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3"/>
  </p:notesMasterIdLst>
  <p:sldIdLst>
    <p:sldId id="2147374927" r:id="rId2"/>
  </p:sldIdLst>
  <p:sldSz cx="12192000" cy="6858000"/>
  <p:notesSz cx="7010400" cy="92964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95959"/>
    <a:srgbClr val="7F7F7F"/>
    <a:srgbClr val="494949"/>
    <a:srgbClr val="4F4F4F"/>
    <a:srgbClr val="A274FF"/>
    <a:srgbClr val="404040"/>
    <a:srgbClr val="4E4E4E"/>
    <a:srgbClr val="FF703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94988" autoAdjust="0"/>
  </p:normalViewPr>
  <p:slideViewPr>
    <p:cSldViewPr snapToGrid="0" showGuides="1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FE776-207F-4CE3-B7D3-F25342CC19F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77A5-F992-4B39-812E-52568AB0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377A5-F992-4B39-812E-52568AB03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8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 Helix-Block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4DA723-5C2E-AC4C-B56E-AFA7721F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F01BF53-2B8A-4970-919B-C55A6D7D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78B6976-171B-4F88-B540-22D9420020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259AB-DB52-0843-B803-67C1A089E40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42251D-05C5-2940-9E80-B64ED9EB5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26F8FF-582B-6242-8972-B7C552B8EB84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415315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 Photo- Whit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07E5D7-651F-844F-B15E-B90CCE28C52F}"/>
              </a:ext>
            </a:extLst>
          </p:cNvPr>
          <p:cNvSpPr/>
          <p:nvPr userDrawn="1"/>
        </p:nvSpPr>
        <p:spPr>
          <a:xfrm rot="16200000">
            <a:off x="428234" y="-428240"/>
            <a:ext cx="6879839" cy="7736308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FC7C93-BFE8-CE49-9C70-82192B34F331}"/>
              </a:ext>
            </a:extLst>
          </p:cNvPr>
          <p:cNvSpPr/>
          <p:nvPr/>
        </p:nvSpPr>
        <p:spPr>
          <a:xfrm rot="16200000">
            <a:off x="428234" y="-428240"/>
            <a:ext cx="6879839" cy="7736308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7C50B5-B385-40F2-ADFA-55F0E769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EFC3EC4-6062-4BD6-B484-D2B1504A32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48327C-42D0-E94F-A1C0-14BD6FBF2F2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C18B4B-60C0-1A4C-B7C6-BE4767423F80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5530267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-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8473C1-862A-7740-A0E1-BF406584F3D2}"/>
              </a:ext>
            </a:extLst>
          </p:cNvPr>
          <p:cNvSpPr/>
          <p:nvPr userDrawn="1"/>
        </p:nvSpPr>
        <p:spPr>
          <a:xfrm rot="16200000">
            <a:off x="1474981" y="-1474988"/>
            <a:ext cx="6879839" cy="9829803"/>
          </a:xfrm>
          <a:prstGeom prst="rect">
            <a:avLst/>
          </a:prstGeom>
          <a:gradFill>
            <a:gsLst>
              <a:gs pos="0">
                <a:schemeClr val="tx1"/>
              </a:gs>
              <a:gs pos="52000">
                <a:schemeClr val="tx1">
                  <a:alpha val="45474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9C378-1143-D646-A874-AC6CCAE06614}"/>
              </a:ext>
            </a:extLst>
          </p:cNvPr>
          <p:cNvSpPr/>
          <p:nvPr/>
        </p:nvSpPr>
        <p:spPr>
          <a:xfrm rot="16200000">
            <a:off x="1474981" y="-1474988"/>
            <a:ext cx="6879839" cy="9829803"/>
          </a:xfrm>
          <a:prstGeom prst="rect">
            <a:avLst/>
          </a:prstGeom>
          <a:gradFill>
            <a:gsLst>
              <a:gs pos="0">
                <a:schemeClr val="tx1"/>
              </a:gs>
              <a:gs pos="52000">
                <a:schemeClr val="tx1">
                  <a:alpha val="45474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5558A4-2338-466C-84F2-2CAF7406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A0895B-76C1-4E0F-96FA-0BF90096CA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61815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20836-A1F8-064B-AF93-58AEE18D7C6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4C7A9-00C8-4142-89C1-04B55BF8D56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67455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 Photo- 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0B72F1-6B14-964F-88B6-DFB6018FDED9}"/>
              </a:ext>
            </a:extLst>
          </p:cNvPr>
          <p:cNvSpPr/>
          <p:nvPr userDrawn="1"/>
        </p:nvSpPr>
        <p:spPr>
          <a:xfrm rot="16200000">
            <a:off x="428234" y="-428240"/>
            <a:ext cx="6879839" cy="7736308"/>
          </a:xfrm>
          <a:prstGeom prst="rect">
            <a:avLst/>
          </a:prstGeom>
          <a:gradFill>
            <a:gsLst>
              <a:gs pos="0">
                <a:schemeClr val="tx1"/>
              </a:gs>
              <a:gs pos="52000">
                <a:schemeClr val="tx1">
                  <a:alpha val="45474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788F-38A5-2846-A5FA-B5B12B4F80EB}"/>
              </a:ext>
            </a:extLst>
          </p:cNvPr>
          <p:cNvSpPr/>
          <p:nvPr/>
        </p:nvSpPr>
        <p:spPr>
          <a:xfrm rot="16200000">
            <a:off x="428234" y="-428240"/>
            <a:ext cx="6879839" cy="7736308"/>
          </a:xfrm>
          <a:prstGeom prst="rect">
            <a:avLst/>
          </a:prstGeom>
          <a:gradFill>
            <a:gsLst>
              <a:gs pos="0">
                <a:schemeClr val="tx1"/>
              </a:gs>
              <a:gs pos="52000">
                <a:schemeClr val="tx1">
                  <a:alpha val="45474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86E5E8-63B6-4BA8-A72F-5877B9C251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9F60294-1CA7-403F-9467-4A314B9C54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D2CBF-2DA9-A348-B8FC-6C45C3CD42E7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7FA66-A181-4F4C-9AFA-44F7EC3035E5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33308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- Helix-Strand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BDFA5B1-865C-434A-8D25-21187D13C8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E0D0D2D3-ED9A-C446-A8C9-DB17C5949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F01BF53-2B8A-4970-919B-C55A6D7D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78B6976-171B-4F88-B540-22D9420020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259AB-DB52-0843-B803-67C1A089E40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FD4D6-1D0B-E14A-B351-40EA8FB6EEE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50471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- Helix-Strand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417A7396-E3D3-334E-9516-1EA4276C0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F43AC626-58CA-EC4D-A0A9-F42995207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86E5E8-63B6-4BA8-A72F-5877B9C251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07B94EE-EF27-4286-B74E-FC1A27B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BC28B2C-28E1-4ACF-B7F5-14B468AC3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50DA1-1D19-3448-92CB-30F7560C4275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A063C-E417-2C4A-B52B-50C3F94C4CB3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63559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 Plain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7C50B5-B385-40F2-ADFA-55F0E769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842379-1CF2-4B0F-96F0-B00D72F5E7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B60D0-78D4-4F47-8B53-DBC2B950D98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Graphic 6">
            <a:extLst>
              <a:ext uri="{FF2B5EF4-FFF2-40B4-BE49-F238E27FC236}">
                <a16:creationId xmlns:a16="http://schemas.microsoft.com/office/drawing/2014/main" id="{2AA9191E-999B-2A44-A663-94317A132F2C}"/>
              </a:ext>
            </a:extLst>
          </p:cNvPr>
          <p:cNvSpPr/>
          <p:nvPr/>
        </p:nvSpPr>
        <p:spPr>
          <a:xfrm>
            <a:off x="9871426" y="3115979"/>
            <a:ext cx="2087842" cy="2089380"/>
          </a:xfrm>
          <a:custGeom>
            <a:avLst/>
            <a:gdLst>
              <a:gd name="connsiteX0" fmla="*/ 209733 w 5808275"/>
              <a:gd name="connsiteY0" fmla="*/ 2919517 h 5812555"/>
              <a:gd name="connsiteX1" fmla="*/ 2917882 w 5808275"/>
              <a:gd name="connsiteY1" fmla="*/ 211369 h 5812555"/>
              <a:gd name="connsiteX2" fmla="*/ 2920805 w 5808275"/>
              <a:gd name="connsiteY2" fmla="*/ 37490 h 5812555"/>
              <a:gd name="connsiteX3" fmla="*/ 2746926 w 5808275"/>
              <a:gd name="connsiteY3" fmla="*/ 34567 h 5812555"/>
              <a:gd name="connsiteX4" fmla="*/ 2744050 w 5808275"/>
              <a:gd name="connsiteY4" fmla="*/ 37442 h 5812555"/>
              <a:gd name="connsiteX5" fmla="*/ 35902 w 5808275"/>
              <a:gd name="connsiteY5" fmla="*/ 2745686 h 5812555"/>
              <a:gd name="connsiteX6" fmla="*/ 35902 w 5808275"/>
              <a:gd name="connsiteY6" fmla="*/ 2919517 h 5812555"/>
              <a:gd name="connsiteX7" fmla="*/ 209805 w 5808275"/>
              <a:gd name="connsiteY7" fmla="*/ 2919541 h 5812555"/>
              <a:gd name="connsiteX8" fmla="*/ 209829 w 5808275"/>
              <a:gd name="connsiteY8" fmla="*/ 2919517 h 5812555"/>
              <a:gd name="connsiteX9" fmla="*/ 2384101 w 5808275"/>
              <a:gd name="connsiteY9" fmla="*/ 262042 h 5812555"/>
              <a:gd name="connsiteX10" fmla="*/ 260025 w 5808275"/>
              <a:gd name="connsiteY10" fmla="*/ 2386117 h 5812555"/>
              <a:gd name="connsiteX11" fmla="*/ 103625 w 5808275"/>
              <a:gd name="connsiteY11" fmla="*/ 2386117 h 5812555"/>
              <a:gd name="connsiteX12" fmla="*/ 103625 w 5808275"/>
              <a:gd name="connsiteY12" fmla="*/ 2229716 h 5812555"/>
              <a:gd name="connsiteX13" fmla="*/ 2227700 w 5808275"/>
              <a:gd name="connsiteY13" fmla="*/ 105641 h 5812555"/>
              <a:gd name="connsiteX14" fmla="*/ 2263609 w 5808275"/>
              <a:gd name="connsiteY14" fmla="*/ 81638 h 5812555"/>
              <a:gd name="connsiteX15" fmla="*/ 2348286 w 5808275"/>
              <a:gd name="connsiteY15" fmla="*/ 81638 h 5812555"/>
              <a:gd name="connsiteX16" fmla="*/ 2384196 w 5808275"/>
              <a:gd name="connsiteY16" fmla="*/ 105641 h 5812555"/>
              <a:gd name="connsiteX17" fmla="*/ 2408199 w 5808275"/>
              <a:gd name="connsiteY17" fmla="*/ 141550 h 5812555"/>
              <a:gd name="connsiteX18" fmla="*/ 2384196 w 5808275"/>
              <a:gd name="connsiteY18" fmla="*/ 262137 h 5812555"/>
              <a:gd name="connsiteX19" fmla="*/ 1613623 w 5808275"/>
              <a:gd name="connsiteY19" fmla="*/ 550744 h 5812555"/>
              <a:gd name="connsiteX20" fmla="*/ 549395 w 5808275"/>
              <a:gd name="connsiteY20" fmla="*/ 1615163 h 5812555"/>
              <a:gd name="connsiteX21" fmla="*/ 410281 w 5808275"/>
              <a:gd name="connsiteY21" fmla="*/ 1612027 h 5812555"/>
              <a:gd name="connsiteX22" fmla="*/ 410235 w 5808275"/>
              <a:gd name="connsiteY22" fmla="*/ 1476098 h 5812555"/>
              <a:gd name="connsiteX23" fmla="*/ 1474463 w 5808275"/>
              <a:gd name="connsiteY23" fmla="*/ 411870 h 5812555"/>
              <a:gd name="connsiteX24" fmla="*/ 1613576 w 5808275"/>
              <a:gd name="connsiteY24" fmla="*/ 408733 h 5812555"/>
              <a:gd name="connsiteX25" fmla="*/ 1616713 w 5808275"/>
              <a:gd name="connsiteY25" fmla="*/ 547847 h 5812555"/>
              <a:gd name="connsiteX26" fmla="*/ 1613528 w 5808275"/>
              <a:gd name="connsiteY26" fmla="*/ 551030 h 5812555"/>
              <a:gd name="connsiteX27" fmla="*/ 3367557 w 5808275"/>
              <a:gd name="connsiteY27" fmla="*/ 244706 h 5812555"/>
              <a:gd name="connsiteX28" fmla="*/ 911631 w 5808275"/>
              <a:gd name="connsiteY28" fmla="*/ 2700442 h 5812555"/>
              <a:gd name="connsiteX29" fmla="*/ 815809 w 5808275"/>
              <a:gd name="connsiteY29" fmla="*/ 2740637 h 5812555"/>
              <a:gd name="connsiteX30" fmla="*/ 719797 w 5808275"/>
              <a:gd name="connsiteY30" fmla="*/ 2701013 h 5812555"/>
              <a:gd name="connsiteX31" fmla="*/ 719635 w 5808275"/>
              <a:gd name="connsiteY31" fmla="*/ 2510003 h 5812555"/>
              <a:gd name="connsiteX32" fmla="*/ 720464 w 5808275"/>
              <a:gd name="connsiteY32" fmla="*/ 2509180 h 5812555"/>
              <a:gd name="connsiteX33" fmla="*/ 3175819 w 5808275"/>
              <a:gd name="connsiteY33" fmla="*/ 53539 h 5812555"/>
              <a:gd name="connsiteX34" fmla="*/ 3367271 w 5808275"/>
              <a:gd name="connsiteY34" fmla="*/ 53254 h 5812555"/>
              <a:gd name="connsiteX35" fmla="*/ 3367557 w 5808275"/>
              <a:gd name="connsiteY35" fmla="*/ 244706 h 5812555"/>
              <a:gd name="connsiteX36" fmla="*/ 243357 w 5808275"/>
              <a:gd name="connsiteY36" fmla="*/ 3368906 h 5812555"/>
              <a:gd name="connsiteX37" fmla="*/ 497865 w 5808275"/>
              <a:gd name="connsiteY37" fmla="*/ 3113922 h 5812555"/>
              <a:gd name="connsiteX38" fmla="*/ 497865 w 5808275"/>
              <a:gd name="connsiteY38" fmla="*/ 3114494 h 5812555"/>
              <a:gd name="connsiteX39" fmla="*/ 492923 w 5808275"/>
              <a:gd name="connsiteY39" fmla="*/ 2923278 h 5812555"/>
              <a:gd name="connsiteX40" fmla="*/ 306698 w 5808275"/>
              <a:gd name="connsiteY40" fmla="*/ 2923231 h 5812555"/>
              <a:gd name="connsiteX41" fmla="*/ 52190 w 5808275"/>
              <a:gd name="connsiteY41" fmla="*/ 3177739 h 5812555"/>
              <a:gd name="connsiteX42" fmla="*/ 21519 w 5808275"/>
              <a:gd name="connsiteY42" fmla="*/ 3221649 h 5812555"/>
              <a:gd name="connsiteX43" fmla="*/ 10280 w 5808275"/>
              <a:gd name="connsiteY43" fmla="*/ 3274037 h 5812555"/>
              <a:gd name="connsiteX44" fmla="*/ 49904 w 5808275"/>
              <a:gd name="connsiteY44" fmla="*/ 3371192 h 5812555"/>
              <a:gd name="connsiteX45" fmla="*/ 147059 w 5808275"/>
              <a:gd name="connsiteY45" fmla="*/ 3410816 h 5812555"/>
              <a:gd name="connsiteX46" fmla="*/ 243357 w 5808275"/>
              <a:gd name="connsiteY46" fmla="*/ 3368906 h 5812555"/>
              <a:gd name="connsiteX47" fmla="*/ 3756748 w 5808275"/>
              <a:gd name="connsiteY47" fmla="*/ 337289 h 5812555"/>
              <a:gd name="connsiteX48" fmla="*/ 335654 w 5808275"/>
              <a:gd name="connsiteY48" fmla="*/ 3758384 h 5812555"/>
              <a:gd name="connsiteX49" fmla="*/ 288029 w 5808275"/>
              <a:gd name="connsiteY49" fmla="*/ 3791435 h 5812555"/>
              <a:gd name="connsiteX50" fmla="*/ 230879 w 5808275"/>
              <a:gd name="connsiteY50" fmla="*/ 3803437 h 5812555"/>
              <a:gd name="connsiteX51" fmla="*/ 173729 w 5808275"/>
              <a:gd name="connsiteY51" fmla="*/ 3792388 h 5812555"/>
              <a:gd name="connsiteX52" fmla="*/ 93052 w 5808275"/>
              <a:gd name="connsiteY52" fmla="*/ 3711806 h 5812555"/>
              <a:gd name="connsiteX53" fmla="*/ 94005 w 5808275"/>
              <a:gd name="connsiteY53" fmla="*/ 3597506 h 5812555"/>
              <a:gd name="connsiteX54" fmla="*/ 127056 w 5808275"/>
              <a:gd name="connsiteY54" fmla="*/ 3549881 h 5812555"/>
              <a:gd name="connsiteX55" fmla="*/ 3548151 w 5808275"/>
              <a:gd name="connsiteY55" fmla="*/ 128692 h 5812555"/>
              <a:gd name="connsiteX56" fmla="*/ 3756748 w 5808275"/>
              <a:gd name="connsiteY56" fmla="*/ 133643 h 5812555"/>
              <a:gd name="connsiteX57" fmla="*/ 3756748 w 5808275"/>
              <a:gd name="connsiteY57" fmla="*/ 337289 h 5812555"/>
              <a:gd name="connsiteX58" fmla="*/ 3770750 w 5808275"/>
              <a:gd name="connsiteY58" fmla="*/ 806205 h 5812555"/>
              <a:gd name="connsiteX59" fmla="*/ 4111840 w 5808275"/>
              <a:gd name="connsiteY59" fmla="*/ 464638 h 5812555"/>
              <a:gd name="connsiteX60" fmla="*/ 4111840 w 5808275"/>
              <a:gd name="connsiteY60" fmla="*/ 464638 h 5812555"/>
              <a:gd name="connsiteX61" fmla="*/ 4111840 w 5808275"/>
              <a:gd name="connsiteY61" fmla="*/ 238515 h 5812555"/>
              <a:gd name="connsiteX62" fmla="*/ 3886211 w 5808275"/>
              <a:gd name="connsiteY62" fmla="*/ 238020 h 5812555"/>
              <a:gd name="connsiteX63" fmla="*/ 3885716 w 5808275"/>
              <a:gd name="connsiteY63" fmla="*/ 238515 h 5812555"/>
              <a:gd name="connsiteX64" fmla="*/ 3544531 w 5808275"/>
              <a:gd name="connsiteY64" fmla="*/ 579986 h 5812555"/>
              <a:gd name="connsiteX65" fmla="*/ 3544531 w 5808275"/>
              <a:gd name="connsiteY65" fmla="*/ 806205 h 5812555"/>
              <a:gd name="connsiteX66" fmla="*/ 3770750 w 5808275"/>
              <a:gd name="connsiteY66" fmla="*/ 806205 h 5812555"/>
              <a:gd name="connsiteX67" fmla="*/ 3248208 w 5808275"/>
              <a:gd name="connsiteY67" fmla="*/ 1328461 h 5812555"/>
              <a:gd name="connsiteX68" fmla="*/ 463003 w 5808275"/>
              <a:gd name="connsiteY68" fmla="*/ 4113476 h 5812555"/>
              <a:gd name="connsiteX69" fmla="*/ 236832 w 5808275"/>
              <a:gd name="connsiteY69" fmla="*/ 4113428 h 5812555"/>
              <a:gd name="connsiteX70" fmla="*/ 236880 w 5808275"/>
              <a:gd name="connsiteY70" fmla="*/ 3887257 h 5812555"/>
              <a:gd name="connsiteX71" fmla="*/ 3021799 w 5808275"/>
              <a:gd name="connsiteY71" fmla="*/ 1102337 h 5812555"/>
              <a:gd name="connsiteX72" fmla="*/ 3248065 w 5808275"/>
              <a:gd name="connsiteY72" fmla="*/ 1102194 h 5812555"/>
              <a:gd name="connsiteX73" fmla="*/ 3248208 w 5808275"/>
              <a:gd name="connsiteY73" fmla="*/ 1328461 h 5812555"/>
              <a:gd name="connsiteX74" fmla="*/ 4496841 w 5808275"/>
              <a:gd name="connsiteY74" fmla="*/ 518836 h 5812555"/>
              <a:gd name="connsiteX75" fmla="*/ 4492079 w 5808275"/>
              <a:gd name="connsiteY75" fmla="*/ 558745 h 5812555"/>
              <a:gd name="connsiteX76" fmla="*/ 4749575 w 5808275"/>
              <a:gd name="connsiteY76" fmla="*/ 600043 h 5812555"/>
              <a:gd name="connsiteX77" fmla="*/ 4774495 w 5808275"/>
              <a:gd name="connsiteY77" fmla="*/ 768295 h 5812555"/>
              <a:gd name="connsiteX78" fmla="*/ 5043795 w 5808275"/>
              <a:gd name="connsiteY78" fmla="*/ 839022 h 5812555"/>
              <a:gd name="connsiteX79" fmla="*/ 5044529 w 5808275"/>
              <a:gd name="connsiteY79" fmla="*/ 1036329 h 5812555"/>
              <a:gd name="connsiteX80" fmla="*/ 5279730 w 5808275"/>
              <a:gd name="connsiteY80" fmla="*/ 1148979 h 5812555"/>
              <a:gd name="connsiteX81" fmla="*/ 5254079 w 5808275"/>
              <a:gd name="connsiteY81" fmla="*/ 1319888 h 5812555"/>
              <a:gd name="connsiteX82" fmla="*/ 5461146 w 5808275"/>
              <a:gd name="connsiteY82" fmla="*/ 1447583 h 5812555"/>
              <a:gd name="connsiteX83" fmla="*/ 5415241 w 5808275"/>
              <a:gd name="connsiteY83" fmla="*/ 1609067 h 5812555"/>
              <a:gd name="connsiteX84" fmla="*/ 1607813 w 5808275"/>
              <a:gd name="connsiteY84" fmla="*/ 5416686 h 5812555"/>
              <a:gd name="connsiteX85" fmla="*/ 1364268 w 5808275"/>
              <a:gd name="connsiteY85" fmla="*/ 5416410 h 5812555"/>
              <a:gd name="connsiteX86" fmla="*/ 1313967 w 5808275"/>
              <a:gd name="connsiteY86" fmla="*/ 5295052 h 5812555"/>
              <a:gd name="connsiteX87" fmla="*/ 1318729 w 5808275"/>
              <a:gd name="connsiteY87" fmla="*/ 5255142 h 5812555"/>
              <a:gd name="connsiteX88" fmla="*/ 1061233 w 5808275"/>
              <a:gd name="connsiteY88" fmla="*/ 5213844 h 5812555"/>
              <a:gd name="connsiteX89" fmla="*/ 1036313 w 5808275"/>
              <a:gd name="connsiteY89" fmla="*/ 5045592 h 5812555"/>
              <a:gd name="connsiteX90" fmla="*/ 767013 w 5808275"/>
              <a:gd name="connsiteY90" fmla="*/ 4974865 h 5812555"/>
              <a:gd name="connsiteX91" fmla="*/ 766279 w 5808275"/>
              <a:gd name="connsiteY91" fmla="*/ 4777558 h 5812555"/>
              <a:gd name="connsiteX92" fmla="*/ 531078 w 5808275"/>
              <a:gd name="connsiteY92" fmla="*/ 4664908 h 5812555"/>
              <a:gd name="connsiteX93" fmla="*/ 556729 w 5808275"/>
              <a:gd name="connsiteY93" fmla="*/ 4493999 h 5812555"/>
              <a:gd name="connsiteX94" fmla="*/ 349797 w 5808275"/>
              <a:gd name="connsiteY94" fmla="*/ 4365829 h 5812555"/>
              <a:gd name="connsiteX95" fmla="*/ 395566 w 5808275"/>
              <a:gd name="connsiteY95" fmla="*/ 4204820 h 5812555"/>
              <a:gd name="connsiteX96" fmla="*/ 4202804 w 5808275"/>
              <a:gd name="connsiteY96" fmla="*/ 397201 h 5812555"/>
              <a:gd name="connsiteX97" fmla="*/ 4446348 w 5808275"/>
              <a:gd name="connsiteY97" fmla="*/ 397477 h 5812555"/>
              <a:gd name="connsiteX98" fmla="*/ 4496650 w 5808275"/>
              <a:gd name="connsiteY98" fmla="*/ 518836 h 5812555"/>
              <a:gd name="connsiteX99" fmla="*/ 5400859 w 5808275"/>
              <a:gd name="connsiteY99" fmla="*/ 4337789 h 5812555"/>
              <a:gd name="connsiteX100" fmla="*/ 4336154 w 5808275"/>
              <a:gd name="connsiteY100" fmla="*/ 5402494 h 5812555"/>
              <a:gd name="connsiteX101" fmla="*/ 4197409 w 5808275"/>
              <a:gd name="connsiteY101" fmla="*/ 5402814 h 5812555"/>
              <a:gd name="connsiteX102" fmla="*/ 4197089 w 5808275"/>
              <a:gd name="connsiteY102" fmla="*/ 5402494 h 5812555"/>
              <a:gd name="connsiteX103" fmla="*/ 4197089 w 5808275"/>
              <a:gd name="connsiteY103" fmla="*/ 5263429 h 5812555"/>
              <a:gd name="connsiteX104" fmla="*/ 5261222 w 5808275"/>
              <a:gd name="connsiteY104" fmla="*/ 4198724 h 5812555"/>
              <a:gd name="connsiteX105" fmla="*/ 5400573 w 5808275"/>
              <a:gd name="connsiteY105" fmla="*/ 4198439 h 5812555"/>
              <a:gd name="connsiteX106" fmla="*/ 5400859 w 5808275"/>
              <a:gd name="connsiteY106" fmla="*/ 4337789 h 5812555"/>
              <a:gd name="connsiteX107" fmla="*/ 5085200 w 5808275"/>
              <a:gd name="connsiteY107" fmla="*/ 4205868 h 5812555"/>
              <a:gd name="connsiteX108" fmla="*/ 5706802 w 5808275"/>
              <a:gd name="connsiteY108" fmla="*/ 3584171 h 5812555"/>
              <a:gd name="connsiteX109" fmla="*/ 5706802 w 5808275"/>
              <a:gd name="connsiteY109" fmla="*/ 3584171 h 5812555"/>
              <a:gd name="connsiteX110" fmla="*/ 5706849 w 5808275"/>
              <a:gd name="connsiteY110" fmla="*/ 3427723 h 5812555"/>
              <a:gd name="connsiteX111" fmla="*/ 5550401 w 5808275"/>
              <a:gd name="connsiteY111" fmla="*/ 3427676 h 5812555"/>
              <a:gd name="connsiteX112" fmla="*/ 4928704 w 5808275"/>
              <a:gd name="connsiteY112" fmla="*/ 4048896 h 5812555"/>
              <a:gd name="connsiteX113" fmla="*/ 4931774 w 5808275"/>
              <a:gd name="connsiteY113" fmla="*/ 4205392 h 5812555"/>
              <a:gd name="connsiteX114" fmla="*/ 5085200 w 5808275"/>
              <a:gd name="connsiteY114" fmla="*/ 4205392 h 5812555"/>
              <a:gd name="connsiteX115" fmla="*/ 4720202 w 5808275"/>
              <a:gd name="connsiteY115" fmla="*/ 4570390 h 5812555"/>
              <a:gd name="connsiteX116" fmla="*/ 3582441 w 5808275"/>
              <a:gd name="connsiteY116" fmla="*/ 5707961 h 5812555"/>
              <a:gd name="connsiteX117" fmla="*/ 3546532 w 5808275"/>
              <a:gd name="connsiteY117" fmla="*/ 5734535 h 5812555"/>
              <a:gd name="connsiteX118" fmla="*/ 3459092 w 5808275"/>
              <a:gd name="connsiteY118" fmla="*/ 5736916 h 5812555"/>
              <a:gd name="connsiteX119" fmla="*/ 3397462 w 5808275"/>
              <a:gd name="connsiteY119" fmla="*/ 5592888 h 5812555"/>
              <a:gd name="connsiteX120" fmla="*/ 3399847 w 5808275"/>
              <a:gd name="connsiteY120" fmla="*/ 5587374 h 5812555"/>
              <a:gd name="connsiteX121" fmla="*/ 3426517 w 5808275"/>
              <a:gd name="connsiteY121" fmla="*/ 5551465 h 5812555"/>
              <a:gd name="connsiteX122" fmla="*/ 4563230 w 5808275"/>
              <a:gd name="connsiteY122" fmla="*/ 4414370 h 5812555"/>
              <a:gd name="connsiteX123" fmla="*/ 4719621 w 5808275"/>
              <a:gd name="connsiteY123" fmla="*/ 4414266 h 5812555"/>
              <a:gd name="connsiteX124" fmla="*/ 4719726 w 5808275"/>
              <a:gd name="connsiteY124" fmla="*/ 4414370 h 5812555"/>
              <a:gd name="connsiteX125" fmla="*/ 4743634 w 5808275"/>
              <a:gd name="connsiteY125" fmla="*/ 4449994 h 5812555"/>
              <a:gd name="connsiteX126" fmla="*/ 4719726 w 5808275"/>
              <a:gd name="connsiteY126" fmla="*/ 4570580 h 5812555"/>
              <a:gd name="connsiteX127" fmla="*/ 3066567 w 5808275"/>
              <a:gd name="connsiteY127" fmla="*/ 5776350 h 5812555"/>
              <a:gd name="connsiteX128" fmla="*/ 5774715 w 5808275"/>
              <a:gd name="connsiteY128" fmla="*/ 3068202 h 5812555"/>
              <a:gd name="connsiteX129" fmla="*/ 5769731 w 5808275"/>
              <a:gd name="connsiteY129" fmla="*/ 2894371 h 5812555"/>
              <a:gd name="connsiteX130" fmla="*/ 5600884 w 5808275"/>
              <a:gd name="connsiteY130" fmla="*/ 2894371 h 5812555"/>
              <a:gd name="connsiteX131" fmla="*/ 2892735 w 5808275"/>
              <a:gd name="connsiteY131" fmla="*/ 5602519 h 5812555"/>
              <a:gd name="connsiteX132" fmla="*/ 2856731 w 5808275"/>
              <a:gd name="connsiteY132" fmla="*/ 5689482 h 5812555"/>
              <a:gd name="connsiteX133" fmla="*/ 2866256 w 5808275"/>
              <a:gd name="connsiteY133" fmla="*/ 5736440 h 5812555"/>
              <a:gd name="connsiteX134" fmla="*/ 3026501 w 5808275"/>
              <a:gd name="connsiteY134" fmla="*/ 5803298 h 5812555"/>
              <a:gd name="connsiteX135" fmla="*/ 3026942 w 5808275"/>
              <a:gd name="connsiteY135" fmla="*/ 5803115 h 5812555"/>
              <a:gd name="connsiteX136" fmla="*/ 3066757 w 5808275"/>
              <a:gd name="connsiteY136" fmla="*/ 5776541 h 5812555"/>
              <a:gd name="connsiteX137" fmla="*/ 5758713 w 5808275"/>
              <a:gd name="connsiteY137" fmla="*/ 2636434 h 5812555"/>
              <a:gd name="connsiteX138" fmla="*/ 2634513 w 5808275"/>
              <a:gd name="connsiteY138" fmla="*/ 5760634 h 5812555"/>
              <a:gd name="connsiteX139" fmla="*/ 2443346 w 5808275"/>
              <a:gd name="connsiteY139" fmla="*/ 5767199 h 5812555"/>
              <a:gd name="connsiteX140" fmla="*/ 2436781 w 5808275"/>
              <a:gd name="connsiteY140" fmla="*/ 5576032 h 5812555"/>
              <a:gd name="connsiteX141" fmla="*/ 2443346 w 5808275"/>
              <a:gd name="connsiteY141" fmla="*/ 5569467 h 5812555"/>
              <a:gd name="connsiteX142" fmla="*/ 5567546 w 5808275"/>
              <a:gd name="connsiteY142" fmla="*/ 2445267 h 5812555"/>
              <a:gd name="connsiteX143" fmla="*/ 5758713 w 5808275"/>
              <a:gd name="connsiteY143" fmla="*/ 2438702 h 5812555"/>
              <a:gd name="connsiteX144" fmla="*/ 5765278 w 5808275"/>
              <a:gd name="connsiteY144" fmla="*/ 2629868 h 5812555"/>
              <a:gd name="connsiteX145" fmla="*/ 5758713 w 5808275"/>
              <a:gd name="connsiteY145" fmla="*/ 2636434 h 5812555"/>
              <a:gd name="connsiteX146" fmla="*/ 2262466 w 5808275"/>
              <a:gd name="connsiteY146" fmla="*/ 5685196 h 5812555"/>
              <a:gd name="connsiteX147" fmla="*/ 5683561 w 5808275"/>
              <a:gd name="connsiteY147" fmla="*/ 2264102 h 5812555"/>
              <a:gd name="connsiteX148" fmla="*/ 5716612 w 5808275"/>
              <a:gd name="connsiteY148" fmla="*/ 2216477 h 5812555"/>
              <a:gd name="connsiteX149" fmla="*/ 5717564 w 5808275"/>
              <a:gd name="connsiteY149" fmla="*/ 2102177 h 5812555"/>
              <a:gd name="connsiteX150" fmla="*/ 5636888 w 5808275"/>
              <a:gd name="connsiteY150" fmla="*/ 2021595 h 5812555"/>
              <a:gd name="connsiteX151" fmla="*/ 5579738 w 5808275"/>
              <a:gd name="connsiteY151" fmla="*/ 2010546 h 5812555"/>
              <a:gd name="connsiteX152" fmla="*/ 5474963 w 5808275"/>
              <a:gd name="connsiteY152" fmla="*/ 2055599 h 5812555"/>
              <a:gd name="connsiteX153" fmla="*/ 2053869 w 5808275"/>
              <a:gd name="connsiteY153" fmla="*/ 5476599 h 5812555"/>
              <a:gd name="connsiteX154" fmla="*/ 2008815 w 5808275"/>
              <a:gd name="connsiteY154" fmla="*/ 5581374 h 5812555"/>
              <a:gd name="connsiteX155" fmla="*/ 2019864 w 5808275"/>
              <a:gd name="connsiteY155" fmla="*/ 5638524 h 5812555"/>
              <a:gd name="connsiteX156" fmla="*/ 2212509 w 5808275"/>
              <a:gd name="connsiteY156" fmla="*/ 5719033 h 5812555"/>
              <a:gd name="connsiteX157" fmla="*/ 2262466 w 5808275"/>
              <a:gd name="connsiteY157" fmla="*/ 5685196 h 5812555"/>
              <a:gd name="connsiteX158" fmla="*/ 5573547 w 5808275"/>
              <a:gd name="connsiteY158" fmla="*/ 1926440 h 5812555"/>
              <a:gd name="connsiteX159" fmla="*/ 3090760 w 5808275"/>
              <a:gd name="connsiteY159" fmla="*/ 4409227 h 5812555"/>
              <a:gd name="connsiteX160" fmla="*/ 2864727 w 5808275"/>
              <a:gd name="connsiteY160" fmla="*/ 4409317 h 5812555"/>
              <a:gd name="connsiteX161" fmla="*/ 2864636 w 5808275"/>
              <a:gd name="connsiteY161" fmla="*/ 4409227 h 5812555"/>
              <a:gd name="connsiteX162" fmla="*/ 2864636 w 5808275"/>
              <a:gd name="connsiteY162" fmla="*/ 4183008 h 5812555"/>
              <a:gd name="connsiteX163" fmla="*/ 5347614 w 5808275"/>
              <a:gd name="connsiteY163" fmla="*/ 1700412 h 5812555"/>
              <a:gd name="connsiteX164" fmla="*/ 5573242 w 5808275"/>
              <a:gd name="connsiteY164" fmla="*/ 1699917 h 5812555"/>
              <a:gd name="connsiteX165" fmla="*/ 5573738 w 5808275"/>
              <a:gd name="connsiteY165" fmla="*/ 1700412 h 5812555"/>
              <a:gd name="connsiteX166" fmla="*/ 5573738 w 5808275"/>
              <a:gd name="connsiteY166" fmla="*/ 1926631 h 5812555"/>
              <a:gd name="connsiteX167" fmla="*/ 1924805 w 5808275"/>
              <a:gd name="connsiteY167" fmla="*/ 5575658 h 5812555"/>
              <a:gd name="connsiteX168" fmla="*/ 2583173 w 5808275"/>
              <a:gd name="connsiteY168" fmla="*/ 4916719 h 5812555"/>
              <a:gd name="connsiteX169" fmla="*/ 2583173 w 5808275"/>
              <a:gd name="connsiteY169" fmla="*/ 4690500 h 5812555"/>
              <a:gd name="connsiteX170" fmla="*/ 2356954 w 5808275"/>
              <a:gd name="connsiteY170" fmla="*/ 4690500 h 5812555"/>
              <a:gd name="connsiteX171" fmla="*/ 1698586 w 5808275"/>
              <a:gd name="connsiteY171" fmla="*/ 5349439 h 5812555"/>
              <a:gd name="connsiteX172" fmla="*/ 1698634 w 5808275"/>
              <a:gd name="connsiteY172" fmla="*/ 5575611 h 5812555"/>
              <a:gd name="connsiteX173" fmla="*/ 1924805 w 5808275"/>
              <a:gd name="connsiteY173" fmla="*/ 5575563 h 5812555"/>
              <a:gd name="connsiteX174" fmla="*/ 2723953 w 5808275"/>
              <a:gd name="connsiteY174" fmla="*/ 4709741 h 5812555"/>
              <a:gd name="connsiteX175" fmla="*/ 2883877 w 5808275"/>
              <a:gd name="connsiteY175" fmla="*/ 4550007 h 5812555"/>
              <a:gd name="connsiteX176" fmla="*/ 2724143 w 5808275"/>
              <a:gd name="connsiteY176" fmla="*/ 4390082 h 5812555"/>
              <a:gd name="connsiteX177" fmla="*/ 2564218 w 5808275"/>
              <a:gd name="connsiteY177" fmla="*/ 4549816 h 5812555"/>
              <a:gd name="connsiteX178" fmla="*/ 2564218 w 5808275"/>
              <a:gd name="connsiteY178" fmla="*/ 4549911 h 5812555"/>
              <a:gd name="connsiteX179" fmla="*/ 2723952 w 5808275"/>
              <a:gd name="connsiteY179" fmla="*/ 4709836 h 5812555"/>
              <a:gd name="connsiteX180" fmla="*/ 2724333 w 5808275"/>
              <a:gd name="connsiteY180" fmla="*/ 4709836 h 5812555"/>
              <a:gd name="connsiteX181" fmla="*/ 4936801 w 5808275"/>
              <a:gd name="connsiteY181" fmla="*/ 4311214 h 5812555"/>
              <a:gd name="connsiteX182" fmla="*/ 4826216 w 5808275"/>
              <a:gd name="connsiteY182" fmla="*/ 4421990 h 5812555"/>
              <a:gd name="connsiteX183" fmla="*/ 4715440 w 5808275"/>
              <a:gd name="connsiteY183" fmla="*/ 4311405 h 5812555"/>
              <a:gd name="connsiteX184" fmla="*/ 4826025 w 5808275"/>
              <a:gd name="connsiteY184" fmla="*/ 4200629 h 5812555"/>
              <a:gd name="connsiteX185" fmla="*/ 4826216 w 5808275"/>
              <a:gd name="connsiteY185" fmla="*/ 4200629 h 5812555"/>
              <a:gd name="connsiteX186" fmla="*/ 4936801 w 5808275"/>
              <a:gd name="connsiteY186" fmla="*/ 4311214 h 5812555"/>
              <a:gd name="connsiteX187" fmla="*/ 3396132 w 5808275"/>
              <a:gd name="connsiteY187" fmla="*/ 1114243 h 5812555"/>
              <a:gd name="connsiteX188" fmla="*/ 3555961 w 5808275"/>
              <a:gd name="connsiteY188" fmla="*/ 954414 h 5812555"/>
              <a:gd name="connsiteX189" fmla="*/ 3396131 w 5808275"/>
              <a:gd name="connsiteY189" fmla="*/ 794584 h 5812555"/>
              <a:gd name="connsiteX190" fmla="*/ 3236302 w 5808275"/>
              <a:gd name="connsiteY190" fmla="*/ 954318 h 5812555"/>
              <a:gd name="connsiteX191" fmla="*/ 3396132 w 5808275"/>
              <a:gd name="connsiteY191" fmla="*/ 1114148 h 5812555"/>
              <a:gd name="connsiteX192" fmla="*/ 744181 w 5808275"/>
              <a:gd name="connsiteY192" fmla="*/ 2811694 h 5812555"/>
              <a:gd name="connsiteX193" fmla="*/ 609021 w 5808275"/>
              <a:gd name="connsiteY193" fmla="*/ 2947044 h 5812555"/>
              <a:gd name="connsiteX194" fmla="*/ 473671 w 5808275"/>
              <a:gd name="connsiteY194" fmla="*/ 2811884 h 5812555"/>
              <a:gd name="connsiteX195" fmla="*/ 608831 w 5808275"/>
              <a:gd name="connsiteY195" fmla="*/ 2676534 h 5812555"/>
              <a:gd name="connsiteX196" fmla="*/ 608926 w 5808275"/>
              <a:gd name="connsiteY196" fmla="*/ 2676534 h 5812555"/>
              <a:gd name="connsiteX197" fmla="*/ 744181 w 5808275"/>
              <a:gd name="connsiteY197" fmla="*/ 2811694 h 581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808275" h="5812555">
                <a:moveTo>
                  <a:pt x="209733" y="2919517"/>
                </a:moveTo>
                <a:lnTo>
                  <a:pt x="2917882" y="211369"/>
                </a:lnTo>
                <a:cubicBezTo>
                  <a:pt x="2966704" y="164161"/>
                  <a:pt x="2968013" y="86313"/>
                  <a:pt x="2920805" y="37490"/>
                </a:cubicBezTo>
                <a:cubicBezTo>
                  <a:pt x="2873597" y="-11332"/>
                  <a:pt x="2795749" y="-12641"/>
                  <a:pt x="2746926" y="34567"/>
                </a:cubicBezTo>
                <a:cubicBezTo>
                  <a:pt x="2745952" y="35510"/>
                  <a:pt x="2744993" y="36468"/>
                  <a:pt x="2744050" y="37442"/>
                </a:cubicBezTo>
                <a:lnTo>
                  <a:pt x="35902" y="2745686"/>
                </a:lnTo>
                <a:cubicBezTo>
                  <a:pt x="-11967" y="2793742"/>
                  <a:pt x="-11967" y="2871460"/>
                  <a:pt x="35902" y="2919517"/>
                </a:cubicBezTo>
                <a:cubicBezTo>
                  <a:pt x="83917" y="2967545"/>
                  <a:pt x="161776" y="2967556"/>
                  <a:pt x="209805" y="2919541"/>
                </a:cubicBezTo>
                <a:cubicBezTo>
                  <a:pt x="209813" y="2919533"/>
                  <a:pt x="209821" y="2919525"/>
                  <a:pt x="209829" y="2919517"/>
                </a:cubicBezTo>
                <a:moveTo>
                  <a:pt x="2384101" y="262042"/>
                </a:moveTo>
                <a:lnTo>
                  <a:pt x="260025" y="2386117"/>
                </a:lnTo>
                <a:cubicBezTo>
                  <a:pt x="216836" y="2429306"/>
                  <a:pt x="146814" y="2429306"/>
                  <a:pt x="103625" y="2386117"/>
                </a:cubicBezTo>
                <a:cubicBezTo>
                  <a:pt x="60436" y="2342928"/>
                  <a:pt x="60436" y="2272905"/>
                  <a:pt x="103625" y="2229716"/>
                </a:cubicBezTo>
                <a:lnTo>
                  <a:pt x="2227700" y="105641"/>
                </a:lnTo>
                <a:cubicBezTo>
                  <a:pt x="2238017" y="95409"/>
                  <a:pt x="2250209" y="87259"/>
                  <a:pt x="2263609" y="81638"/>
                </a:cubicBezTo>
                <a:cubicBezTo>
                  <a:pt x="2290704" y="70340"/>
                  <a:pt x="2321191" y="70340"/>
                  <a:pt x="2348286" y="81638"/>
                </a:cubicBezTo>
                <a:cubicBezTo>
                  <a:pt x="2361686" y="87259"/>
                  <a:pt x="2373878" y="95409"/>
                  <a:pt x="2384196" y="105641"/>
                </a:cubicBezTo>
                <a:cubicBezTo>
                  <a:pt x="2394501" y="115899"/>
                  <a:pt x="2402660" y="128106"/>
                  <a:pt x="2408199" y="141550"/>
                </a:cubicBezTo>
                <a:cubicBezTo>
                  <a:pt x="2425340" y="182899"/>
                  <a:pt x="2415864" y="230503"/>
                  <a:pt x="2384196" y="262137"/>
                </a:cubicBezTo>
                <a:moveTo>
                  <a:pt x="1613623" y="550744"/>
                </a:moveTo>
                <a:lnTo>
                  <a:pt x="549395" y="1615163"/>
                </a:lnTo>
                <a:cubicBezTo>
                  <a:pt x="510114" y="1652712"/>
                  <a:pt x="447830" y="1651308"/>
                  <a:pt x="410281" y="1612027"/>
                </a:cubicBezTo>
                <a:cubicBezTo>
                  <a:pt x="373942" y="1574011"/>
                  <a:pt x="373921" y="1514139"/>
                  <a:pt x="410235" y="1476098"/>
                </a:cubicBezTo>
                <a:lnTo>
                  <a:pt x="1474463" y="411870"/>
                </a:lnTo>
                <a:cubicBezTo>
                  <a:pt x="1512012" y="372588"/>
                  <a:pt x="1574295" y="371184"/>
                  <a:pt x="1613576" y="408733"/>
                </a:cubicBezTo>
                <a:cubicBezTo>
                  <a:pt x="1652858" y="446282"/>
                  <a:pt x="1654262" y="508566"/>
                  <a:pt x="1616713" y="547847"/>
                </a:cubicBezTo>
                <a:cubicBezTo>
                  <a:pt x="1615675" y="548932"/>
                  <a:pt x="1614614" y="549994"/>
                  <a:pt x="1613528" y="551030"/>
                </a:cubicBezTo>
                <a:moveTo>
                  <a:pt x="3367557" y="244706"/>
                </a:moveTo>
                <a:lnTo>
                  <a:pt x="911631" y="2700442"/>
                </a:lnTo>
                <a:cubicBezTo>
                  <a:pt x="886377" y="2726154"/>
                  <a:pt x="851849" y="2740638"/>
                  <a:pt x="815809" y="2740637"/>
                </a:cubicBezTo>
                <a:cubicBezTo>
                  <a:pt x="779803" y="2740755"/>
                  <a:pt x="745240" y="2726491"/>
                  <a:pt x="719797" y="2701013"/>
                </a:cubicBezTo>
                <a:cubicBezTo>
                  <a:pt x="667006" y="2648312"/>
                  <a:pt x="666934" y="2562794"/>
                  <a:pt x="719635" y="2510003"/>
                </a:cubicBezTo>
                <a:cubicBezTo>
                  <a:pt x="719910" y="2509728"/>
                  <a:pt x="720187" y="2509453"/>
                  <a:pt x="720464" y="2509180"/>
                </a:cubicBezTo>
                <a:lnTo>
                  <a:pt x="3175819" y="53539"/>
                </a:lnTo>
                <a:cubicBezTo>
                  <a:pt x="3228608" y="592"/>
                  <a:pt x="3314324" y="464"/>
                  <a:pt x="3367271" y="53254"/>
                </a:cubicBezTo>
                <a:cubicBezTo>
                  <a:pt x="3420218" y="106043"/>
                  <a:pt x="3420346" y="191759"/>
                  <a:pt x="3367557" y="244706"/>
                </a:cubicBezTo>
                <a:moveTo>
                  <a:pt x="243357" y="3368906"/>
                </a:moveTo>
                <a:lnTo>
                  <a:pt x="497865" y="3113922"/>
                </a:lnTo>
                <a:lnTo>
                  <a:pt x="497865" y="3114494"/>
                </a:lnTo>
                <a:cubicBezTo>
                  <a:pt x="549303" y="3060326"/>
                  <a:pt x="547090" y="2974716"/>
                  <a:pt x="492923" y="2923278"/>
                </a:cubicBezTo>
                <a:cubicBezTo>
                  <a:pt x="440743" y="2873727"/>
                  <a:pt x="358902" y="2873707"/>
                  <a:pt x="306698" y="2923231"/>
                </a:cubicBezTo>
                <a:lnTo>
                  <a:pt x="52190" y="3177739"/>
                </a:lnTo>
                <a:cubicBezTo>
                  <a:pt x="39145" y="3190189"/>
                  <a:pt x="28718" y="3205117"/>
                  <a:pt x="21519" y="3221649"/>
                </a:cubicBezTo>
                <a:cubicBezTo>
                  <a:pt x="14267" y="3238172"/>
                  <a:pt x="10443" y="3255994"/>
                  <a:pt x="10280" y="3274037"/>
                </a:cubicBezTo>
                <a:cubicBezTo>
                  <a:pt x="9822" y="3310445"/>
                  <a:pt x="24115" y="3345489"/>
                  <a:pt x="49904" y="3371192"/>
                </a:cubicBezTo>
                <a:cubicBezTo>
                  <a:pt x="75632" y="3396944"/>
                  <a:pt x="110659" y="3411230"/>
                  <a:pt x="147059" y="3410816"/>
                </a:cubicBezTo>
                <a:cubicBezTo>
                  <a:pt x="183516" y="3410496"/>
                  <a:pt x="218277" y="3395368"/>
                  <a:pt x="243357" y="3368906"/>
                </a:cubicBezTo>
                <a:moveTo>
                  <a:pt x="3756748" y="337289"/>
                </a:moveTo>
                <a:lnTo>
                  <a:pt x="335654" y="3758384"/>
                </a:lnTo>
                <a:cubicBezTo>
                  <a:pt x="322131" y="3772453"/>
                  <a:pt x="305941" y="3783689"/>
                  <a:pt x="288029" y="3791435"/>
                </a:cubicBezTo>
                <a:cubicBezTo>
                  <a:pt x="269960" y="3799177"/>
                  <a:pt x="250535" y="3803256"/>
                  <a:pt x="230879" y="3803437"/>
                </a:cubicBezTo>
                <a:cubicBezTo>
                  <a:pt x="211278" y="3803653"/>
                  <a:pt x="191837" y="3799894"/>
                  <a:pt x="173729" y="3792388"/>
                </a:cubicBezTo>
                <a:cubicBezTo>
                  <a:pt x="137058" y="3777525"/>
                  <a:pt x="107958" y="3748460"/>
                  <a:pt x="93052" y="3711806"/>
                </a:cubicBezTo>
                <a:cubicBezTo>
                  <a:pt x="78063" y="3675114"/>
                  <a:pt x="78406" y="3633944"/>
                  <a:pt x="94005" y="3597506"/>
                </a:cubicBezTo>
                <a:cubicBezTo>
                  <a:pt x="101827" y="3579637"/>
                  <a:pt x="113053" y="3563461"/>
                  <a:pt x="127056" y="3549881"/>
                </a:cubicBezTo>
                <a:lnTo>
                  <a:pt x="3548151" y="128692"/>
                </a:lnTo>
                <a:cubicBezTo>
                  <a:pt x="3607120" y="72456"/>
                  <a:pt x="3700513" y="74673"/>
                  <a:pt x="3756748" y="133643"/>
                </a:cubicBezTo>
                <a:cubicBezTo>
                  <a:pt x="3811106" y="190643"/>
                  <a:pt x="3811106" y="280289"/>
                  <a:pt x="3756748" y="337289"/>
                </a:cubicBezTo>
                <a:moveTo>
                  <a:pt x="3770750" y="806205"/>
                </a:moveTo>
                <a:lnTo>
                  <a:pt x="4111840" y="464638"/>
                </a:lnTo>
                <a:lnTo>
                  <a:pt x="4111840" y="464638"/>
                </a:lnTo>
                <a:cubicBezTo>
                  <a:pt x="4174265" y="402189"/>
                  <a:pt x="4174265" y="300964"/>
                  <a:pt x="4111840" y="238515"/>
                </a:cubicBezTo>
                <a:cubicBezTo>
                  <a:pt x="4049671" y="176073"/>
                  <a:pt x="3948654" y="175851"/>
                  <a:pt x="3886211" y="238020"/>
                </a:cubicBezTo>
                <a:cubicBezTo>
                  <a:pt x="3886046" y="238184"/>
                  <a:pt x="3885881" y="238349"/>
                  <a:pt x="3885716" y="238515"/>
                </a:cubicBezTo>
                <a:lnTo>
                  <a:pt x="3544531" y="579986"/>
                </a:lnTo>
                <a:cubicBezTo>
                  <a:pt x="3482062" y="642455"/>
                  <a:pt x="3482062" y="743736"/>
                  <a:pt x="3544531" y="806205"/>
                </a:cubicBezTo>
                <a:cubicBezTo>
                  <a:pt x="3607000" y="868673"/>
                  <a:pt x="3708281" y="868673"/>
                  <a:pt x="3770750" y="806205"/>
                </a:cubicBezTo>
                <a:moveTo>
                  <a:pt x="3248208" y="1328461"/>
                </a:moveTo>
                <a:lnTo>
                  <a:pt x="463003" y="4113476"/>
                </a:lnTo>
                <a:cubicBezTo>
                  <a:pt x="400535" y="4175918"/>
                  <a:pt x="299274" y="4175896"/>
                  <a:pt x="236832" y="4113428"/>
                </a:cubicBezTo>
                <a:cubicBezTo>
                  <a:pt x="174390" y="4050959"/>
                  <a:pt x="174411" y="3949699"/>
                  <a:pt x="236880" y="3887257"/>
                </a:cubicBezTo>
                <a:lnTo>
                  <a:pt x="3021799" y="1102337"/>
                </a:lnTo>
                <a:cubicBezTo>
                  <a:pt x="3084241" y="1039816"/>
                  <a:pt x="3185544" y="1039752"/>
                  <a:pt x="3248065" y="1102194"/>
                </a:cubicBezTo>
                <a:cubicBezTo>
                  <a:pt x="3310587" y="1164636"/>
                  <a:pt x="3310651" y="1265939"/>
                  <a:pt x="3248208" y="1328461"/>
                </a:cubicBezTo>
                <a:moveTo>
                  <a:pt x="4496841" y="518836"/>
                </a:moveTo>
                <a:cubicBezTo>
                  <a:pt x="4496848" y="532281"/>
                  <a:pt x="4495249" y="545679"/>
                  <a:pt x="4492079" y="558745"/>
                </a:cubicBezTo>
                <a:cubicBezTo>
                  <a:pt x="4574588" y="499044"/>
                  <a:pt x="4689873" y="517533"/>
                  <a:pt x="4749575" y="600043"/>
                </a:cubicBezTo>
                <a:cubicBezTo>
                  <a:pt x="4784795" y="648718"/>
                  <a:pt x="4794093" y="711500"/>
                  <a:pt x="4774495" y="768295"/>
                </a:cubicBezTo>
                <a:cubicBezTo>
                  <a:pt x="4868391" y="713461"/>
                  <a:pt x="4988960" y="745126"/>
                  <a:pt x="5043795" y="839022"/>
                </a:cubicBezTo>
                <a:cubicBezTo>
                  <a:pt x="5079356" y="899914"/>
                  <a:pt x="5079635" y="975174"/>
                  <a:pt x="5044529" y="1036329"/>
                </a:cubicBezTo>
                <a:cubicBezTo>
                  <a:pt x="5140585" y="1002487"/>
                  <a:pt x="5245888" y="1052922"/>
                  <a:pt x="5279730" y="1148979"/>
                </a:cubicBezTo>
                <a:cubicBezTo>
                  <a:pt x="5300057" y="1206677"/>
                  <a:pt x="5290448" y="1270700"/>
                  <a:pt x="5254079" y="1319888"/>
                </a:cubicBezTo>
                <a:cubicBezTo>
                  <a:pt x="5346521" y="1297970"/>
                  <a:pt x="5439228" y="1355141"/>
                  <a:pt x="5461146" y="1447583"/>
                </a:cubicBezTo>
                <a:cubicBezTo>
                  <a:pt x="5474933" y="1505730"/>
                  <a:pt x="5457553" y="1566866"/>
                  <a:pt x="5415241" y="1609067"/>
                </a:cubicBezTo>
                <a:lnTo>
                  <a:pt x="1607813" y="5416686"/>
                </a:lnTo>
                <a:cubicBezTo>
                  <a:pt x="1540484" y="5483863"/>
                  <a:pt x="1431445" y="5483739"/>
                  <a:pt x="1364268" y="5416410"/>
                </a:cubicBezTo>
                <a:cubicBezTo>
                  <a:pt x="1332124" y="5384193"/>
                  <a:pt x="1314040" y="5340562"/>
                  <a:pt x="1313967" y="5295052"/>
                </a:cubicBezTo>
                <a:cubicBezTo>
                  <a:pt x="1313960" y="5281606"/>
                  <a:pt x="1315559" y="5268208"/>
                  <a:pt x="1318729" y="5255142"/>
                </a:cubicBezTo>
                <a:cubicBezTo>
                  <a:pt x="1236220" y="5314843"/>
                  <a:pt x="1120935" y="5296354"/>
                  <a:pt x="1061233" y="5213844"/>
                </a:cubicBezTo>
                <a:cubicBezTo>
                  <a:pt x="1026013" y="5165169"/>
                  <a:pt x="1016714" y="5102387"/>
                  <a:pt x="1036313" y="5045592"/>
                </a:cubicBezTo>
                <a:cubicBezTo>
                  <a:pt x="942417" y="5100426"/>
                  <a:pt x="821847" y="5068761"/>
                  <a:pt x="767013" y="4974865"/>
                </a:cubicBezTo>
                <a:cubicBezTo>
                  <a:pt x="731452" y="4913973"/>
                  <a:pt x="731172" y="4838713"/>
                  <a:pt x="766279" y="4777558"/>
                </a:cubicBezTo>
                <a:cubicBezTo>
                  <a:pt x="670223" y="4811400"/>
                  <a:pt x="564920" y="4760964"/>
                  <a:pt x="531078" y="4664908"/>
                </a:cubicBezTo>
                <a:cubicBezTo>
                  <a:pt x="510750" y="4607210"/>
                  <a:pt x="520359" y="4543187"/>
                  <a:pt x="556729" y="4493999"/>
                </a:cubicBezTo>
                <a:cubicBezTo>
                  <a:pt x="464194" y="4515749"/>
                  <a:pt x="371547" y="4458365"/>
                  <a:pt x="349797" y="4365829"/>
                </a:cubicBezTo>
                <a:cubicBezTo>
                  <a:pt x="336171" y="4307856"/>
                  <a:pt x="353482" y="4246957"/>
                  <a:pt x="395566" y="4204820"/>
                </a:cubicBezTo>
                <a:lnTo>
                  <a:pt x="4202804" y="397201"/>
                </a:lnTo>
                <a:cubicBezTo>
                  <a:pt x="4270133" y="330024"/>
                  <a:pt x="4379172" y="330148"/>
                  <a:pt x="4446348" y="397477"/>
                </a:cubicBezTo>
                <a:cubicBezTo>
                  <a:pt x="4478493" y="429694"/>
                  <a:pt x="4496577" y="473325"/>
                  <a:pt x="4496650" y="518836"/>
                </a:cubicBezTo>
                <a:moveTo>
                  <a:pt x="5400859" y="4337789"/>
                </a:moveTo>
                <a:lnTo>
                  <a:pt x="4336154" y="5402494"/>
                </a:lnTo>
                <a:cubicBezTo>
                  <a:pt x="4297929" y="5440896"/>
                  <a:pt x="4235811" y="5441039"/>
                  <a:pt x="4197409" y="5402814"/>
                </a:cubicBezTo>
                <a:cubicBezTo>
                  <a:pt x="4197302" y="5402708"/>
                  <a:pt x="4197195" y="5402601"/>
                  <a:pt x="4197089" y="5402494"/>
                </a:cubicBezTo>
                <a:cubicBezTo>
                  <a:pt x="4158720" y="5364079"/>
                  <a:pt x="4158720" y="5301844"/>
                  <a:pt x="4197089" y="5263429"/>
                </a:cubicBezTo>
                <a:lnTo>
                  <a:pt x="5261222" y="4198724"/>
                </a:lnTo>
                <a:cubicBezTo>
                  <a:pt x="5299624" y="4160165"/>
                  <a:pt x="5362013" y="4160037"/>
                  <a:pt x="5400573" y="4198439"/>
                </a:cubicBezTo>
                <a:cubicBezTo>
                  <a:pt x="5439132" y="4236840"/>
                  <a:pt x="5439261" y="4299230"/>
                  <a:pt x="5400859" y="4337789"/>
                </a:cubicBezTo>
                <a:moveTo>
                  <a:pt x="5085200" y="4205868"/>
                </a:moveTo>
                <a:lnTo>
                  <a:pt x="5706802" y="3584171"/>
                </a:lnTo>
                <a:lnTo>
                  <a:pt x="5706802" y="3584171"/>
                </a:lnTo>
                <a:cubicBezTo>
                  <a:pt x="5750017" y="3540982"/>
                  <a:pt x="5750038" y="3470938"/>
                  <a:pt x="5706849" y="3427723"/>
                </a:cubicBezTo>
                <a:cubicBezTo>
                  <a:pt x="5663661" y="3384508"/>
                  <a:pt x="5593616" y="3384487"/>
                  <a:pt x="5550401" y="3427676"/>
                </a:cubicBezTo>
                <a:lnTo>
                  <a:pt x="4928704" y="4048896"/>
                </a:lnTo>
                <a:cubicBezTo>
                  <a:pt x="4886337" y="4092959"/>
                  <a:pt x="4887711" y="4163025"/>
                  <a:pt x="4931774" y="4205392"/>
                </a:cubicBezTo>
                <a:cubicBezTo>
                  <a:pt x="4974620" y="4246588"/>
                  <a:pt x="5042354" y="4246588"/>
                  <a:pt x="5085200" y="4205392"/>
                </a:cubicBezTo>
                <a:moveTo>
                  <a:pt x="4720202" y="4570390"/>
                </a:moveTo>
                <a:lnTo>
                  <a:pt x="3582441" y="5707961"/>
                </a:lnTo>
                <a:cubicBezTo>
                  <a:pt x="3572443" y="5719212"/>
                  <a:pt x="3560214" y="5728262"/>
                  <a:pt x="3546532" y="5734535"/>
                </a:cubicBezTo>
                <a:cubicBezTo>
                  <a:pt x="3518946" y="5747290"/>
                  <a:pt x="3487331" y="5748151"/>
                  <a:pt x="3459092" y="5736916"/>
                </a:cubicBezTo>
                <a:cubicBezTo>
                  <a:pt x="3402301" y="5714163"/>
                  <a:pt x="3374708" y="5649679"/>
                  <a:pt x="3397462" y="5592888"/>
                </a:cubicBezTo>
                <a:cubicBezTo>
                  <a:pt x="3398207" y="5591029"/>
                  <a:pt x="3399002" y="5589190"/>
                  <a:pt x="3399847" y="5587374"/>
                </a:cubicBezTo>
                <a:cubicBezTo>
                  <a:pt x="3406239" y="5573737"/>
                  <a:pt x="3415309" y="5561525"/>
                  <a:pt x="3426517" y="5551465"/>
                </a:cubicBezTo>
                <a:lnTo>
                  <a:pt x="4563230" y="4414370"/>
                </a:lnTo>
                <a:cubicBezTo>
                  <a:pt x="4606387" y="4371155"/>
                  <a:pt x="4676406" y="4371109"/>
                  <a:pt x="4719621" y="4414266"/>
                </a:cubicBezTo>
                <a:cubicBezTo>
                  <a:pt x="4719656" y="4414301"/>
                  <a:pt x="4719691" y="4414336"/>
                  <a:pt x="4719726" y="4414370"/>
                </a:cubicBezTo>
                <a:cubicBezTo>
                  <a:pt x="4729929" y="4424583"/>
                  <a:pt x="4738049" y="4436682"/>
                  <a:pt x="4743634" y="4449994"/>
                </a:cubicBezTo>
                <a:cubicBezTo>
                  <a:pt x="4760719" y="4491332"/>
                  <a:pt x="4751290" y="4538888"/>
                  <a:pt x="4719726" y="4570580"/>
                </a:cubicBezTo>
                <a:moveTo>
                  <a:pt x="3066567" y="5776350"/>
                </a:moveTo>
                <a:lnTo>
                  <a:pt x="5774715" y="3068202"/>
                </a:lnTo>
                <a:cubicBezTo>
                  <a:pt x="5821341" y="3018824"/>
                  <a:pt x="5819110" y="2940997"/>
                  <a:pt x="5769731" y="2894371"/>
                </a:cubicBezTo>
                <a:cubicBezTo>
                  <a:pt x="5722343" y="2849623"/>
                  <a:pt x="5648272" y="2849623"/>
                  <a:pt x="5600884" y="2894371"/>
                </a:cubicBezTo>
                <a:lnTo>
                  <a:pt x="2892735" y="5602519"/>
                </a:lnTo>
                <a:cubicBezTo>
                  <a:pt x="2869658" y="5625573"/>
                  <a:pt x="2856704" y="5656863"/>
                  <a:pt x="2856731" y="5689482"/>
                </a:cubicBezTo>
                <a:cubicBezTo>
                  <a:pt x="2856766" y="5705611"/>
                  <a:pt x="2860004" y="5721573"/>
                  <a:pt x="2866256" y="5736440"/>
                </a:cubicBezTo>
                <a:cubicBezTo>
                  <a:pt x="2892044" y="5799153"/>
                  <a:pt x="2963788" y="5829086"/>
                  <a:pt x="3026501" y="5803298"/>
                </a:cubicBezTo>
                <a:cubicBezTo>
                  <a:pt x="3026648" y="5803237"/>
                  <a:pt x="3026795" y="5803176"/>
                  <a:pt x="3026942" y="5803115"/>
                </a:cubicBezTo>
                <a:cubicBezTo>
                  <a:pt x="3041806" y="5796912"/>
                  <a:pt x="3055326" y="5787887"/>
                  <a:pt x="3066757" y="5776541"/>
                </a:cubicBezTo>
                <a:moveTo>
                  <a:pt x="5758713" y="2636434"/>
                </a:moveTo>
                <a:lnTo>
                  <a:pt x="2634513" y="5760634"/>
                </a:lnTo>
                <a:cubicBezTo>
                  <a:pt x="2583536" y="5815236"/>
                  <a:pt x="2497948" y="5818175"/>
                  <a:pt x="2443346" y="5767199"/>
                </a:cubicBezTo>
                <a:cubicBezTo>
                  <a:pt x="2388743" y="5716222"/>
                  <a:pt x="2385804" y="5630635"/>
                  <a:pt x="2436781" y="5576032"/>
                </a:cubicBezTo>
                <a:cubicBezTo>
                  <a:pt x="2438893" y="5573769"/>
                  <a:pt x="2441083" y="5571579"/>
                  <a:pt x="2443346" y="5569467"/>
                </a:cubicBezTo>
                <a:lnTo>
                  <a:pt x="5567546" y="2445267"/>
                </a:lnTo>
                <a:cubicBezTo>
                  <a:pt x="5618523" y="2390665"/>
                  <a:pt x="5704110" y="2387725"/>
                  <a:pt x="5758713" y="2438702"/>
                </a:cubicBezTo>
                <a:cubicBezTo>
                  <a:pt x="5813315" y="2489678"/>
                  <a:pt x="5816255" y="2575266"/>
                  <a:pt x="5765278" y="2629868"/>
                </a:cubicBezTo>
                <a:cubicBezTo>
                  <a:pt x="5763166" y="2632131"/>
                  <a:pt x="5760976" y="2634321"/>
                  <a:pt x="5758713" y="2636434"/>
                </a:cubicBezTo>
                <a:moveTo>
                  <a:pt x="2262466" y="5685196"/>
                </a:moveTo>
                <a:lnTo>
                  <a:pt x="5683561" y="2264102"/>
                </a:lnTo>
                <a:cubicBezTo>
                  <a:pt x="5697564" y="2250522"/>
                  <a:pt x="5708790" y="2234346"/>
                  <a:pt x="5716612" y="2216477"/>
                </a:cubicBezTo>
                <a:cubicBezTo>
                  <a:pt x="5732210" y="2180039"/>
                  <a:pt x="5732553" y="2138869"/>
                  <a:pt x="5717564" y="2102177"/>
                </a:cubicBezTo>
                <a:cubicBezTo>
                  <a:pt x="5702658" y="2065523"/>
                  <a:pt x="5673559" y="2036458"/>
                  <a:pt x="5636888" y="2021595"/>
                </a:cubicBezTo>
                <a:cubicBezTo>
                  <a:pt x="5618780" y="2014089"/>
                  <a:pt x="5599339" y="2010330"/>
                  <a:pt x="5579738" y="2010546"/>
                </a:cubicBezTo>
                <a:cubicBezTo>
                  <a:pt x="5540183" y="2010902"/>
                  <a:pt x="5502431" y="2027135"/>
                  <a:pt x="5474963" y="2055599"/>
                </a:cubicBezTo>
                <a:lnTo>
                  <a:pt x="2053869" y="5476599"/>
                </a:lnTo>
                <a:cubicBezTo>
                  <a:pt x="2025449" y="5504097"/>
                  <a:pt x="2009224" y="5541831"/>
                  <a:pt x="2008815" y="5581374"/>
                </a:cubicBezTo>
                <a:cubicBezTo>
                  <a:pt x="2008694" y="5600966"/>
                  <a:pt x="2012450" y="5620388"/>
                  <a:pt x="2019864" y="5638524"/>
                </a:cubicBezTo>
                <a:cubicBezTo>
                  <a:pt x="2050829" y="5713953"/>
                  <a:pt x="2137079" y="5749998"/>
                  <a:pt x="2212509" y="5719033"/>
                </a:cubicBezTo>
                <a:cubicBezTo>
                  <a:pt x="2231313" y="5711313"/>
                  <a:pt x="2248321" y="5699794"/>
                  <a:pt x="2262466" y="5685196"/>
                </a:cubicBezTo>
                <a:moveTo>
                  <a:pt x="5573547" y="1926440"/>
                </a:moveTo>
                <a:lnTo>
                  <a:pt x="3090760" y="4409227"/>
                </a:lnTo>
                <a:cubicBezTo>
                  <a:pt x="3028368" y="4471669"/>
                  <a:pt x="2927169" y="4471710"/>
                  <a:pt x="2864727" y="4409317"/>
                </a:cubicBezTo>
                <a:cubicBezTo>
                  <a:pt x="2864696" y="4409287"/>
                  <a:pt x="2864666" y="4409257"/>
                  <a:pt x="2864636" y="4409227"/>
                </a:cubicBezTo>
                <a:cubicBezTo>
                  <a:pt x="2802200" y="4346745"/>
                  <a:pt x="2802200" y="4245490"/>
                  <a:pt x="2864636" y="4183008"/>
                </a:cubicBezTo>
                <a:lnTo>
                  <a:pt x="5347614" y="1700412"/>
                </a:lnTo>
                <a:cubicBezTo>
                  <a:pt x="5409782" y="1637970"/>
                  <a:pt x="5510800" y="1637748"/>
                  <a:pt x="5573242" y="1699917"/>
                </a:cubicBezTo>
                <a:cubicBezTo>
                  <a:pt x="5573408" y="1700081"/>
                  <a:pt x="5573572" y="1700246"/>
                  <a:pt x="5573738" y="1700412"/>
                </a:cubicBezTo>
                <a:cubicBezTo>
                  <a:pt x="5636121" y="1762916"/>
                  <a:pt x="5636121" y="1864127"/>
                  <a:pt x="5573738" y="1926631"/>
                </a:cubicBezTo>
                <a:close/>
                <a:moveTo>
                  <a:pt x="1924805" y="5575658"/>
                </a:moveTo>
                <a:lnTo>
                  <a:pt x="2583173" y="4916719"/>
                </a:lnTo>
                <a:cubicBezTo>
                  <a:pt x="2645642" y="4854250"/>
                  <a:pt x="2645642" y="4752969"/>
                  <a:pt x="2583173" y="4690500"/>
                </a:cubicBezTo>
                <a:cubicBezTo>
                  <a:pt x="2520704" y="4628031"/>
                  <a:pt x="2419423" y="4628031"/>
                  <a:pt x="2356954" y="4690500"/>
                </a:cubicBezTo>
                <a:lnTo>
                  <a:pt x="1698586" y="5349439"/>
                </a:lnTo>
                <a:cubicBezTo>
                  <a:pt x="1636144" y="5411908"/>
                  <a:pt x="1636165" y="5513168"/>
                  <a:pt x="1698634" y="5575611"/>
                </a:cubicBezTo>
                <a:cubicBezTo>
                  <a:pt x="1761102" y="5638053"/>
                  <a:pt x="1862363" y="5638032"/>
                  <a:pt x="1924805" y="5575563"/>
                </a:cubicBezTo>
                <a:moveTo>
                  <a:pt x="2723953" y="4709741"/>
                </a:moveTo>
                <a:cubicBezTo>
                  <a:pt x="2812224" y="4709793"/>
                  <a:pt x="2883825" y="4638278"/>
                  <a:pt x="2883877" y="4550007"/>
                </a:cubicBezTo>
                <a:cubicBezTo>
                  <a:pt x="2883930" y="4461735"/>
                  <a:pt x="2812414" y="4390134"/>
                  <a:pt x="2724143" y="4390082"/>
                </a:cubicBezTo>
                <a:cubicBezTo>
                  <a:pt x="2635871" y="4390029"/>
                  <a:pt x="2564271" y="4461545"/>
                  <a:pt x="2564218" y="4549816"/>
                </a:cubicBezTo>
                <a:cubicBezTo>
                  <a:pt x="2564218" y="4549848"/>
                  <a:pt x="2564218" y="4549879"/>
                  <a:pt x="2564218" y="4549911"/>
                </a:cubicBezTo>
                <a:cubicBezTo>
                  <a:pt x="2564165" y="4638183"/>
                  <a:pt x="2635681" y="4709784"/>
                  <a:pt x="2723952" y="4709836"/>
                </a:cubicBezTo>
                <a:cubicBezTo>
                  <a:pt x="2724079" y="4709836"/>
                  <a:pt x="2724206" y="4709836"/>
                  <a:pt x="2724333" y="4709836"/>
                </a:cubicBezTo>
                <a:moveTo>
                  <a:pt x="4936801" y="4311214"/>
                </a:moveTo>
                <a:cubicBezTo>
                  <a:pt x="4936853" y="4372342"/>
                  <a:pt x="4887343" y="4421938"/>
                  <a:pt x="4826216" y="4421990"/>
                </a:cubicBezTo>
                <a:cubicBezTo>
                  <a:pt x="4765089" y="4422043"/>
                  <a:pt x="4715493" y="4372532"/>
                  <a:pt x="4715440" y="4311405"/>
                </a:cubicBezTo>
                <a:cubicBezTo>
                  <a:pt x="4715388" y="4250278"/>
                  <a:pt x="4764898" y="4200682"/>
                  <a:pt x="4826025" y="4200629"/>
                </a:cubicBezTo>
                <a:cubicBezTo>
                  <a:pt x="4826088" y="4200629"/>
                  <a:pt x="4826152" y="4200629"/>
                  <a:pt x="4826216" y="4200629"/>
                </a:cubicBezTo>
                <a:cubicBezTo>
                  <a:pt x="4887268" y="4200682"/>
                  <a:pt x="4936749" y="4250162"/>
                  <a:pt x="4936801" y="4311214"/>
                </a:cubicBezTo>
                <a:moveTo>
                  <a:pt x="3396132" y="1114243"/>
                </a:moveTo>
                <a:cubicBezTo>
                  <a:pt x="3484403" y="1114243"/>
                  <a:pt x="3555961" y="1042685"/>
                  <a:pt x="3555961" y="954414"/>
                </a:cubicBezTo>
                <a:cubicBezTo>
                  <a:pt x="3555961" y="866142"/>
                  <a:pt x="3484403" y="794584"/>
                  <a:pt x="3396131" y="794584"/>
                </a:cubicBezTo>
                <a:cubicBezTo>
                  <a:pt x="3307897" y="794584"/>
                  <a:pt x="3236355" y="866084"/>
                  <a:pt x="3236302" y="954318"/>
                </a:cubicBezTo>
                <a:cubicBezTo>
                  <a:pt x="3236355" y="1042568"/>
                  <a:pt x="3307882" y="1114095"/>
                  <a:pt x="3396132" y="1114148"/>
                </a:cubicBezTo>
                <a:moveTo>
                  <a:pt x="744181" y="2811694"/>
                </a:moveTo>
                <a:cubicBezTo>
                  <a:pt x="744234" y="2886393"/>
                  <a:pt x="683720" y="2946991"/>
                  <a:pt x="609021" y="2947044"/>
                </a:cubicBezTo>
                <a:cubicBezTo>
                  <a:pt x="534322" y="2947096"/>
                  <a:pt x="473724" y="2886583"/>
                  <a:pt x="473671" y="2811884"/>
                </a:cubicBezTo>
                <a:cubicBezTo>
                  <a:pt x="473618" y="2737185"/>
                  <a:pt x="534132" y="2676587"/>
                  <a:pt x="608831" y="2676534"/>
                </a:cubicBezTo>
                <a:cubicBezTo>
                  <a:pt x="608863" y="2676534"/>
                  <a:pt x="608894" y="2676534"/>
                  <a:pt x="608926" y="2676534"/>
                </a:cubicBezTo>
                <a:cubicBezTo>
                  <a:pt x="683588" y="2676534"/>
                  <a:pt x="744129" y="2737032"/>
                  <a:pt x="744181" y="2811694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D2DCDDF9-B32F-9946-92F3-E63A8A719528}"/>
              </a:ext>
            </a:extLst>
          </p:cNvPr>
          <p:cNvSpPr/>
          <p:nvPr/>
        </p:nvSpPr>
        <p:spPr>
          <a:xfrm>
            <a:off x="8123465" y="289613"/>
            <a:ext cx="2791882" cy="2781707"/>
          </a:xfrm>
          <a:custGeom>
            <a:avLst/>
            <a:gdLst>
              <a:gd name="connsiteX0" fmla="*/ 2574798 w 5830857"/>
              <a:gd name="connsiteY0" fmla="*/ 180141 h 5809606"/>
              <a:gd name="connsiteX1" fmla="*/ 2663731 w 5830857"/>
              <a:gd name="connsiteY1" fmla="*/ 92869 h 5809606"/>
              <a:gd name="connsiteX2" fmla="*/ 2662142 w 5830857"/>
              <a:gd name="connsiteY2" fmla="*/ 75366 h 5809606"/>
              <a:gd name="connsiteX3" fmla="*/ 2558457 w 5830857"/>
              <a:gd name="connsiteY3" fmla="*/ 5781 h 5809606"/>
              <a:gd name="connsiteX4" fmla="*/ 2502027 w 5830857"/>
              <a:gd name="connsiteY4" fmla="*/ 43458 h 5809606"/>
              <a:gd name="connsiteX5" fmla="*/ 2487263 w 5830857"/>
              <a:gd name="connsiteY5" fmla="*/ 92416 h 5809606"/>
              <a:gd name="connsiteX6" fmla="*/ 2493740 w 5830857"/>
              <a:gd name="connsiteY6" fmla="*/ 125468 h 5809606"/>
              <a:gd name="connsiteX7" fmla="*/ 2512790 w 5830857"/>
              <a:gd name="connsiteY7" fmla="*/ 154043 h 5809606"/>
              <a:gd name="connsiteX8" fmla="*/ 2541365 w 5830857"/>
              <a:gd name="connsiteY8" fmla="*/ 173093 h 5809606"/>
              <a:gd name="connsiteX9" fmla="*/ 2574989 w 5830857"/>
              <a:gd name="connsiteY9" fmla="*/ 180427 h 5809606"/>
              <a:gd name="connsiteX10" fmla="*/ 2860739 w 5830857"/>
              <a:gd name="connsiteY10" fmla="*/ 183189 h 5809606"/>
              <a:gd name="connsiteX11" fmla="*/ 2951564 w 5830857"/>
              <a:gd name="connsiteY11" fmla="*/ 92468 h 5809606"/>
              <a:gd name="connsiteX12" fmla="*/ 2860843 w 5830857"/>
              <a:gd name="connsiteY12" fmla="*/ 1643 h 5809606"/>
              <a:gd name="connsiteX13" fmla="*/ 2770018 w 5830857"/>
              <a:gd name="connsiteY13" fmla="*/ 92364 h 5809606"/>
              <a:gd name="connsiteX14" fmla="*/ 2770441 w 5830857"/>
              <a:gd name="connsiteY14" fmla="*/ 101179 h 5809606"/>
              <a:gd name="connsiteX15" fmla="*/ 2860929 w 5830857"/>
              <a:gd name="connsiteY15" fmla="*/ 182808 h 5809606"/>
              <a:gd name="connsiteX16" fmla="*/ 3146489 w 5830857"/>
              <a:gd name="connsiteY16" fmla="*/ 184809 h 5809606"/>
              <a:gd name="connsiteX17" fmla="*/ 3232214 w 5830857"/>
              <a:gd name="connsiteY17" fmla="*/ 127659 h 5809606"/>
              <a:gd name="connsiteX18" fmla="*/ 3182049 w 5830857"/>
              <a:gd name="connsiteY18" fmla="*/ 7010 h 5809606"/>
              <a:gd name="connsiteX19" fmla="*/ 3061400 w 5830857"/>
              <a:gd name="connsiteY19" fmla="*/ 57175 h 5809606"/>
              <a:gd name="connsiteX20" fmla="*/ 3111565 w 5830857"/>
              <a:gd name="connsiteY20" fmla="*/ 177824 h 5809606"/>
              <a:gd name="connsiteX21" fmla="*/ 3146489 w 5830857"/>
              <a:gd name="connsiteY21" fmla="*/ 184809 h 5809606"/>
              <a:gd name="connsiteX22" fmla="*/ 3433286 w 5830857"/>
              <a:gd name="connsiteY22" fmla="*/ 183189 h 5809606"/>
              <a:gd name="connsiteX23" fmla="*/ 3526889 w 5830857"/>
              <a:gd name="connsiteY23" fmla="*/ 95731 h 5809606"/>
              <a:gd name="connsiteX24" fmla="*/ 3439431 w 5830857"/>
              <a:gd name="connsiteY24" fmla="*/ 2128 h 5809606"/>
              <a:gd name="connsiteX25" fmla="*/ 3345828 w 5830857"/>
              <a:gd name="connsiteY25" fmla="*/ 89587 h 5809606"/>
              <a:gd name="connsiteX26" fmla="*/ 3371183 w 5830857"/>
              <a:gd name="connsiteY26" fmla="*/ 155567 h 5809606"/>
              <a:gd name="connsiteX27" fmla="*/ 3433286 w 5830857"/>
              <a:gd name="connsiteY27" fmla="*/ 183189 h 5809606"/>
              <a:gd name="connsiteX28" fmla="*/ 1717548 w 5830857"/>
              <a:gd name="connsiteY28" fmla="*/ 462177 h 5809606"/>
              <a:gd name="connsiteX29" fmla="*/ 1750409 w 5830857"/>
              <a:gd name="connsiteY29" fmla="*/ 456366 h 5809606"/>
              <a:gd name="connsiteX30" fmla="*/ 1778318 w 5830857"/>
              <a:gd name="connsiteY30" fmla="*/ 437316 h 5809606"/>
              <a:gd name="connsiteX31" fmla="*/ 1797368 w 5830857"/>
              <a:gd name="connsiteY31" fmla="*/ 409599 h 5809606"/>
              <a:gd name="connsiteX32" fmla="*/ 1803845 w 5830857"/>
              <a:gd name="connsiteY32" fmla="*/ 376737 h 5809606"/>
              <a:gd name="connsiteX33" fmla="*/ 1772507 w 5830857"/>
              <a:gd name="connsiteY33" fmla="*/ 310062 h 5809606"/>
              <a:gd name="connsiteX34" fmla="*/ 1700974 w 5830857"/>
              <a:gd name="connsiteY34" fmla="*/ 291965 h 5809606"/>
              <a:gd name="connsiteX35" fmla="*/ 1641824 w 5830857"/>
              <a:gd name="connsiteY35" fmla="*/ 336161 h 5809606"/>
              <a:gd name="connsiteX36" fmla="*/ 1656969 w 5830857"/>
              <a:gd name="connsiteY36" fmla="*/ 437316 h 5809606"/>
              <a:gd name="connsiteX37" fmla="*/ 1684877 w 5830857"/>
              <a:gd name="connsiteY37" fmla="*/ 456366 h 5809606"/>
              <a:gd name="connsiteX38" fmla="*/ 1717739 w 5830857"/>
              <a:gd name="connsiteY38" fmla="*/ 462558 h 5809606"/>
              <a:gd name="connsiteX39" fmla="*/ 2003774 w 5830857"/>
              <a:gd name="connsiteY39" fmla="*/ 474654 h 5809606"/>
              <a:gd name="connsiteX40" fmla="*/ 2100258 w 5830857"/>
              <a:gd name="connsiteY40" fmla="*/ 376643 h 5809606"/>
              <a:gd name="connsiteX41" fmla="*/ 2077688 w 5830857"/>
              <a:gd name="connsiteY41" fmla="*/ 315111 h 5809606"/>
              <a:gd name="connsiteX42" fmla="*/ 1940714 w 5830857"/>
              <a:gd name="connsiteY42" fmla="*/ 302729 h 5809606"/>
              <a:gd name="connsiteX43" fmla="*/ 1928333 w 5830857"/>
              <a:gd name="connsiteY43" fmla="*/ 439704 h 5809606"/>
              <a:gd name="connsiteX44" fmla="*/ 2003774 w 5830857"/>
              <a:gd name="connsiteY44" fmla="*/ 474654 h 5809606"/>
              <a:gd name="connsiteX45" fmla="*/ 2289524 w 5830857"/>
              <a:gd name="connsiteY45" fmla="*/ 486846 h 5809606"/>
              <a:gd name="connsiteX46" fmla="*/ 2398497 w 5830857"/>
              <a:gd name="connsiteY46" fmla="*/ 377506 h 5809606"/>
              <a:gd name="connsiteX47" fmla="*/ 2289157 w 5830857"/>
              <a:gd name="connsiteY47" fmla="*/ 268534 h 5809606"/>
              <a:gd name="connsiteX48" fmla="*/ 2219991 w 5830857"/>
              <a:gd name="connsiteY48" fmla="*/ 293394 h 5809606"/>
              <a:gd name="connsiteX49" fmla="*/ 2198655 w 5830857"/>
              <a:gd name="connsiteY49" fmla="*/ 438364 h 5809606"/>
              <a:gd name="connsiteX50" fmla="*/ 2289238 w 5830857"/>
              <a:gd name="connsiteY50" fmla="*/ 486846 h 5809606"/>
              <a:gd name="connsiteX51" fmla="*/ 2574989 w 5830857"/>
              <a:gd name="connsiteY51" fmla="*/ 494657 h 5809606"/>
              <a:gd name="connsiteX52" fmla="*/ 2689956 w 5830857"/>
              <a:gd name="connsiteY52" fmla="*/ 406455 h 5809606"/>
              <a:gd name="connsiteX53" fmla="*/ 2605387 w 5830857"/>
              <a:gd name="connsiteY53" fmla="*/ 263195 h 5809606"/>
              <a:gd name="connsiteX54" fmla="*/ 2502028 w 5830857"/>
              <a:gd name="connsiteY54" fmla="*/ 285678 h 5809606"/>
              <a:gd name="connsiteX55" fmla="*/ 2485552 w 5830857"/>
              <a:gd name="connsiteY55" fmla="*/ 451355 h 5809606"/>
              <a:gd name="connsiteX56" fmla="*/ 2574608 w 5830857"/>
              <a:gd name="connsiteY56" fmla="*/ 494466 h 5809606"/>
              <a:gd name="connsiteX57" fmla="*/ 2861500 w 5830857"/>
              <a:gd name="connsiteY57" fmla="*/ 496657 h 5809606"/>
              <a:gd name="connsiteX58" fmla="*/ 2907220 w 5830857"/>
              <a:gd name="connsiteY58" fmla="*/ 487132 h 5809606"/>
              <a:gd name="connsiteX59" fmla="*/ 2945892 w 5830857"/>
              <a:gd name="connsiteY59" fmla="*/ 461034 h 5809606"/>
              <a:gd name="connsiteX60" fmla="*/ 2980277 w 5830857"/>
              <a:gd name="connsiteY60" fmla="*/ 376261 h 5809606"/>
              <a:gd name="connsiteX61" fmla="*/ 2945701 w 5830857"/>
              <a:gd name="connsiteY61" fmla="*/ 292060 h 5809606"/>
              <a:gd name="connsiteX62" fmla="*/ 2837497 w 5830857"/>
              <a:gd name="connsiteY62" fmla="*/ 259104 h 5809606"/>
              <a:gd name="connsiteX63" fmla="*/ 2741676 w 5830857"/>
              <a:gd name="connsiteY63" fmla="*/ 388644 h 5809606"/>
              <a:gd name="connsiteX64" fmla="*/ 2861596 w 5830857"/>
              <a:gd name="connsiteY64" fmla="*/ 496371 h 5809606"/>
              <a:gd name="connsiteX65" fmla="*/ 3146584 w 5830857"/>
              <a:gd name="connsiteY65" fmla="*/ 499515 h 5809606"/>
              <a:gd name="connsiteX66" fmla="*/ 3269655 w 5830857"/>
              <a:gd name="connsiteY66" fmla="*/ 377414 h 5809606"/>
              <a:gd name="connsiteX67" fmla="*/ 3147555 w 5830857"/>
              <a:gd name="connsiteY67" fmla="*/ 254343 h 5809606"/>
              <a:gd name="connsiteX68" fmla="*/ 3024484 w 5830857"/>
              <a:gd name="connsiteY68" fmla="*/ 376444 h 5809606"/>
              <a:gd name="connsiteX69" fmla="*/ 3060097 w 5830857"/>
              <a:gd name="connsiteY69" fmla="*/ 463320 h 5809606"/>
              <a:gd name="connsiteX70" fmla="*/ 3146584 w 5830857"/>
              <a:gd name="connsiteY70" fmla="*/ 499515 h 5809606"/>
              <a:gd name="connsiteX71" fmla="*/ 3433572 w 5830857"/>
              <a:gd name="connsiteY71" fmla="*/ 496657 h 5809606"/>
              <a:gd name="connsiteX72" fmla="*/ 3551960 w 5830857"/>
              <a:gd name="connsiteY72" fmla="*/ 375602 h 5809606"/>
              <a:gd name="connsiteX73" fmla="*/ 3430905 w 5830857"/>
              <a:gd name="connsiteY73" fmla="*/ 257214 h 5809606"/>
              <a:gd name="connsiteX74" fmla="*/ 3312509 w 5830857"/>
              <a:gd name="connsiteY74" fmla="*/ 376737 h 5809606"/>
              <a:gd name="connsiteX75" fmla="*/ 3322034 w 5830857"/>
              <a:gd name="connsiteY75" fmla="*/ 422934 h 5809606"/>
              <a:gd name="connsiteX76" fmla="*/ 3348323 w 5830857"/>
              <a:gd name="connsiteY76" fmla="*/ 462177 h 5809606"/>
              <a:gd name="connsiteX77" fmla="*/ 3387661 w 5830857"/>
              <a:gd name="connsiteY77" fmla="*/ 488180 h 5809606"/>
              <a:gd name="connsiteX78" fmla="*/ 3433953 w 5830857"/>
              <a:gd name="connsiteY78" fmla="*/ 496848 h 5809606"/>
              <a:gd name="connsiteX79" fmla="*/ 3719703 w 5830857"/>
              <a:gd name="connsiteY79" fmla="*/ 493514 h 5809606"/>
              <a:gd name="connsiteX80" fmla="*/ 3836059 w 5830857"/>
              <a:gd name="connsiteY80" fmla="*/ 376888 h 5809606"/>
              <a:gd name="connsiteX81" fmla="*/ 3719434 w 5830857"/>
              <a:gd name="connsiteY81" fmla="*/ 260533 h 5809606"/>
              <a:gd name="connsiteX82" fmla="*/ 3603078 w 5830857"/>
              <a:gd name="connsiteY82" fmla="*/ 377158 h 5809606"/>
              <a:gd name="connsiteX83" fmla="*/ 3637122 w 5830857"/>
              <a:gd name="connsiteY83" fmla="*/ 459319 h 5809606"/>
              <a:gd name="connsiteX84" fmla="*/ 3719703 w 5830857"/>
              <a:gd name="connsiteY84" fmla="*/ 493514 h 5809606"/>
              <a:gd name="connsiteX85" fmla="*/ 4005453 w 5830857"/>
              <a:gd name="connsiteY85" fmla="*/ 483989 h 5809606"/>
              <a:gd name="connsiteX86" fmla="*/ 4047649 w 5830857"/>
              <a:gd name="connsiteY86" fmla="*/ 476845 h 5809606"/>
              <a:gd name="connsiteX87" fmla="*/ 4083654 w 5830857"/>
              <a:gd name="connsiteY87" fmla="*/ 453795 h 5809606"/>
              <a:gd name="connsiteX88" fmla="*/ 4085991 w 5830857"/>
              <a:gd name="connsiteY88" fmla="*/ 301732 h 5809606"/>
              <a:gd name="connsiteX89" fmla="*/ 4083654 w 5830857"/>
              <a:gd name="connsiteY89" fmla="*/ 299394 h 5809606"/>
              <a:gd name="connsiteX90" fmla="*/ 4047649 w 5830857"/>
              <a:gd name="connsiteY90" fmla="*/ 276344 h 5809606"/>
              <a:gd name="connsiteX91" fmla="*/ 4005453 w 5830857"/>
              <a:gd name="connsiteY91" fmla="*/ 269200 h 5809606"/>
              <a:gd name="connsiteX92" fmla="*/ 3898956 w 5830857"/>
              <a:gd name="connsiteY92" fmla="*/ 374728 h 5809606"/>
              <a:gd name="connsiteX93" fmla="*/ 3898964 w 5830857"/>
              <a:gd name="connsiteY93" fmla="*/ 376547 h 5809606"/>
              <a:gd name="connsiteX94" fmla="*/ 3905917 w 5830857"/>
              <a:gd name="connsiteY94" fmla="*/ 418267 h 5809606"/>
              <a:gd name="connsiteX95" fmla="*/ 3963638 w 5830857"/>
              <a:gd name="connsiteY95" fmla="*/ 476560 h 5809606"/>
              <a:gd name="connsiteX96" fmla="*/ 4004596 w 5830857"/>
              <a:gd name="connsiteY96" fmla="*/ 484656 h 5809606"/>
              <a:gd name="connsiteX97" fmla="*/ 4290346 w 5830857"/>
              <a:gd name="connsiteY97" fmla="*/ 472845 h 5809606"/>
              <a:gd name="connsiteX98" fmla="*/ 4335876 w 5830857"/>
              <a:gd name="connsiteY98" fmla="*/ 461986 h 5809606"/>
              <a:gd name="connsiteX99" fmla="*/ 4374463 w 5830857"/>
              <a:gd name="connsiteY99" fmla="*/ 332928 h 5809606"/>
              <a:gd name="connsiteX100" fmla="*/ 4245405 w 5830857"/>
              <a:gd name="connsiteY100" fmla="*/ 294340 h 5809606"/>
              <a:gd name="connsiteX101" fmla="*/ 4206817 w 5830857"/>
              <a:gd name="connsiteY101" fmla="*/ 423398 h 5809606"/>
              <a:gd name="connsiteX102" fmla="*/ 4222529 w 5830857"/>
              <a:gd name="connsiteY102" fmla="*/ 444746 h 5809606"/>
              <a:gd name="connsiteX103" fmla="*/ 4289680 w 5830857"/>
              <a:gd name="connsiteY103" fmla="*/ 473321 h 5809606"/>
              <a:gd name="connsiteX104" fmla="*/ 1431417 w 5830857"/>
              <a:gd name="connsiteY104" fmla="*/ 758595 h 5809606"/>
              <a:gd name="connsiteX105" fmla="*/ 1526667 w 5830857"/>
              <a:gd name="connsiteY105" fmla="*/ 663345 h 5809606"/>
              <a:gd name="connsiteX106" fmla="*/ 1431417 w 5830857"/>
              <a:gd name="connsiteY106" fmla="*/ 568095 h 5809606"/>
              <a:gd name="connsiteX107" fmla="*/ 1336167 w 5830857"/>
              <a:gd name="connsiteY107" fmla="*/ 663345 h 5809606"/>
              <a:gd name="connsiteX108" fmla="*/ 1378648 w 5830857"/>
              <a:gd name="connsiteY108" fmla="*/ 742116 h 5809606"/>
              <a:gd name="connsiteX109" fmla="*/ 1431703 w 5830857"/>
              <a:gd name="connsiteY109" fmla="*/ 758309 h 5809606"/>
              <a:gd name="connsiteX110" fmla="*/ 1717643 w 5830857"/>
              <a:gd name="connsiteY110" fmla="*/ 775930 h 5809606"/>
              <a:gd name="connsiteX111" fmla="*/ 1829368 w 5830857"/>
              <a:gd name="connsiteY111" fmla="*/ 662868 h 5809606"/>
              <a:gd name="connsiteX112" fmla="*/ 1716306 w 5830857"/>
              <a:gd name="connsiteY112" fmla="*/ 551144 h 5809606"/>
              <a:gd name="connsiteX113" fmla="*/ 1604582 w 5830857"/>
              <a:gd name="connsiteY113" fmla="*/ 662868 h 5809606"/>
              <a:gd name="connsiteX114" fmla="*/ 1717548 w 5830857"/>
              <a:gd name="connsiteY114" fmla="*/ 775835 h 5809606"/>
              <a:gd name="connsiteX115" fmla="*/ 2003870 w 5830857"/>
              <a:gd name="connsiteY115" fmla="*/ 790980 h 5809606"/>
              <a:gd name="connsiteX116" fmla="*/ 2129495 w 5830857"/>
              <a:gd name="connsiteY116" fmla="*/ 663248 h 5809606"/>
              <a:gd name="connsiteX117" fmla="*/ 2001763 w 5830857"/>
              <a:gd name="connsiteY117" fmla="*/ 537623 h 5809606"/>
              <a:gd name="connsiteX118" fmla="*/ 1876138 w 5830857"/>
              <a:gd name="connsiteY118" fmla="*/ 665355 h 5809606"/>
              <a:gd name="connsiteX119" fmla="*/ 1913001 w 5830857"/>
              <a:gd name="connsiteY119" fmla="*/ 753642 h 5809606"/>
              <a:gd name="connsiteX120" fmla="*/ 1954721 w 5830857"/>
              <a:gd name="connsiteY120" fmla="*/ 781455 h 5809606"/>
              <a:gd name="connsiteX121" fmla="*/ 2003870 w 5830857"/>
              <a:gd name="connsiteY121" fmla="*/ 790980 h 5809606"/>
              <a:gd name="connsiteX122" fmla="*/ 4290727 w 5830857"/>
              <a:gd name="connsiteY122" fmla="*/ 783645 h 5809606"/>
              <a:gd name="connsiteX123" fmla="*/ 4412016 w 5830857"/>
              <a:gd name="connsiteY123" fmla="*/ 663765 h 5809606"/>
              <a:gd name="connsiteX124" fmla="*/ 4292137 w 5830857"/>
              <a:gd name="connsiteY124" fmla="*/ 542477 h 5809606"/>
              <a:gd name="connsiteX125" fmla="*/ 4170847 w 5830857"/>
              <a:gd name="connsiteY125" fmla="*/ 662356 h 5809606"/>
              <a:gd name="connsiteX126" fmla="*/ 4205764 w 5830857"/>
              <a:gd name="connsiteY126" fmla="*/ 747927 h 5809606"/>
              <a:gd name="connsiteX127" fmla="*/ 4244627 w 5830857"/>
              <a:gd name="connsiteY127" fmla="*/ 774216 h 5809606"/>
              <a:gd name="connsiteX128" fmla="*/ 4290728 w 5830857"/>
              <a:gd name="connsiteY128" fmla="*/ 783741 h 5809606"/>
              <a:gd name="connsiteX129" fmla="*/ 4576382 w 5830857"/>
              <a:gd name="connsiteY129" fmla="*/ 770691 h 5809606"/>
              <a:gd name="connsiteX130" fmla="*/ 4618197 w 5830857"/>
              <a:gd name="connsiteY130" fmla="*/ 762690 h 5809606"/>
              <a:gd name="connsiteX131" fmla="*/ 4684872 w 5830857"/>
              <a:gd name="connsiteY131" fmla="*/ 662678 h 5809606"/>
              <a:gd name="connsiteX132" fmla="*/ 4576846 w 5830857"/>
              <a:gd name="connsiteY132" fmla="*/ 556782 h 5809606"/>
              <a:gd name="connsiteX133" fmla="*/ 4470951 w 5830857"/>
              <a:gd name="connsiteY133" fmla="*/ 664808 h 5809606"/>
              <a:gd name="connsiteX134" fmla="*/ 4576001 w 5830857"/>
              <a:gd name="connsiteY134" fmla="*/ 770691 h 5809606"/>
              <a:gd name="connsiteX135" fmla="*/ 1146429 w 5830857"/>
              <a:gd name="connsiteY135" fmla="*/ 1046916 h 5809606"/>
              <a:gd name="connsiteX136" fmla="*/ 1243485 w 5830857"/>
              <a:gd name="connsiteY136" fmla="*/ 948902 h 5809606"/>
              <a:gd name="connsiteX137" fmla="*/ 1145471 w 5830857"/>
              <a:gd name="connsiteY137" fmla="*/ 851847 h 5809606"/>
              <a:gd name="connsiteX138" fmla="*/ 1048417 w 5830857"/>
              <a:gd name="connsiteY138" fmla="*/ 948618 h 5809606"/>
              <a:gd name="connsiteX139" fmla="*/ 1145476 w 5830857"/>
              <a:gd name="connsiteY139" fmla="*/ 1046060 h 5809606"/>
              <a:gd name="connsiteX140" fmla="*/ 1146048 w 5830857"/>
              <a:gd name="connsiteY140" fmla="*/ 1046059 h 5809606"/>
              <a:gd name="connsiteX141" fmla="*/ 1431798 w 5830857"/>
              <a:gd name="connsiteY141" fmla="*/ 1066538 h 5809606"/>
              <a:gd name="connsiteX142" fmla="*/ 1547395 w 5830857"/>
              <a:gd name="connsiteY142" fmla="*/ 948593 h 5809606"/>
              <a:gd name="connsiteX143" fmla="*/ 1429450 w 5830857"/>
              <a:gd name="connsiteY143" fmla="*/ 832997 h 5809606"/>
              <a:gd name="connsiteX144" fmla="*/ 1313853 w 5830857"/>
              <a:gd name="connsiteY144" fmla="*/ 950942 h 5809606"/>
              <a:gd name="connsiteX145" fmla="*/ 1386459 w 5830857"/>
              <a:gd name="connsiteY145" fmla="*/ 1057870 h 5809606"/>
              <a:gd name="connsiteX146" fmla="*/ 1431798 w 5830857"/>
              <a:gd name="connsiteY146" fmla="*/ 1066538 h 5809606"/>
              <a:gd name="connsiteX147" fmla="*/ 4575906 w 5830857"/>
              <a:gd name="connsiteY147" fmla="*/ 1079873 h 5809606"/>
              <a:gd name="connsiteX148" fmla="*/ 4707856 w 5830857"/>
              <a:gd name="connsiteY148" fmla="*/ 949318 h 5809606"/>
              <a:gd name="connsiteX149" fmla="*/ 4577301 w 5830857"/>
              <a:gd name="connsiteY149" fmla="*/ 817368 h 5809606"/>
              <a:gd name="connsiteX150" fmla="*/ 4445350 w 5830857"/>
              <a:gd name="connsiteY150" fmla="*/ 947923 h 5809606"/>
              <a:gd name="connsiteX151" fmla="*/ 4492848 w 5830857"/>
              <a:gd name="connsiteY151" fmla="*/ 1049679 h 5809606"/>
              <a:gd name="connsiteX152" fmla="*/ 4575905 w 5830857"/>
              <a:gd name="connsiteY152" fmla="*/ 1079873 h 5809606"/>
              <a:gd name="connsiteX153" fmla="*/ 4862132 w 5830857"/>
              <a:gd name="connsiteY153" fmla="*/ 1057870 h 5809606"/>
              <a:gd name="connsiteX154" fmla="*/ 4904042 w 5830857"/>
              <a:gd name="connsiteY154" fmla="*/ 1049583 h 5809606"/>
              <a:gd name="connsiteX155" fmla="*/ 4963193 w 5830857"/>
              <a:gd name="connsiteY155" fmla="*/ 990243 h 5809606"/>
              <a:gd name="connsiteX156" fmla="*/ 4971384 w 5830857"/>
              <a:gd name="connsiteY156" fmla="*/ 948333 h 5809606"/>
              <a:gd name="connsiteX157" fmla="*/ 4863223 w 5830857"/>
              <a:gd name="connsiteY157" fmla="*/ 838190 h 5809606"/>
              <a:gd name="connsiteX158" fmla="*/ 4784504 w 5830857"/>
              <a:gd name="connsiteY158" fmla="*/ 870704 h 5809606"/>
              <a:gd name="connsiteX159" fmla="*/ 4784480 w 5830857"/>
              <a:gd name="connsiteY159" fmla="*/ 1025748 h 5809606"/>
              <a:gd name="connsiteX160" fmla="*/ 4862132 w 5830857"/>
              <a:gd name="connsiteY160" fmla="*/ 1057870 h 5809606"/>
              <a:gd name="connsiteX161" fmla="*/ 860203 w 5830857"/>
              <a:gd name="connsiteY161" fmla="*/ 1329714 h 5809606"/>
              <a:gd name="connsiteX162" fmla="*/ 900970 w 5830857"/>
              <a:gd name="connsiteY162" fmla="*/ 1320189 h 5809606"/>
              <a:gd name="connsiteX163" fmla="*/ 934117 w 5830857"/>
              <a:gd name="connsiteY163" fmla="*/ 1294566 h 5809606"/>
              <a:gd name="connsiteX164" fmla="*/ 953929 w 5830857"/>
              <a:gd name="connsiteY164" fmla="*/ 1215509 h 5809606"/>
              <a:gd name="connsiteX165" fmla="*/ 905351 w 5830857"/>
              <a:gd name="connsiteY165" fmla="*/ 1149977 h 5809606"/>
              <a:gd name="connsiteX166" fmla="*/ 776124 w 5830857"/>
              <a:gd name="connsiteY166" fmla="*/ 1187994 h 5809606"/>
              <a:gd name="connsiteX167" fmla="*/ 772001 w 5830857"/>
              <a:gd name="connsiteY167" fmla="*/ 1270659 h 5809606"/>
              <a:gd name="connsiteX168" fmla="*/ 792671 w 5830857"/>
              <a:gd name="connsiteY168" fmla="*/ 1301615 h 5809606"/>
              <a:gd name="connsiteX169" fmla="*/ 823627 w 5830857"/>
              <a:gd name="connsiteY169" fmla="*/ 1322284 h 5809606"/>
              <a:gd name="connsiteX170" fmla="*/ 860203 w 5830857"/>
              <a:gd name="connsiteY170" fmla="*/ 1329618 h 5809606"/>
              <a:gd name="connsiteX171" fmla="*/ 1145953 w 5830857"/>
              <a:gd name="connsiteY171" fmla="*/ 1351812 h 5809606"/>
              <a:gd name="connsiteX172" fmla="*/ 1260046 w 5830857"/>
              <a:gd name="connsiteY172" fmla="*/ 1230556 h 5809606"/>
              <a:gd name="connsiteX173" fmla="*/ 1138790 w 5830857"/>
              <a:gd name="connsiteY173" fmla="*/ 1116463 h 5809606"/>
              <a:gd name="connsiteX174" fmla="*/ 1099852 w 5830857"/>
              <a:gd name="connsiteY174" fmla="*/ 1124355 h 5809606"/>
              <a:gd name="connsiteX175" fmla="*/ 1060418 w 5830857"/>
              <a:gd name="connsiteY175" fmla="*/ 1149501 h 5809606"/>
              <a:gd name="connsiteX176" fmla="*/ 1057562 w 5830857"/>
              <a:gd name="connsiteY176" fmla="*/ 1315701 h 5809606"/>
              <a:gd name="connsiteX177" fmla="*/ 1099852 w 5830857"/>
              <a:gd name="connsiteY177" fmla="*/ 1343715 h 5809606"/>
              <a:gd name="connsiteX178" fmla="*/ 1145952 w 5830857"/>
              <a:gd name="connsiteY178" fmla="*/ 1351621 h 5809606"/>
              <a:gd name="connsiteX179" fmla="*/ 4862417 w 5830857"/>
              <a:gd name="connsiteY179" fmla="*/ 1367623 h 5809606"/>
              <a:gd name="connsiteX180" fmla="*/ 4995298 w 5830857"/>
              <a:gd name="connsiteY180" fmla="*/ 1233805 h 5809606"/>
              <a:gd name="connsiteX181" fmla="*/ 4992719 w 5830857"/>
              <a:gd name="connsiteY181" fmla="*/ 1208175 h 5809606"/>
              <a:gd name="connsiteX182" fmla="*/ 4835921 w 5830857"/>
              <a:gd name="connsiteY182" fmla="*/ 1103396 h 5809606"/>
              <a:gd name="connsiteX183" fmla="*/ 4811744 w 5830857"/>
              <a:gd name="connsiteY183" fmla="*/ 1110639 h 5809606"/>
              <a:gd name="connsiteX184" fmla="*/ 4740211 w 5830857"/>
              <a:gd name="connsiteY184" fmla="*/ 1286295 h 5809606"/>
              <a:gd name="connsiteX185" fmla="*/ 4751927 w 5830857"/>
              <a:gd name="connsiteY185" fmla="*/ 1308187 h 5809606"/>
              <a:gd name="connsiteX186" fmla="*/ 4862703 w 5830857"/>
              <a:gd name="connsiteY186" fmla="*/ 1368576 h 5809606"/>
              <a:gd name="connsiteX187" fmla="*/ 5148644 w 5830857"/>
              <a:gd name="connsiteY187" fmla="*/ 1342858 h 5809606"/>
              <a:gd name="connsiteX188" fmla="*/ 5249799 w 5830857"/>
              <a:gd name="connsiteY188" fmla="*/ 1276183 h 5809606"/>
              <a:gd name="connsiteX189" fmla="*/ 5257800 w 5830857"/>
              <a:gd name="connsiteY189" fmla="*/ 1234273 h 5809606"/>
              <a:gd name="connsiteX190" fmla="*/ 5148852 w 5830857"/>
              <a:gd name="connsiteY190" fmla="*/ 1124719 h 5809606"/>
              <a:gd name="connsiteX191" fmla="*/ 5039298 w 5830857"/>
              <a:gd name="connsiteY191" fmla="*/ 1233667 h 5809606"/>
              <a:gd name="connsiteX192" fmla="*/ 5087779 w 5830857"/>
              <a:gd name="connsiteY192" fmla="*/ 1324761 h 5809606"/>
              <a:gd name="connsiteX193" fmla="*/ 5148644 w 5830857"/>
              <a:gd name="connsiteY193" fmla="*/ 1343144 h 5809606"/>
              <a:gd name="connsiteX194" fmla="*/ 573977 w 5830857"/>
              <a:gd name="connsiteY194" fmla="*/ 1605843 h 5809606"/>
              <a:gd name="connsiteX195" fmla="*/ 652177 w 5830857"/>
              <a:gd name="connsiteY195" fmla="*/ 1552313 h 5809606"/>
              <a:gd name="connsiteX196" fmla="*/ 656654 w 5830857"/>
              <a:gd name="connsiteY196" fmla="*/ 1503069 h 5809606"/>
              <a:gd name="connsiteX197" fmla="*/ 555058 w 5830857"/>
              <a:gd name="connsiteY197" fmla="*/ 1436918 h 5809606"/>
              <a:gd name="connsiteX198" fmla="*/ 539877 w 5830857"/>
              <a:gd name="connsiteY198" fmla="*/ 1441633 h 5809606"/>
              <a:gd name="connsiteX199" fmla="*/ 501777 w 5830857"/>
              <a:gd name="connsiteY199" fmla="*/ 1473160 h 5809606"/>
              <a:gd name="connsiteX200" fmla="*/ 487585 w 5830857"/>
              <a:gd name="connsiteY200" fmla="*/ 1520785 h 5809606"/>
              <a:gd name="connsiteX201" fmla="*/ 573977 w 5830857"/>
              <a:gd name="connsiteY201" fmla="*/ 1605939 h 5809606"/>
              <a:gd name="connsiteX202" fmla="*/ 860203 w 5830857"/>
              <a:gd name="connsiteY202" fmla="*/ 1631466 h 5809606"/>
              <a:gd name="connsiteX203" fmla="*/ 962692 w 5830857"/>
              <a:gd name="connsiteY203" fmla="*/ 1562124 h 5809606"/>
              <a:gd name="connsiteX204" fmla="*/ 901739 w 5830857"/>
              <a:gd name="connsiteY204" fmla="*/ 1416784 h 5809606"/>
              <a:gd name="connsiteX205" fmla="*/ 756400 w 5830857"/>
              <a:gd name="connsiteY205" fmla="*/ 1477736 h 5809606"/>
              <a:gd name="connsiteX206" fmla="*/ 817352 w 5830857"/>
              <a:gd name="connsiteY206" fmla="*/ 1623076 h 5809606"/>
              <a:gd name="connsiteX207" fmla="*/ 860203 w 5830857"/>
              <a:gd name="connsiteY207" fmla="*/ 1631370 h 5809606"/>
              <a:gd name="connsiteX208" fmla="*/ 5147882 w 5830857"/>
              <a:gd name="connsiteY208" fmla="*/ 1647468 h 5809606"/>
              <a:gd name="connsiteX209" fmla="*/ 5022200 w 5830857"/>
              <a:gd name="connsiteY209" fmla="*/ 1521309 h 5809606"/>
              <a:gd name="connsiteX210" fmla="*/ 5148359 w 5830857"/>
              <a:gd name="connsiteY210" fmla="*/ 1395627 h 5809606"/>
              <a:gd name="connsiteX211" fmla="*/ 5274041 w 5830857"/>
              <a:gd name="connsiteY211" fmla="*/ 1521786 h 5809606"/>
              <a:gd name="connsiteX212" fmla="*/ 5148359 w 5830857"/>
              <a:gd name="connsiteY212" fmla="*/ 1647468 h 5809606"/>
              <a:gd name="connsiteX213" fmla="*/ 5434108 w 5830857"/>
              <a:gd name="connsiteY213" fmla="*/ 1622417 h 5809606"/>
              <a:gd name="connsiteX214" fmla="*/ 5473637 w 5830857"/>
              <a:gd name="connsiteY214" fmla="*/ 1614987 h 5809606"/>
              <a:gd name="connsiteX215" fmla="*/ 5507355 w 5830857"/>
              <a:gd name="connsiteY215" fmla="*/ 1592985 h 5809606"/>
              <a:gd name="connsiteX216" fmla="*/ 5529358 w 5830857"/>
              <a:gd name="connsiteY216" fmla="*/ 1559933 h 5809606"/>
              <a:gd name="connsiteX217" fmla="*/ 5507355 w 5830857"/>
              <a:gd name="connsiteY217" fmla="*/ 1448109 h 5809606"/>
              <a:gd name="connsiteX218" fmla="*/ 5362285 w 5830857"/>
              <a:gd name="connsiteY218" fmla="*/ 1449352 h 5809606"/>
              <a:gd name="connsiteX219" fmla="*/ 5332857 w 5830857"/>
              <a:gd name="connsiteY219" fmla="*/ 1521071 h 5809606"/>
              <a:gd name="connsiteX220" fmla="*/ 5340477 w 5830857"/>
              <a:gd name="connsiteY220" fmla="*/ 1559933 h 5809606"/>
              <a:gd name="connsiteX221" fmla="*/ 5362480 w 5830857"/>
              <a:gd name="connsiteY221" fmla="*/ 1592985 h 5809606"/>
              <a:gd name="connsiteX222" fmla="*/ 5395437 w 5830857"/>
              <a:gd name="connsiteY222" fmla="*/ 1614987 h 5809606"/>
              <a:gd name="connsiteX223" fmla="*/ 5434299 w 5830857"/>
              <a:gd name="connsiteY223" fmla="*/ 1622703 h 5809606"/>
              <a:gd name="connsiteX224" fmla="*/ 573977 w 5830857"/>
              <a:gd name="connsiteY224" fmla="*/ 1904166 h 5809606"/>
              <a:gd name="connsiteX225" fmla="*/ 646462 w 5830857"/>
              <a:gd name="connsiteY225" fmla="*/ 1877782 h 5809606"/>
              <a:gd name="connsiteX226" fmla="*/ 669036 w 5830857"/>
              <a:gd name="connsiteY226" fmla="*/ 1845588 h 5809606"/>
              <a:gd name="connsiteX227" fmla="*/ 669036 w 5830857"/>
              <a:gd name="connsiteY227" fmla="*/ 1768435 h 5809606"/>
              <a:gd name="connsiteX228" fmla="*/ 539629 w 5830857"/>
              <a:gd name="connsiteY228" fmla="*/ 1710684 h 5809606"/>
              <a:gd name="connsiteX229" fmla="*/ 481878 w 5830857"/>
              <a:gd name="connsiteY229" fmla="*/ 1840091 h 5809606"/>
              <a:gd name="connsiteX230" fmla="*/ 573786 w 5830857"/>
              <a:gd name="connsiteY230" fmla="*/ 1904452 h 5809606"/>
              <a:gd name="connsiteX231" fmla="*/ 860203 w 5830857"/>
              <a:gd name="connsiteY231" fmla="*/ 1933789 h 5809606"/>
              <a:gd name="connsiteX232" fmla="*/ 987034 w 5830857"/>
              <a:gd name="connsiteY232" fmla="*/ 1805735 h 5809606"/>
              <a:gd name="connsiteX233" fmla="*/ 858980 w 5830857"/>
              <a:gd name="connsiteY233" fmla="*/ 1678903 h 5809606"/>
              <a:gd name="connsiteX234" fmla="*/ 732148 w 5830857"/>
              <a:gd name="connsiteY234" fmla="*/ 1806958 h 5809606"/>
              <a:gd name="connsiteX235" fmla="*/ 811244 w 5830857"/>
              <a:gd name="connsiteY235" fmla="*/ 1924264 h 5809606"/>
              <a:gd name="connsiteX236" fmla="*/ 860298 w 5830857"/>
              <a:gd name="connsiteY236" fmla="*/ 1933789 h 5809606"/>
              <a:gd name="connsiteX237" fmla="*/ 5433251 w 5830857"/>
              <a:gd name="connsiteY237" fmla="*/ 1923216 h 5809606"/>
              <a:gd name="connsiteX238" fmla="*/ 5551265 w 5830857"/>
              <a:gd name="connsiteY238" fmla="*/ 1808077 h 5809606"/>
              <a:gd name="connsiteX239" fmla="*/ 5436125 w 5830857"/>
              <a:gd name="connsiteY239" fmla="*/ 1690062 h 5809606"/>
              <a:gd name="connsiteX240" fmla="*/ 5402390 w 5830857"/>
              <a:gd name="connsiteY240" fmla="*/ 1694616 h 5809606"/>
              <a:gd name="connsiteX241" fmla="*/ 5318951 w 5830857"/>
              <a:gd name="connsiteY241" fmla="*/ 1817108 h 5809606"/>
              <a:gd name="connsiteX242" fmla="*/ 5433251 w 5830857"/>
              <a:gd name="connsiteY242" fmla="*/ 1922931 h 5809606"/>
              <a:gd name="connsiteX243" fmla="*/ 573977 w 5830857"/>
              <a:gd name="connsiteY243" fmla="*/ 2200775 h 5809606"/>
              <a:gd name="connsiteX244" fmla="*/ 683109 w 5830857"/>
              <a:gd name="connsiteY244" fmla="*/ 2091785 h 5809606"/>
              <a:gd name="connsiteX245" fmla="*/ 651605 w 5830857"/>
              <a:gd name="connsiteY245" fmla="*/ 2015037 h 5809606"/>
              <a:gd name="connsiteX246" fmla="*/ 568547 w 5830857"/>
              <a:gd name="connsiteY246" fmla="*/ 1981986 h 5809606"/>
              <a:gd name="connsiteX247" fmla="*/ 484822 w 5830857"/>
              <a:gd name="connsiteY247" fmla="*/ 2025515 h 5809606"/>
              <a:gd name="connsiteX248" fmla="*/ 466249 w 5830857"/>
              <a:gd name="connsiteY248" fmla="*/ 2118003 h 5809606"/>
              <a:gd name="connsiteX249" fmla="*/ 526637 w 5830857"/>
              <a:gd name="connsiteY249" fmla="*/ 2190393 h 5809606"/>
              <a:gd name="connsiteX250" fmla="*/ 574262 w 5830857"/>
              <a:gd name="connsiteY250" fmla="*/ 2199918 h 5809606"/>
              <a:gd name="connsiteX251" fmla="*/ 5433537 w 5830857"/>
              <a:gd name="connsiteY251" fmla="*/ 2219825 h 5809606"/>
              <a:gd name="connsiteX252" fmla="*/ 5561712 w 5830857"/>
              <a:gd name="connsiteY252" fmla="*/ 2092924 h 5809606"/>
              <a:gd name="connsiteX253" fmla="*/ 5559267 w 5830857"/>
              <a:gd name="connsiteY253" fmla="*/ 2067425 h 5809606"/>
              <a:gd name="connsiteX254" fmla="*/ 5409313 w 5830857"/>
              <a:gd name="connsiteY254" fmla="*/ 1967192 h 5809606"/>
              <a:gd name="connsiteX255" fmla="*/ 5309080 w 5830857"/>
              <a:gd name="connsiteY255" fmla="*/ 2117147 h 5809606"/>
              <a:gd name="connsiteX256" fmla="*/ 5433822 w 5830857"/>
              <a:gd name="connsiteY256" fmla="*/ 2219825 h 5809606"/>
              <a:gd name="connsiteX257" fmla="*/ 287750 w 5830857"/>
              <a:gd name="connsiteY257" fmla="*/ 2466142 h 5809606"/>
              <a:gd name="connsiteX258" fmla="*/ 321755 w 5830857"/>
              <a:gd name="connsiteY258" fmla="*/ 2459855 h 5809606"/>
              <a:gd name="connsiteX259" fmla="*/ 376809 w 5830857"/>
              <a:gd name="connsiteY259" fmla="*/ 2378226 h 5809606"/>
              <a:gd name="connsiteX260" fmla="*/ 369951 w 5830857"/>
              <a:gd name="connsiteY260" fmla="*/ 2344317 h 5809606"/>
              <a:gd name="connsiteX261" fmla="*/ 321564 w 5830857"/>
              <a:gd name="connsiteY261" fmla="*/ 2296692 h 5809606"/>
              <a:gd name="connsiteX262" fmla="*/ 253937 w 5830857"/>
              <a:gd name="connsiteY262" fmla="*/ 2296692 h 5809606"/>
              <a:gd name="connsiteX263" fmla="*/ 225362 w 5830857"/>
              <a:gd name="connsiteY263" fmla="*/ 2315742 h 5809606"/>
              <a:gd name="connsiteX264" fmla="*/ 206312 w 5830857"/>
              <a:gd name="connsiteY264" fmla="*/ 2344317 h 5809606"/>
              <a:gd name="connsiteX265" fmla="*/ 200787 w 5830857"/>
              <a:gd name="connsiteY265" fmla="*/ 2386132 h 5809606"/>
              <a:gd name="connsiteX266" fmla="*/ 246222 w 5830857"/>
              <a:gd name="connsiteY266" fmla="*/ 2454426 h 5809606"/>
              <a:gd name="connsiteX267" fmla="*/ 287084 w 5830857"/>
              <a:gd name="connsiteY267" fmla="*/ 2465380 h 5809606"/>
              <a:gd name="connsiteX268" fmla="*/ 573977 w 5830857"/>
              <a:gd name="connsiteY268" fmla="*/ 2496145 h 5809606"/>
              <a:gd name="connsiteX269" fmla="*/ 696574 w 5830857"/>
              <a:gd name="connsiteY269" fmla="*/ 2378575 h 5809606"/>
              <a:gd name="connsiteX270" fmla="*/ 579004 w 5830857"/>
              <a:gd name="connsiteY270" fmla="*/ 2255977 h 5809606"/>
              <a:gd name="connsiteX271" fmla="*/ 464630 w 5830857"/>
              <a:gd name="connsiteY271" fmla="*/ 2332315 h 5809606"/>
              <a:gd name="connsiteX272" fmla="*/ 456724 w 5830857"/>
              <a:gd name="connsiteY272" fmla="*/ 2378226 h 5809606"/>
              <a:gd name="connsiteX273" fmla="*/ 573977 w 5830857"/>
              <a:gd name="connsiteY273" fmla="*/ 2496146 h 5809606"/>
              <a:gd name="connsiteX274" fmla="*/ 5720239 w 5830857"/>
              <a:gd name="connsiteY274" fmla="*/ 2484334 h 5809606"/>
              <a:gd name="connsiteX275" fmla="*/ 5827490 w 5830857"/>
              <a:gd name="connsiteY275" fmla="*/ 2378512 h 5809606"/>
              <a:gd name="connsiteX276" fmla="*/ 5819394 w 5830857"/>
              <a:gd name="connsiteY276" fmla="*/ 2337364 h 5809606"/>
              <a:gd name="connsiteX277" fmla="*/ 5761387 w 5830857"/>
              <a:gd name="connsiteY277" fmla="*/ 2278880 h 5809606"/>
              <a:gd name="connsiteX278" fmla="*/ 5619057 w 5830857"/>
              <a:gd name="connsiteY278" fmla="*/ 2334341 h 5809606"/>
              <a:gd name="connsiteX279" fmla="*/ 5609939 w 5830857"/>
              <a:gd name="connsiteY279" fmla="*/ 2377464 h 5809606"/>
              <a:gd name="connsiteX280" fmla="*/ 5642419 w 5830857"/>
              <a:gd name="connsiteY280" fmla="*/ 2454235 h 5809606"/>
              <a:gd name="connsiteX281" fmla="*/ 5720238 w 5830857"/>
              <a:gd name="connsiteY281" fmla="*/ 2484334 h 5809606"/>
              <a:gd name="connsiteX282" fmla="*/ 287750 w 5830857"/>
              <a:gd name="connsiteY282" fmla="*/ 2753892 h 5809606"/>
              <a:gd name="connsiteX283" fmla="*/ 378340 w 5830857"/>
              <a:gd name="connsiteY283" fmla="*/ 2663316 h 5809606"/>
              <a:gd name="connsiteX284" fmla="*/ 337757 w 5830857"/>
              <a:gd name="connsiteY284" fmla="*/ 2587776 h 5809606"/>
              <a:gd name="connsiteX285" fmla="*/ 212307 w 5830857"/>
              <a:gd name="connsiteY285" fmla="*/ 2613712 h 5809606"/>
              <a:gd name="connsiteX286" fmla="*/ 204407 w 5830857"/>
              <a:gd name="connsiteY286" fmla="*/ 2698361 h 5809606"/>
              <a:gd name="connsiteX287" fmla="*/ 224028 w 5830857"/>
              <a:gd name="connsiteY287" fmla="*/ 2727603 h 5809606"/>
              <a:gd name="connsiteX288" fmla="*/ 253460 w 5830857"/>
              <a:gd name="connsiteY288" fmla="*/ 2747129 h 5809606"/>
              <a:gd name="connsiteX289" fmla="*/ 288132 w 5830857"/>
              <a:gd name="connsiteY289" fmla="*/ 2753796 h 5809606"/>
              <a:gd name="connsiteX290" fmla="*/ 573977 w 5830857"/>
              <a:gd name="connsiteY290" fmla="*/ 2784181 h 5809606"/>
              <a:gd name="connsiteX291" fmla="*/ 694758 w 5830857"/>
              <a:gd name="connsiteY291" fmla="*/ 2663029 h 5809606"/>
              <a:gd name="connsiteX292" fmla="*/ 573606 w 5830857"/>
              <a:gd name="connsiteY292" fmla="*/ 2542247 h 5809606"/>
              <a:gd name="connsiteX293" fmla="*/ 452824 w 5830857"/>
              <a:gd name="connsiteY293" fmla="*/ 2663400 h 5809606"/>
              <a:gd name="connsiteX294" fmla="*/ 488252 w 5830857"/>
              <a:gd name="connsiteY294" fmla="*/ 2748748 h 5809606"/>
              <a:gd name="connsiteX295" fmla="*/ 573977 w 5830857"/>
              <a:gd name="connsiteY295" fmla="*/ 2784181 h 5809606"/>
              <a:gd name="connsiteX296" fmla="*/ 5720430 w 5830857"/>
              <a:gd name="connsiteY296" fmla="*/ 2554629 h 5809606"/>
              <a:gd name="connsiteX297" fmla="*/ 5678425 w 5830857"/>
              <a:gd name="connsiteY297" fmla="*/ 2562725 h 5809606"/>
              <a:gd name="connsiteX298" fmla="*/ 5618601 w 5830857"/>
              <a:gd name="connsiteY298" fmla="*/ 2705471 h 5809606"/>
              <a:gd name="connsiteX299" fmla="*/ 5642610 w 5830857"/>
              <a:gd name="connsiteY299" fmla="*/ 2741509 h 5809606"/>
              <a:gd name="connsiteX300" fmla="*/ 5798193 w 5830857"/>
              <a:gd name="connsiteY300" fmla="*/ 2741809 h 5809606"/>
              <a:gd name="connsiteX301" fmla="*/ 5822156 w 5830857"/>
              <a:gd name="connsiteY301" fmla="*/ 2621685 h 5809606"/>
              <a:gd name="connsiteX302" fmla="*/ 5798439 w 5830857"/>
              <a:gd name="connsiteY302" fmla="*/ 2586252 h 5809606"/>
              <a:gd name="connsiteX303" fmla="*/ 5762721 w 5830857"/>
              <a:gd name="connsiteY303" fmla="*/ 2562630 h 5809606"/>
              <a:gd name="connsiteX304" fmla="*/ 5720810 w 5830857"/>
              <a:gd name="connsiteY304" fmla="*/ 2554534 h 5809606"/>
              <a:gd name="connsiteX305" fmla="*/ 287750 w 5830857"/>
              <a:gd name="connsiteY305" fmla="*/ 2856667 h 5809606"/>
              <a:gd name="connsiteX306" fmla="*/ 252317 w 5830857"/>
              <a:gd name="connsiteY306" fmla="*/ 2863429 h 5809606"/>
              <a:gd name="connsiteX307" fmla="*/ 199778 w 5830857"/>
              <a:gd name="connsiteY307" fmla="*/ 2984680 h 5809606"/>
              <a:gd name="connsiteX308" fmla="*/ 321029 w 5830857"/>
              <a:gd name="connsiteY308" fmla="*/ 3037219 h 5809606"/>
              <a:gd name="connsiteX309" fmla="*/ 331851 w 5830857"/>
              <a:gd name="connsiteY309" fmla="*/ 3032117 h 5809606"/>
              <a:gd name="connsiteX310" fmla="*/ 365475 w 5830857"/>
              <a:gd name="connsiteY310" fmla="*/ 3001447 h 5809606"/>
              <a:gd name="connsiteX311" fmla="*/ 374047 w 5830857"/>
              <a:gd name="connsiteY311" fmla="*/ 2913340 h 5809606"/>
              <a:gd name="connsiteX312" fmla="*/ 288322 w 5830857"/>
              <a:gd name="connsiteY312" fmla="*/ 2856190 h 5809606"/>
              <a:gd name="connsiteX313" fmla="*/ 573977 w 5830857"/>
              <a:gd name="connsiteY313" fmla="*/ 2826472 h 5809606"/>
              <a:gd name="connsiteX314" fmla="*/ 450913 w 5830857"/>
              <a:gd name="connsiteY314" fmla="*/ 2948868 h 5809606"/>
              <a:gd name="connsiteX315" fmla="*/ 571256 w 5830857"/>
              <a:gd name="connsiteY315" fmla="*/ 3074593 h 5809606"/>
              <a:gd name="connsiteX316" fmla="*/ 661892 w 5830857"/>
              <a:gd name="connsiteY316" fmla="*/ 3037642 h 5809606"/>
              <a:gd name="connsiteX317" fmla="*/ 688182 w 5830857"/>
              <a:gd name="connsiteY317" fmla="*/ 2996398 h 5809606"/>
              <a:gd name="connsiteX318" fmla="*/ 696468 w 5830857"/>
              <a:gd name="connsiteY318" fmla="*/ 2948773 h 5809606"/>
              <a:gd name="connsiteX319" fmla="*/ 573977 w 5830857"/>
              <a:gd name="connsiteY319" fmla="*/ 2826377 h 5809606"/>
              <a:gd name="connsiteX320" fmla="*/ 5306759 w 5830857"/>
              <a:gd name="connsiteY320" fmla="*/ 3012115 h 5809606"/>
              <a:gd name="connsiteX321" fmla="*/ 5496848 w 5830857"/>
              <a:gd name="connsiteY321" fmla="*/ 3074837 h 5809606"/>
              <a:gd name="connsiteX322" fmla="*/ 5559571 w 5830857"/>
              <a:gd name="connsiteY322" fmla="*/ 2884748 h 5809606"/>
              <a:gd name="connsiteX323" fmla="*/ 5544884 w 5830857"/>
              <a:gd name="connsiteY323" fmla="*/ 2861524 h 5809606"/>
              <a:gd name="connsiteX324" fmla="*/ 5466207 w 5830857"/>
              <a:gd name="connsiteY324" fmla="*/ 2811613 h 5809606"/>
              <a:gd name="connsiteX325" fmla="*/ 5307044 w 5830857"/>
              <a:gd name="connsiteY325" fmla="*/ 2886861 h 5809606"/>
              <a:gd name="connsiteX326" fmla="*/ 5239512 w 5830857"/>
              <a:gd name="connsiteY326" fmla="*/ 2805422 h 5809606"/>
              <a:gd name="connsiteX327" fmla="*/ 5307806 w 5830857"/>
              <a:gd name="connsiteY327" fmla="*/ 2719697 h 5809606"/>
              <a:gd name="connsiteX328" fmla="*/ 5491314 w 5830857"/>
              <a:gd name="connsiteY328" fmla="*/ 2790429 h 5809606"/>
              <a:gd name="connsiteX329" fmla="*/ 5562046 w 5830857"/>
              <a:gd name="connsiteY329" fmla="*/ 2606921 h 5809606"/>
              <a:gd name="connsiteX330" fmla="*/ 5378538 w 5830857"/>
              <a:gd name="connsiteY330" fmla="*/ 2536189 h 5809606"/>
              <a:gd name="connsiteX331" fmla="*/ 5307806 w 5830857"/>
              <a:gd name="connsiteY331" fmla="*/ 2606921 h 5809606"/>
              <a:gd name="connsiteX332" fmla="*/ 5234083 w 5830857"/>
              <a:gd name="connsiteY332" fmla="*/ 2517672 h 5809606"/>
              <a:gd name="connsiteX333" fmla="*/ 5306949 w 5830857"/>
              <a:gd name="connsiteY333" fmla="*/ 2422422 h 5809606"/>
              <a:gd name="connsiteX334" fmla="*/ 5480520 w 5830857"/>
              <a:gd name="connsiteY334" fmla="*/ 2506268 h 5809606"/>
              <a:gd name="connsiteX335" fmla="*/ 5564365 w 5830857"/>
              <a:gd name="connsiteY335" fmla="*/ 2332697 h 5809606"/>
              <a:gd name="connsiteX336" fmla="*/ 5390794 w 5830857"/>
              <a:gd name="connsiteY336" fmla="*/ 2248851 h 5809606"/>
              <a:gd name="connsiteX337" fmla="*/ 5306949 w 5830857"/>
              <a:gd name="connsiteY337" fmla="*/ 2332697 h 5809606"/>
              <a:gd name="connsiteX338" fmla="*/ 5218843 w 5830857"/>
              <a:gd name="connsiteY338" fmla="*/ 2229160 h 5809606"/>
              <a:gd name="connsiteX339" fmla="*/ 5302567 w 5830857"/>
              <a:gd name="connsiteY339" fmla="*/ 2092476 h 5809606"/>
              <a:gd name="connsiteX340" fmla="*/ 5189696 w 5830857"/>
              <a:gd name="connsiteY340" fmla="*/ 1942457 h 5809606"/>
              <a:gd name="connsiteX341" fmla="*/ 5286283 w 5830857"/>
              <a:gd name="connsiteY341" fmla="*/ 1764982 h 5809606"/>
              <a:gd name="connsiteX342" fmla="*/ 5108808 w 5830857"/>
              <a:gd name="connsiteY342" fmla="*/ 1668395 h 5809606"/>
              <a:gd name="connsiteX343" fmla="*/ 5019961 w 5830857"/>
              <a:gd name="connsiteY343" fmla="*/ 1744623 h 5809606"/>
              <a:gd name="connsiteX344" fmla="*/ 4935094 w 5830857"/>
              <a:gd name="connsiteY344" fmla="*/ 1652897 h 5809606"/>
              <a:gd name="connsiteX345" fmla="*/ 5007389 w 5830857"/>
              <a:gd name="connsiteY345" fmla="*/ 1473446 h 5809606"/>
              <a:gd name="connsiteX346" fmla="*/ 4817113 w 5830857"/>
              <a:gd name="connsiteY346" fmla="*/ 1375415 h 5809606"/>
              <a:gd name="connsiteX347" fmla="*/ 4731926 w 5830857"/>
              <a:gd name="connsiteY347" fmla="*/ 1444300 h 5809606"/>
              <a:gd name="connsiteX348" fmla="*/ 4653535 w 5830857"/>
              <a:gd name="connsiteY348" fmla="*/ 1365147 h 5809606"/>
              <a:gd name="connsiteX349" fmla="*/ 4706986 w 5830857"/>
              <a:gd name="connsiteY349" fmla="*/ 1156354 h 5809606"/>
              <a:gd name="connsiteX350" fmla="*/ 4624484 w 5830857"/>
              <a:gd name="connsiteY350" fmla="*/ 1089589 h 5809606"/>
              <a:gd name="connsiteX351" fmla="*/ 4491134 w 5830857"/>
              <a:gd name="connsiteY351" fmla="*/ 1108639 h 5809606"/>
              <a:gd name="connsiteX352" fmla="*/ 4444367 w 5830857"/>
              <a:gd name="connsiteY352" fmla="*/ 1159502 h 5809606"/>
              <a:gd name="connsiteX353" fmla="*/ 4358642 w 5830857"/>
              <a:gd name="connsiteY353" fmla="*/ 1078254 h 5809606"/>
              <a:gd name="connsiteX354" fmla="*/ 4428650 w 5830857"/>
              <a:gd name="connsiteY354" fmla="*/ 898041 h 5809606"/>
              <a:gd name="connsiteX355" fmla="*/ 4258343 w 5830857"/>
              <a:gd name="connsiteY355" fmla="*/ 805553 h 5809606"/>
              <a:gd name="connsiteX356" fmla="*/ 4195859 w 5830857"/>
              <a:gd name="connsiteY356" fmla="*/ 836414 h 5809606"/>
              <a:gd name="connsiteX357" fmla="*/ 4154806 w 5830857"/>
              <a:gd name="connsiteY357" fmla="*/ 892802 h 5809606"/>
              <a:gd name="connsiteX358" fmla="*/ 4111468 w 5830857"/>
              <a:gd name="connsiteY358" fmla="*/ 828985 h 5809606"/>
              <a:gd name="connsiteX359" fmla="*/ 4043364 w 5830857"/>
              <a:gd name="connsiteY359" fmla="*/ 792694 h 5809606"/>
              <a:gd name="connsiteX360" fmla="*/ 4135445 w 5830857"/>
              <a:gd name="connsiteY360" fmla="*/ 622889 h 5809606"/>
              <a:gd name="connsiteX361" fmla="*/ 3965640 w 5830857"/>
              <a:gd name="connsiteY361" fmla="*/ 530808 h 5809606"/>
              <a:gd name="connsiteX362" fmla="*/ 3873558 w 5830857"/>
              <a:gd name="connsiteY362" fmla="*/ 700613 h 5809606"/>
              <a:gd name="connsiteX363" fmla="*/ 3965640 w 5830857"/>
              <a:gd name="connsiteY363" fmla="*/ 792694 h 5809606"/>
              <a:gd name="connsiteX364" fmla="*/ 3867818 w 5830857"/>
              <a:gd name="connsiteY364" fmla="*/ 864513 h 5809606"/>
              <a:gd name="connsiteX365" fmla="*/ 3783617 w 5830857"/>
              <a:gd name="connsiteY365" fmla="*/ 790313 h 5809606"/>
              <a:gd name="connsiteX366" fmla="*/ 3847331 w 5830857"/>
              <a:gd name="connsiteY366" fmla="*/ 598566 h 5809606"/>
              <a:gd name="connsiteX367" fmla="*/ 3719228 w 5830857"/>
              <a:gd name="connsiteY367" fmla="*/ 519708 h 5809606"/>
              <a:gd name="connsiteX368" fmla="*/ 3580544 w 5830857"/>
              <a:gd name="connsiteY368" fmla="*/ 628864 h 5809606"/>
              <a:gd name="connsiteX369" fmla="*/ 3399511 w 5830857"/>
              <a:gd name="connsiteY369" fmla="*/ 515676 h 5809606"/>
              <a:gd name="connsiteX370" fmla="*/ 3290888 w 5830857"/>
              <a:gd name="connsiteY370" fmla="*/ 613053 h 5809606"/>
              <a:gd name="connsiteX371" fmla="*/ 3099109 w 5830857"/>
              <a:gd name="connsiteY371" fmla="*/ 517391 h 5809606"/>
              <a:gd name="connsiteX372" fmla="*/ 3003900 w 5830857"/>
              <a:gd name="connsiteY372" fmla="*/ 611719 h 5809606"/>
              <a:gd name="connsiteX373" fmla="*/ 2862359 w 5830857"/>
              <a:gd name="connsiteY373" fmla="*/ 511993 h 5809606"/>
              <a:gd name="connsiteX374" fmla="*/ 2716340 w 5830857"/>
              <a:gd name="connsiteY374" fmla="*/ 621054 h 5809606"/>
              <a:gd name="connsiteX375" fmla="*/ 2534052 w 5830857"/>
              <a:gd name="connsiteY375" fmla="*/ 522603 h 5809606"/>
              <a:gd name="connsiteX376" fmla="*/ 2429543 w 5830857"/>
              <a:gd name="connsiteY376" fmla="*/ 658582 h 5809606"/>
              <a:gd name="connsiteX377" fmla="*/ 2285509 w 5830857"/>
              <a:gd name="connsiteY377" fmla="*/ 524078 h 5809606"/>
              <a:gd name="connsiteX378" fmla="*/ 2151004 w 5830857"/>
              <a:gd name="connsiteY378" fmla="*/ 668112 h 5809606"/>
              <a:gd name="connsiteX379" fmla="*/ 2236566 w 5830857"/>
              <a:gd name="connsiteY379" fmla="*/ 791932 h 5809606"/>
              <a:gd name="connsiteX380" fmla="*/ 2139030 w 5830857"/>
              <a:gd name="connsiteY380" fmla="*/ 880039 h 5809606"/>
              <a:gd name="connsiteX381" fmla="*/ 1933649 w 5830857"/>
              <a:gd name="connsiteY381" fmla="*/ 814692 h 5809606"/>
              <a:gd name="connsiteX382" fmla="*/ 1854328 w 5830857"/>
              <a:gd name="connsiteY382" fmla="*/ 919663 h 5809606"/>
              <a:gd name="connsiteX383" fmla="*/ 1688933 w 5830857"/>
              <a:gd name="connsiteY383" fmla="*/ 811768 h 5809606"/>
              <a:gd name="connsiteX384" fmla="*/ 1581038 w 5830857"/>
              <a:gd name="connsiteY384" fmla="*/ 977163 h 5809606"/>
              <a:gd name="connsiteX385" fmla="*/ 1673353 w 5830857"/>
              <a:gd name="connsiteY385" fmla="*/ 1080826 h 5809606"/>
              <a:gd name="connsiteX386" fmla="*/ 1565244 w 5830857"/>
              <a:gd name="connsiteY386" fmla="*/ 1185601 h 5809606"/>
              <a:gd name="connsiteX387" fmla="*/ 1513332 w 5830857"/>
              <a:gd name="connsiteY387" fmla="*/ 1118926 h 5809606"/>
              <a:gd name="connsiteX388" fmla="*/ 1316124 w 5830857"/>
              <a:gd name="connsiteY388" fmla="*/ 1154010 h 5809606"/>
              <a:gd name="connsiteX389" fmla="*/ 1351209 w 5830857"/>
              <a:gd name="connsiteY389" fmla="*/ 1351218 h 5809606"/>
              <a:gd name="connsiteX390" fmla="*/ 1383126 w 5830857"/>
              <a:gd name="connsiteY390" fmla="*/ 1367909 h 5809606"/>
              <a:gd name="connsiteX391" fmla="*/ 1278351 w 5830857"/>
              <a:gd name="connsiteY391" fmla="*/ 1476208 h 5809606"/>
              <a:gd name="connsiteX392" fmla="*/ 1101917 w 5830857"/>
              <a:gd name="connsiteY392" fmla="*/ 1389321 h 5809606"/>
              <a:gd name="connsiteX393" fmla="*/ 1015030 w 5830857"/>
              <a:gd name="connsiteY393" fmla="*/ 1565755 h 5809606"/>
              <a:gd name="connsiteX394" fmla="*/ 1118616 w 5830857"/>
              <a:gd name="connsiteY394" fmla="*/ 1657183 h 5809606"/>
              <a:gd name="connsiteX395" fmla="*/ 996125 w 5830857"/>
              <a:gd name="connsiteY395" fmla="*/ 1785199 h 5809606"/>
              <a:gd name="connsiteX396" fmla="*/ 1076992 w 5830857"/>
              <a:gd name="connsiteY396" fmla="*/ 1942267 h 5809606"/>
              <a:gd name="connsiteX397" fmla="*/ 988981 w 5830857"/>
              <a:gd name="connsiteY397" fmla="*/ 2041422 h 5809606"/>
              <a:gd name="connsiteX398" fmla="*/ 809797 w 5830857"/>
              <a:gd name="connsiteY398" fmla="*/ 1965393 h 5809606"/>
              <a:gd name="connsiteX399" fmla="*/ 733768 w 5830857"/>
              <a:gd name="connsiteY399" fmla="*/ 2144578 h 5809606"/>
              <a:gd name="connsiteX400" fmla="*/ 912952 w 5830857"/>
              <a:gd name="connsiteY400" fmla="*/ 2220607 h 5809606"/>
              <a:gd name="connsiteX401" fmla="*/ 988981 w 5830857"/>
              <a:gd name="connsiteY401" fmla="*/ 2144578 h 5809606"/>
              <a:gd name="connsiteX402" fmla="*/ 1055656 w 5830857"/>
              <a:gd name="connsiteY402" fmla="*/ 2231160 h 5809606"/>
              <a:gd name="connsiteX403" fmla="*/ 987838 w 5830857"/>
              <a:gd name="connsiteY403" fmla="*/ 2308217 h 5809606"/>
              <a:gd name="connsiteX404" fmla="*/ 788897 w 5830857"/>
              <a:gd name="connsiteY404" fmla="*/ 2249435 h 5809606"/>
              <a:gd name="connsiteX405" fmla="*/ 755714 w 5830857"/>
              <a:gd name="connsiteY405" fmla="*/ 2274118 h 5809606"/>
              <a:gd name="connsiteX406" fmla="*/ 712566 w 5830857"/>
              <a:gd name="connsiteY406" fmla="*/ 2377559 h 5809606"/>
              <a:gd name="connsiteX407" fmla="*/ 818008 w 5830857"/>
              <a:gd name="connsiteY407" fmla="*/ 2518434 h 5809606"/>
              <a:gd name="connsiteX408" fmla="*/ 712914 w 5830857"/>
              <a:gd name="connsiteY408" fmla="*/ 2703664 h 5809606"/>
              <a:gd name="connsiteX409" fmla="*/ 807720 w 5830857"/>
              <a:gd name="connsiteY409" fmla="*/ 2805517 h 5809606"/>
              <a:gd name="connsiteX410" fmla="*/ 716106 w 5830857"/>
              <a:gd name="connsiteY410" fmla="*/ 3000603 h 5809606"/>
              <a:gd name="connsiteX411" fmla="*/ 809340 w 5830857"/>
              <a:gd name="connsiteY411" fmla="*/ 3092791 h 5809606"/>
              <a:gd name="connsiteX412" fmla="*/ 707518 w 5830857"/>
              <a:gd name="connsiteY412" fmla="*/ 3233952 h 5809606"/>
              <a:gd name="connsiteX413" fmla="*/ 827152 w 5830857"/>
              <a:gd name="connsiteY413" fmla="*/ 3381780 h 5809606"/>
              <a:gd name="connsiteX414" fmla="*/ 721625 w 5830857"/>
              <a:gd name="connsiteY414" fmla="*/ 3552666 h 5809606"/>
              <a:gd name="connsiteX415" fmla="*/ 747999 w 5830857"/>
              <a:gd name="connsiteY415" fmla="*/ 3607522 h 5809606"/>
              <a:gd name="connsiteX416" fmla="*/ 939451 w 5830857"/>
              <a:gd name="connsiteY416" fmla="*/ 3637240 h 5809606"/>
              <a:gd name="connsiteX417" fmla="*/ 986029 w 5830857"/>
              <a:gd name="connsiteY417" fmla="*/ 3584472 h 5809606"/>
              <a:gd name="connsiteX418" fmla="*/ 1060800 w 5830857"/>
              <a:gd name="connsiteY418" fmla="*/ 3670197 h 5809606"/>
              <a:gd name="connsiteX419" fmla="*/ 988600 w 5830857"/>
              <a:gd name="connsiteY419" fmla="*/ 3767637 h 5809606"/>
              <a:gd name="connsiteX420" fmla="*/ 820122 w 5830857"/>
              <a:gd name="connsiteY420" fmla="*/ 3676217 h 5809606"/>
              <a:gd name="connsiteX421" fmla="*/ 728701 w 5830857"/>
              <a:gd name="connsiteY421" fmla="*/ 3844695 h 5809606"/>
              <a:gd name="connsiteX422" fmla="*/ 897180 w 5830857"/>
              <a:gd name="connsiteY422" fmla="*/ 3936115 h 5809606"/>
              <a:gd name="connsiteX423" fmla="*/ 988600 w 5830857"/>
              <a:gd name="connsiteY423" fmla="*/ 3844695 h 5809606"/>
              <a:gd name="connsiteX424" fmla="*/ 1090613 w 5830857"/>
              <a:gd name="connsiteY424" fmla="*/ 3957185 h 5809606"/>
              <a:gd name="connsiteX425" fmla="*/ 1034511 w 5830857"/>
              <a:gd name="connsiteY425" fmla="*/ 3998047 h 5809606"/>
              <a:gd name="connsiteX426" fmla="*/ 1038892 w 5830857"/>
              <a:gd name="connsiteY426" fmla="*/ 4190167 h 5809606"/>
              <a:gd name="connsiteX427" fmla="*/ 1096042 w 5830857"/>
              <a:gd name="connsiteY427" fmla="*/ 4228933 h 5809606"/>
              <a:gd name="connsiteX428" fmla="*/ 1229392 w 5830857"/>
              <a:gd name="connsiteY428" fmla="*/ 4211789 h 5809606"/>
              <a:gd name="connsiteX429" fmla="*/ 1275207 w 5830857"/>
              <a:gd name="connsiteY429" fmla="*/ 4159687 h 5809606"/>
              <a:gd name="connsiteX430" fmla="*/ 1357122 w 5830857"/>
              <a:gd name="connsiteY430" fmla="*/ 4244745 h 5809606"/>
              <a:gd name="connsiteX431" fmla="*/ 1297991 w 5830857"/>
              <a:gd name="connsiteY431" fmla="*/ 4452001 h 5809606"/>
              <a:gd name="connsiteX432" fmla="*/ 1505247 w 5830857"/>
              <a:gd name="connsiteY432" fmla="*/ 4511132 h 5809606"/>
              <a:gd name="connsiteX433" fmla="*/ 1562577 w 5830857"/>
              <a:gd name="connsiteY433" fmla="*/ 4455152 h 5809606"/>
              <a:gd name="connsiteX434" fmla="*/ 1641253 w 5830857"/>
              <a:gd name="connsiteY434" fmla="*/ 4532972 h 5809606"/>
              <a:gd name="connsiteX435" fmla="*/ 1586199 w 5830857"/>
              <a:gd name="connsiteY435" fmla="*/ 4588883 h 5809606"/>
              <a:gd name="connsiteX436" fmla="*/ 1644540 w 5830857"/>
              <a:gd name="connsiteY436" fmla="*/ 4794576 h 5809606"/>
              <a:gd name="connsiteX437" fmla="*/ 1850232 w 5830857"/>
              <a:gd name="connsiteY437" fmla="*/ 4736235 h 5809606"/>
              <a:gd name="connsiteX438" fmla="*/ 1941958 w 5830857"/>
              <a:gd name="connsiteY438" fmla="*/ 4821293 h 5809606"/>
              <a:gd name="connsiteX439" fmla="*/ 1881057 w 5830857"/>
              <a:gd name="connsiteY439" fmla="*/ 5013952 h 5809606"/>
              <a:gd name="connsiteX440" fmla="*/ 2044066 w 5830857"/>
              <a:gd name="connsiteY440" fmla="*/ 5086279 h 5809606"/>
              <a:gd name="connsiteX441" fmla="*/ 2140744 w 5830857"/>
              <a:gd name="connsiteY441" fmla="*/ 4990267 h 5809606"/>
              <a:gd name="connsiteX442" fmla="*/ 2329468 w 5830857"/>
              <a:gd name="connsiteY442" fmla="*/ 5099559 h 5809606"/>
              <a:gd name="connsiteX443" fmla="*/ 2427542 w 5830857"/>
              <a:gd name="connsiteY443" fmla="*/ 5019794 h 5809606"/>
              <a:gd name="connsiteX444" fmla="*/ 2532317 w 5830857"/>
              <a:gd name="connsiteY444" fmla="*/ 5107805 h 5809606"/>
              <a:gd name="connsiteX445" fmla="*/ 2445232 w 5830857"/>
              <a:gd name="connsiteY445" fmla="*/ 5281281 h 5809606"/>
              <a:gd name="connsiteX446" fmla="*/ 2618709 w 5830857"/>
              <a:gd name="connsiteY446" fmla="*/ 5368366 h 5809606"/>
              <a:gd name="connsiteX447" fmla="*/ 2705794 w 5830857"/>
              <a:gd name="connsiteY447" fmla="*/ 5194890 h 5809606"/>
              <a:gd name="connsiteX448" fmla="*/ 2618709 w 5830857"/>
              <a:gd name="connsiteY448" fmla="*/ 5107805 h 5809606"/>
              <a:gd name="connsiteX449" fmla="*/ 2716054 w 5830857"/>
              <a:gd name="connsiteY449" fmla="*/ 5034938 h 5809606"/>
              <a:gd name="connsiteX450" fmla="*/ 2805303 w 5830857"/>
              <a:gd name="connsiteY450" fmla="*/ 5108471 h 5809606"/>
              <a:gd name="connsiteX451" fmla="*/ 2744629 w 5830857"/>
              <a:gd name="connsiteY451" fmla="*/ 5159525 h 5809606"/>
              <a:gd name="connsiteX452" fmla="*/ 2721674 w 5830857"/>
              <a:gd name="connsiteY452" fmla="*/ 5235725 h 5809606"/>
              <a:gd name="connsiteX453" fmla="*/ 2861596 w 5830857"/>
              <a:gd name="connsiteY453" fmla="*/ 5374980 h 5809606"/>
              <a:gd name="connsiteX454" fmla="*/ 3000069 w 5830857"/>
              <a:gd name="connsiteY454" fmla="*/ 5235325 h 5809606"/>
              <a:gd name="connsiteX455" fmla="*/ 2977706 w 5830857"/>
              <a:gd name="connsiteY455" fmla="*/ 5160287 h 5809606"/>
              <a:gd name="connsiteX456" fmla="*/ 2917984 w 5830857"/>
              <a:gd name="connsiteY456" fmla="*/ 5109043 h 5809606"/>
              <a:gd name="connsiteX457" fmla="*/ 3003709 w 5830857"/>
              <a:gd name="connsiteY457" fmla="*/ 5041320 h 5809606"/>
              <a:gd name="connsiteX458" fmla="*/ 3085339 w 5830857"/>
              <a:gd name="connsiteY458" fmla="*/ 5107995 h 5809606"/>
              <a:gd name="connsiteX459" fmla="*/ 3019227 w 5830857"/>
              <a:gd name="connsiteY459" fmla="*/ 5297931 h 5809606"/>
              <a:gd name="connsiteX460" fmla="*/ 3209164 w 5830857"/>
              <a:gd name="connsiteY460" fmla="*/ 5364042 h 5809606"/>
              <a:gd name="connsiteX461" fmla="*/ 3275275 w 5830857"/>
              <a:gd name="connsiteY461" fmla="*/ 5174106 h 5809606"/>
              <a:gd name="connsiteX462" fmla="*/ 3209164 w 5830857"/>
              <a:gd name="connsiteY462" fmla="*/ 5107995 h 5809606"/>
              <a:gd name="connsiteX463" fmla="*/ 3291840 w 5830857"/>
              <a:gd name="connsiteY463" fmla="*/ 5039796 h 5809606"/>
              <a:gd name="connsiteX464" fmla="*/ 3378137 w 5830857"/>
              <a:gd name="connsiteY464" fmla="*/ 5107995 h 5809606"/>
              <a:gd name="connsiteX465" fmla="*/ 3304866 w 5830857"/>
              <a:gd name="connsiteY465" fmla="*/ 5291374 h 5809606"/>
              <a:gd name="connsiteX466" fmla="*/ 3488246 w 5830857"/>
              <a:gd name="connsiteY466" fmla="*/ 5364645 h 5809606"/>
              <a:gd name="connsiteX467" fmla="*/ 3561516 w 5830857"/>
              <a:gd name="connsiteY467" fmla="*/ 5181265 h 5809606"/>
              <a:gd name="connsiteX468" fmla="*/ 3488246 w 5830857"/>
              <a:gd name="connsiteY468" fmla="*/ 5107995 h 5809606"/>
              <a:gd name="connsiteX469" fmla="*/ 3581115 w 5830857"/>
              <a:gd name="connsiteY469" fmla="*/ 5028938 h 5809606"/>
              <a:gd name="connsiteX470" fmla="*/ 3689700 w 5830857"/>
              <a:gd name="connsiteY470" fmla="*/ 5105995 h 5809606"/>
              <a:gd name="connsiteX471" fmla="*/ 3591533 w 5830857"/>
              <a:gd name="connsiteY471" fmla="*/ 5263217 h 5809606"/>
              <a:gd name="connsiteX472" fmla="*/ 3748754 w 5830857"/>
              <a:gd name="connsiteY472" fmla="*/ 5361384 h 5809606"/>
              <a:gd name="connsiteX473" fmla="*/ 3846922 w 5830857"/>
              <a:gd name="connsiteY473" fmla="*/ 5204162 h 5809606"/>
              <a:gd name="connsiteX474" fmla="*/ 3748754 w 5830857"/>
              <a:gd name="connsiteY474" fmla="*/ 5105995 h 5809606"/>
              <a:gd name="connsiteX475" fmla="*/ 3819811 w 5830857"/>
              <a:gd name="connsiteY475" fmla="*/ 5073038 h 5809606"/>
              <a:gd name="connsiteX476" fmla="*/ 3866293 w 5830857"/>
              <a:gd name="connsiteY476" fmla="*/ 5009983 h 5809606"/>
              <a:gd name="connsiteX477" fmla="*/ 4064268 w 5830857"/>
              <a:gd name="connsiteY477" fmla="*/ 5089201 h 5809606"/>
              <a:gd name="connsiteX478" fmla="*/ 4154710 w 5830857"/>
              <a:gd name="connsiteY478" fmla="*/ 4967597 h 5809606"/>
              <a:gd name="connsiteX479" fmla="*/ 4308144 w 5830857"/>
              <a:gd name="connsiteY479" fmla="*/ 5085832 h 5809606"/>
              <a:gd name="connsiteX480" fmla="*/ 4427507 w 5830857"/>
              <a:gd name="connsiteY480" fmla="*/ 4948547 h 5809606"/>
              <a:gd name="connsiteX481" fmla="*/ 4330352 w 5830857"/>
              <a:gd name="connsiteY481" fmla="*/ 4818816 h 5809606"/>
              <a:gd name="connsiteX482" fmla="*/ 4400075 w 5830857"/>
              <a:gd name="connsiteY482" fmla="*/ 4780716 h 5809606"/>
              <a:gd name="connsiteX483" fmla="*/ 4442937 w 5830857"/>
              <a:gd name="connsiteY483" fmla="*/ 4714041 h 5809606"/>
              <a:gd name="connsiteX484" fmla="*/ 4482275 w 5830857"/>
              <a:gd name="connsiteY484" fmla="*/ 4772429 h 5809606"/>
              <a:gd name="connsiteX485" fmla="*/ 4544664 w 5830857"/>
              <a:gd name="connsiteY485" fmla="*/ 4804909 h 5809606"/>
              <a:gd name="connsiteX486" fmla="*/ 4718708 w 5830857"/>
              <a:gd name="connsiteY486" fmla="*/ 4702268 h 5809606"/>
              <a:gd name="connsiteX487" fmla="*/ 4632009 w 5830857"/>
              <a:gd name="connsiteY487" fmla="*/ 4533352 h 5809606"/>
              <a:gd name="connsiteX488" fmla="*/ 4731069 w 5830857"/>
              <a:gd name="connsiteY488" fmla="*/ 4435625 h 5809606"/>
              <a:gd name="connsiteX489" fmla="*/ 4918988 w 5830857"/>
              <a:gd name="connsiteY489" fmla="*/ 4509873 h 5809606"/>
              <a:gd name="connsiteX490" fmla="*/ 4932142 w 5830857"/>
              <a:gd name="connsiteY490" fmla="*/ 4503348 h 5809606"/>
              <a:gd name="connsiteX491" fmla="*/ 5002817 w 5830857"/>
              <a:gd name="connsiteY491" fmla="*/ 4350948 h 5809606"/>
              <a:gd name="connsiteX492" fmla="*/ 4912234 w 5830857"/>
              <a:gd name="connsiteY492" fmla="*/ 4243791 h 5809606"/>
              <a:gd name="connsiteX493" fmla="*/ 5017485 w 5830857"/>
              <a:gd name="connsiteY493" fmla="*/ 4131206 h 5809606"/>
              <a:gd name="connsiteX494" fmla="*/ 5056157 w 5830857"/>
              <a:gd name="connsiteY494" fmla="*/ 4192737 h 5809606"/>
              <a:gd name="connsiteX495" fmla="*/ 5249191 w 5830857"/>
              <a:gd name="connsiteY495" fmla="*/ 4185620 h 5809606"/>
              <a:gd name="connsiteX496" fmla="*/ 5242073 w 5830857"/>
              <a:gd name="connsiteY496" fmla="*/ 3992586 h 5809606"/>
              <a:gd name="connsiteX497" fmla="*/ 5163218 w 5830857"/>
              <a:gd name="connsiteY497" fmla="*/ 3956803 h 5809606"/>
              <a:gd name="connsiteX498" fmla="*/ 5299796 w 5830857"/>
              <a:gd name="connsiteY498" fmla="*/ 3793398 h 5809606"/>
              <a:gd name="connsiteX499" fmla="*/ 5208652 w 5830857"/>
              <a:gd name="connsiteY499" fmla="*/ 3668195 h 5809606"/>
              <a:gd name="connsiteX500" fmla="*/ 5271612 w 5830857"/>
              <a:gd name="connsiteY500" fmla="*/ 3621999 h 5809606"/>
              <a:gd name="connsiteX501" fmla="*/ 5304664 w 5830857"/>
              <a:gd name="connsiteY501" fmla="*/ 3551419 h 5809606"/>
              <a:gd name="connsiteX502" fmla="*/ 5433727 w 5830857"/>
              <a:gd name="connsiteY502" fmla="*/ 3654289 h 5809606"/>
              <a:gd name="connsiteX503" fmla="*/ 5528977 w 5830857"/>
              <a:gd name="connsiteY503" fmla="*/ 3614950 h 5809606"/>
              <a:gd name="connsiteX504" fmla="*/ 5557552 w 5830857"/>
              <a:gd name="connsiteY504" fmla="*/ 3571231 h 5809606"/>
              <a:gd name="connsiteX505" fmla="*/ 5567553 w 5830857"/>
              <a:gd name="connsiteY505" fmla="*/ 3519700 h 5809606"/>
              <a:gd name="connsiteX506" fmla="*/ 5434017 w 5830857"/>
              <a:gd name="connsiteY506" fmla="*/ 3386538 h 5809606"/>
              <a:gd name="connsiteX507" fmla="*/ 5304473 w 5830857"/>
              <a:gd name="connsiteY507" fmla="*/ 3489030 h 5809606"/>
              <a:gd name="connsiteX508" fmla="*/ 5227415 w 5830857"/>
              <a:gd name="connsiteY508" fmla="*/ 3383017 h 5809606"/>
              <a:gd name="connsiteX509" fmla="*/ 5305997 w 5830857"/>
              <a:gd name="connsiteY509" fmla="*/ 3289862 h 5809606"/>
              <a:gd name="connsiteX510" fmla="*/ 5432965 w 5830857"/>
              <a:gd name="connsiteY510" fmla="*/ 3374635 h 5809606"/>
              <a:gd name="connsiteX511" fmla="*/ 5534692 w 5830857"/>
              <a:gd name="connsiteY511" fmla="*/ 3335106 h 5809606"/>
              <a:gd name="connsiteX512" fmla="*/ 5565934 w 5830857"/>
              <a:gd name="connsiteY512" fmla="*/ 3289291 h 5809606"/>
              <a:gd name="connsiteX513" fmla="*/ 5491358 w 5830857"/>
              <a:gd name="connsiteY513" fmla="*/ 3106147 h 5809606"/>
              <a:gd name="connsiteX514" fmla="*/ 5488020 w 5830857"/>
              <a:gd name="connsiteY514" fmla="*/ 3104792 h 5809606"/>
              <a:gd name="connsiteX515" fmla="*/ 5306093 w 5830857"/>
              <a:gd name="connsiteY515" fmla="*/ 3179372 h 5809606"/>
              <a:gd name="connsiteX516" fmla="*/ 5238655 w 5830857"/>
              <a:gd name="connsiteY516" fmla="*/ 3093647 h 5809606"/>
              <a:gd name="connsiteX517" fmla="*/ 5306283 w 5830857"/>
              <a:gd name="connsiteY517" fmla="*/ 3012304 h 5809606"/>
              <a:gd name="connsiteX518" fmla="*/ 988124 w 5830857"/>
              <a:gd name="connsiteY518" fmla="*/ 2448711 h 5809606"/>
              <a:gd name="connsiteX519" fmla="*/ 1044035 w 5830857"/>
              <a:gd name="connsiteY519" fmla="*/ 2517386 h 5809606"/>
              <a:gd name="connsiteX520" fmla="*/ 986885 w 5830857"/>
              <a:gd name="connsiteY520" fmla="*/ 2581966 h 5809606"/>
              <a:gd name="connsiteX521" fmla="*/ 900684 w 5830857"/>
              <a:gd name="connsiteY521" fmla="*/ 2518815 h 5809606"/>
              <a:gd name="connsiteX522" fmla="*/ 987933 w 5830857"/>
              <a:gd name="connsiteY522" fmla="*/ 2448711 h 5809606"/>
              <a:gd name="connsiteX523" fmla="*/ 988124 w 5830857"/>
              <a:gd name="connsiteY523" fmla="*/ 3032117 h 5809606"/>
              <a:gd name="connsiteX524" fmla="*/ 1040511 w 5830857"/>
              <a:gd name="connsiteY524" fmla="*/ 3092982 h 5809606"/>
              <a:gd name="connsiteX525" fmla="*/ 988314 w 5830857"/>
              <a:gd name="connsiteY525" fmla="*/ 3154323 h 5809606"/>
              <a:gd name="connsiteX526" fmla="*/ 910114 w 5830857"/>
              <a:gd name="connsiteY526" fmla="*/ 3093268 h 5809606"/>
              <a:gd name="connsiteX527" fmla="*/ 988314 w 5830857"/>
              <a:gd name="connsiteY527" fmla="*/ 3032117 h 5809606"/>
              <a:gd name="connsiteX528" fmla="*/ 911924 w 5830857"/>
              <a:gd name="connsiteY528" fmla="*/ 2805708 h 5809606"/>
              <a:gd name="connsiteX529" fmla="*/ 987648 w 5830857"/>
              <a:gd name="connsiteY529" fmla="*/ 2745319 h 5809606"/>
              <a:gd name="connsiteX530" fmla="*/ 1039654 w 5830857"/>
              <a:gd name="connsiteY530" fmla="*/ 2807041 h 5809606"/>
              <a:gd name="connsiteX531" fmla="*/ 988219 w 5830857"/>
              <a:gd name="connsiteY531" fmla="*/ 2866668 h 5809606"/>
              <a:gd name="connsiteX532" fmla="*/ 911448 w 5830857"/>
              <a:gd name="connsiteY532" fmla="*/ 2805803 h 5809606"/>
              <a:gd name="connsiteX533" fmla="*/ 987552 w 5830857"/>
              <a:gd name="connsiteY533" fmla="*/ 3455980 h 5809606"/>
              <a:gd name="connsiteX534" fmla="*/ 948118 w 5830857"/>
              <a:gd name="connsiteY534" fmla="*/ 3408355 h 5809606"/>
              <a:gd name="connsiteX535" fmla="*/ 892397 w 5830857"/>
              <a:gd name="connsiteY535" fmla="*/ 3382066 h 5809606"/>
              <a:gd name="connsiteX536" fmla="*/ 947261 w 5830857"/>
              <a:gd name="connsiteY536" fmla="*/ 3358158 h 5809606"/>
              <a:gd name="connsiteX537" fmla="*/ 988695 w 5830857"/>
              <a:gd name="connsiteY537" fmla="*/ 3315105 h 5809606"/>
              <a:gd name="connsiteX538" fmla="*/ 1046416 w 5830857"/>
              <a:gd name="connsiteY538" fmla="*/ 3381113 h 5809606"/>
              <a:gd name="connsiteX539" fmla="*/ 987552 w 5830857"/>
              <a:gd name="connsiteY539" fmla="*/ 3455599 h 5809606"/>
              <a:gd name="connsiteX540" fmla="*/ 1275779 w 5830857"/>
              <a:gd name="connsiteY540" fmla="*/ 4025098 h 5809606"/>
              <a:gd name="connsiteX541" fmla="*/ 1201007 w 5830857"/>
              <a:gd name="connsiteY541" fmla="*/ 3957090 h 5809606"/>
              <a:gd name="connsiteX542" fmla="*/ 1275398 w 5830857"/>
              <a:gd name="connsiteY542" fmla="*/ 3902035 h 5809606"/>
              <a:gd name="connsiteX543" fmla="*/ 1328452 w 5830857"/>
              <a:gd name="connsiteY543" fmla="*/ 3957852 h 5809606"/>
              <a:gd name="connsiteX544" fmla="*/ 1275874 w 5830857"/>
              <a:gd name="connsiteY544" fmla="*/ 4024527 h 5809606"/>
              <a:gd name="connsiteX545" fmla="*/ 1277017 w 5830857"/>
              <a:gd name="connsiteY545" fmla="*/ 3070884 h 5809606"/>
              <a:gd name="connsiteX546" fmla="*/ 1298162 w 5830857"/>
              <a:gd name="connsiteY546" fmla="*/ 3093934 h 5809606"/>
              <a:gd name="connsiteX547" fmla="*/ 1277874 w 5830857"/>
              <a:gd name="connsiteY547" fmla="*/ 3115937 h 5809606"/>
              <a:gd name="connsiteX548" fmla="*/ 1251966 w 5830857"/>
              <a:gd name="connsiteY548" fmla="*/ 3092696 h 5809606"/>
              <a:gd name="connsiteX549" fmla="*/ 1277112 w 5830857"/>
              <a:gd name="connsiteY549" fmla="*/ 3070693 h 5809606"/>
              <a:gd name="connsiteX550" fmla="*/ 1253490 w 5830857"/>
              <a:gd name="connsiteY550" fmla="*/ 2806660 h 5809606"/>
              <a:gd name="connsiteX551" fmla="*/ 1277207 w 5830857"/>
              <a:gd name="connsiteY551" fmla="*/ 2785324 h 5809606"/>
              <a:gd name="connsiteX552" fmla="*/ 1296257 w 5830857"/>
              <a:gd name="connsiteY552" fmla="*/ 2806279 h 5809606"/>
              <a:gd name="connsiteX553" fmla="*/ 1277207 w 5830857"/>
              <a:gd name="connsiteY553" fmla="*/ 2827520 h 5809606"/>
              <a:gd name="connsiteX554" fmla="*/ 1253871 w 5830857"/>
              <a:gd name="connsiteY554" fmla="*/ 2806661 h 5809606"/>
              <a:gd name="connsiteX555" fmla="*/ 1277303 w 5830857"/>
              <a:gd name="connsiteY555" fmla="*/ 2541865 h 5809606"/>
              <a:gd name="connsiteX556" fmla="*/ 1248728 w 5830857"/>
              <a:gd name="connsiteY556" fmla="*/ 2517196 h 5809606"/>
              <a:gd name="connsiteX557" fmla="*/ 1276064 w 5830857"/>
              <a:gd name="connsiteY557" fmla="*/ 2492145 h 5809606"/>
              <a:gd name="connsiteX558" fmla="*/ 1299115 w 5830857"/>
              <a:gd name="connsiteY558" fmla="*/ 2518053 h 5809606"/>
              <a:gd name="connsiteX559" fmla="*/ 1277112 w 5830857"/>
              <a:gd name="connsiteY559" fmla="*/ 2541675 h 5809606"/>
              <a:gd name="connsiteX560" fmla="*/ 1278160 w 5830857"/>
              <a:gd name="connsiteY560" fmla="*/ 3353395 h 5809606"/>
              <a:gd name="connsiteX561" fmla="*/ 1302925 w 5830857"/>
              <a:gd name="connsiteY561" fmla="*/ 3379875 h 5809606"/>
              <a:gd name="connsiteX562" fmla="*/ 1277493 w 5830857"/>
              <a:gd name="connsiteY562" fmla="*/ 3408450 h 5809606"/>
              <a:gd name="connsiteX563" fmla="*/ 1246823 w 5830857"/>
              <a:gd name="connsiteY563" fmla="*/ 3380637 h 5809606"/>
              <a:gd name="connsiteX564" fmla="*/ 1278255 w 5830857"/>
              <a:gd name="connsiteY564" fmla="*/ 3353109 h 5809606"/>
              <a:gd name="connsiteX565" fmla="*/ 1275874 w 5830857"/>
              <a:gd name="connsiteY565" fmla="*/ 2262973 h 5809606"/>
              <a:gd name="connsiteX566" fmla="*/ 1236917 w 5830857"/>
              <a:gd name="connsiteY566" fmla="*/ 2229922 h 5809606"/>
              <a:gd name="connsiteX567" fmla="*/ 1276636 w 5830857"/>
              <a:gd name="connsiteY567" fmla="*/ 2193822 h 5809606"/>
              <a:gd name="connsiteX568" fmla="*/ 1306926 w 5830857"/>
              <a:gd name="connsiteY568" fmla="*/ 2229255 h 5809606"/>
              <a:gd name="connsiteX569" fmla="*/ 1275874 w 5830857"/>
              <a:gd name="connsiteY569" fmla="*/ 2262307 h 5809606"/>
              <a:gd name="connsiteX570" fmla="*/ 1277779 w 5830857"/>
              <a:gd name="connsiteY570" fmla="*/ 3631906 h 5809606"/>
              <a:gd name="connsiteX571" fmla="*/ 1311878 w 5830857"/>
              <a:gd name="connsiteY571" fmla="*/ 3668387 h 5809606"/>
              <a:gd name="connsiteX572" fmla="*/ 1276064 w 5830857"/>
              <a:gd name="connsiteY572" fmla="*/ 3710964 h 5809606"/>
              <a:gd name="connsiteX573" fmla="*/ 1231201 w 5830857"/>
              <a:gd name="connsiteY573" fmla="*/ 3670197 h 5809606"/>
              <a:gd name="connsiteX574" fmla="*/ 1277874 w 5830857"/>
              <a:gd name="connsiteY574" fmla="*/ 3632097 h 5809606"/>
              <a:gd name="connsiteX575" fmla="*/ 1275779 w 5830857"/>
              <a:gd name="connsiteY575" fmla="*/ 1989891 h 5809606"/>
              <a:gd name="connsiteX576" fmla="*/ 1215390 w 5830857"/>
              <a:gd name="connsiteY576" fmla="*/ 1942266 h 5809606"/>
              <a:gd name="connsiteX577" fmla="*/ 1275207 w 5830857"/>
              <a:gd name="connsiteY577" fmla="*/ 1887212 h 5809606"/>
              <a:gd name="connsiteX578" fmla="*/ 1320165 w 5830857"/>
              <a:gd name="connsiteY578" fmla="*/ 1942266 h 5809606"/>
              <a:gd name="connsiteX579" fmla="*/ 1276064 w 5830857"/>
              <a:gd name="connsiteY579" fmla="*/ 1989891 h 5809606"/>
              <a:gd name="connsiteX580" fmla="*/ 1275112 w 5830857"/>
              <a:gd name="connsiteY580" fmla="*/ 1725668 h 5809606"/>
              <a:gd name="connsiteX581" fmla="*/ 1232059 w 5830857"/>
              <a:gd name="connsiteY581" fmla="*/ 1680805 h 5809606"/>
              <a:gd name="connsiteX582" fmla="*/ 1174909 w 5830857"/>
              <a:gd name="connsiteY582" fmla="*/ 1657088 h 5809606"/>
              <a:gd name="connsiteX583" fmla="*/ 1278160 w 5830857"/>
              <a:gd name="connsiteY583" fmla="*/ 1565933 h 5809606"/>
              <a:gd name="connsiteX584" fmla="*/ 1343597 w 5830857"/>
              <a:gd name="connsiteY584" fmla="*/ 1654992 h 5809606"/>
              <a:gd name="connsiteX585" fmla="*/ 1275493 w 5830857"/>
              <a:gd name="connsiteY585" fmla="*/ 1725668 h 5809606"/>
              <a:gd name="connsiteX586" fmla="*/ 1563434 w 5830857"/>
              <a:gd name="connsiteY586" fmla="*/ 4300657 h 5809606"/>
              <a:gd name="connsiteX587" fmla="*/ 1506284 w 5830857"/>
              <a:gd name="connsiteY587" fmla="*/ 4245602 h 5809606"/>
              <a:gd name="connsiteX588" fmla="*/ 1563434 w 5830857"/>
              <a:gd name="connsiteY588" fmla="*/ 4200454 h 5809606"/>
              <a:gd name="connsiteX589" fmla="*/ 1607439 w 5830857"/>
              <a:gd name="connsiteY589" fmla="*/ 4245602 h 5809606"/>
              <a:gd name="connsiteX590" fmla="*/ 1563434 w 5830857"/>
              <a:gd name="connsiteY590" fmla="*/ 4300657 h 5809606"/>
              <a:gd name="connsiteX591" fmla="*/ 1569244 w 5830857"/>
              <a:gd name="connsiteY591" fmla="*/ 2807803 h 5809606"/>
              <a:gd name="connsiteX592" fmla="*/ 1568291 w 5830857"/>
              <a:gd name="connsiteY592" fmla="*/ 2806851 h 5809606"/>
              <a:gd name="connsiteX593" fmla="*/ 1569720 w 5830857"/>
              <a:gd name="connsiteY593" fmla="*/ 2805327 h 5809606"/>
              <a:gd name="connsiteX594" fmla="*/ 1570577 w 5830857"/>
              <a:gd name="connsiteY594" fmla="*/ 2806375 h 5809606"/>
              <a:gd name="connsiteX595" fmla="*/ 1570577 w 5830857"/>
              <a:gd name="connsiteY595" fmla="*/ 3093553 h 5809606"/>
              <a:gd name="connsiteX596" fmla="*/ 1568101 w 5830857"/>
              <a:gd name="connsiteY596" fmla="*/ 3096125 h 5809606"/>
              <a:gd name="connsiteX597" fmla="*/ 1566291 w 5830857"/>
              <a:gd name="connsiteY597" fmla="*/ 3094410 h 5809606"/>
              <a:gd name="connsiteX598" fmla="*/ 1569053 w 5830857"/>
              <a:gd name="connsiteY598" fmla="*/ 3091839 h 5809606"/>
              <a:gd name="connsiteX599" fmla="*/ 1569815 w 5830857"/>
              <a:gd name="connsiteY599" fmla="*/ 2523006 h 5809606"/>
              <a:gd name="connsiteX600" fmla="*/ 1565529 w 5830857"/>
              <a:gd name="connsiteY600" fmla="*/ 2519005 h 5809606"/>
              <a:gd name="connsiteX601" fmla="*/ 1568291 w 5830857"/>
              <a:gd name="connsiteY601" fmla="*/ 2516338 h 5809606"/>
              <a:gd name="connsiteX602" fmla="*/ 1572387 w 5830857"/>
              <a:gd name="connsiteY602" fmla="*/ 2520529 h 5809606"/>
              <a:gd name="connsiteX603" fmla="*/ 1568101 w 5830857"/>
              <a:gd name="connsiteY603" fmla="*/ 3375017 h 5809606"/>
              <a:gd name="connsiteX604" fmla="*/ 1573149 w 5830857"/>
              <a:gd name="connsiteY604" fmla="*/ 3380256 h 5809606"/>
              <a:gd name="connsiteX605" fmla="*/ 1567815 w 5830857"/>
              <a:gd name="connsiteY605" fmla="*/ 3386066 h 5809606"/>
              <a:gd name="connsiteX606" fmla="*/ 1562100 w 5830857"/>
              <a:gd name="connsiteY606" fmla="*/ 3380542 h 5809606"/>
              <a:gd name="connsiteX607" fmla="*/ 1568196 w 5830857"/>
              <a:gd name="connsiteY607" fmla="*/ 3375017 h 5809606"/>
              <a:gd name="connsiteX608" fmla="*/ 1568101 w 5830857"/>
              <a:gd name="connsiteY608" fmla="*/ 2240113 h 5809606"/>
              <a:gd name="connsiteX609" fmla="*/ 1557719 w 5830857"/>
              <a:gd name="connsiteY609" fmla="*/ 2230588 h 5809606"/>
              <a:gd name="connsiteX610" fmla="*/ 1566005 w 5830857"/>
              <a:gd name="connsiteY610" fmla="*/ 2222492 h 5809606"/>
              <a:gd name="connsiteX611" fmla="*/ 1575530 w 5830857"/>
              <a:gd name="connsiteY611" fmla="*/ 2232684 h 5809606"/>
              <a:gd name="connsiteX612" fmla="*/ 1568387 w 5830857"/>
              <a:gd name="connsiteY612" fmla="*/ 2240018 h 5809606"/>
              <a:gd name="connsiteX613" fmla="*/ 1567053 w 5830857"/>
              <a:gd name="connsiteY613" fmla="*/ 3656290 h 5809606"/>
              <a:gd name="connsiteX614" fmla="*/ 1578102 w 5830857"/>
              <a:gd name="connsiteY614" fmla="*/ 3667911 h 5809606"/>
              <a:gd name="connsiteX615" fmla="*/ 1565434 w 5830857"/>
              <a:gd name="connsiteY615" fmla="*/ 3681722 h 5809606"/>
              <a:gd name="connsiteX616" fmla="*/ 1552575 w 5830857"/>
              <a:gd name="connsiteY616" fmla="*/ 3669244 h 5809606"/>
              <a:gd name="connsiteX617" fmla="*/ 1566863 w 5830857"/>
              <a:gd name="connsiteY617" fmla="*/ 3656290 h 5809606"/>
              <a:gd name="connsiteX618" fmla="*/ 1565624 w 5830857"/>
              <a:gd name="connsiteY618" fmla="*/ 1962459 h 5809606"/>
              <a:gd name="connsiteX619" fmla="*/ 1543622 w 5830857"/>
              <a:gd name="connsiteY619" fmla="*/ 1943409 h 5809606"/>
              <a:gd name="connsiteX620" fmla="*/ 1564767 w 5830857"/>
              <a:gd name="connsiteY620" fmla="*/ 1922740 h 5809606"/>
              <a:gd name="connsiteX621" fmla="*/ 1583817 w 5830857"/>
              <a:gd name="connsiteY621" fmla="*/ 1944171 h 5809606"/>
              <a:gd name="connsiteX622" fmla="*/ 1565720 w 5830857"/>
              <a:gd name="connsiteY622" fmla="*/ 1963221 h 5809606"/>
              <a:gd name="connsiteX623" fmla="*/ 1565720 w 5830857"/>
              <a:gd name="connsiteY623" fmla="*/ 3932801 h 5809606"/>
              <a:gd name="connsiteX624" fmla="*/ 1588961 w 5830857"/>
              <a:gd name="connsiteY624" fmla="*/ 3956233 h 5809606"/>
              <a:gd name="connsiteX625" fmla="*/ 1563053 w 5830857"/>
              <a:gd name="connsiteY625" fmla="*/ 3985951 h 5809606"/>
              <a:gd name="connsiteX626" fmla="*/ 1535144 w 5830857"/>
              <a:gd name="connsiteY626" fmla="*/ 3959281 h 5809606"/>
              <a:gd name="connsiteX627" fmla="*/ 1565720 w 5830857"/>
              <a:gd name="connsiteY627" fmla="*/ 3932801 h 5809606"/>
              <a:gd name="connsiteX628" fmla="*/ 1564862 w 5830857"/>
              <a:gd name="connsiteY628" fmla="*/ 1691949 h 5809606"/>
              <a:gd name="connsiteX629" fmla="*/ 1520857 w 5830857"/>
              <a:gd name="connsiteY629" fmla="*/ 1655754 h 5809606"/>
              <a:gd name="connsiteX630" fmla="*/ 1564291 w 5830857"/>
              <a:gd name="connsiteY630" fmla="*/ 1612797 h 5809606"/>
              <a:gd name="connsiteX631" fmla="*/ 1600105 w 5830857"/>
              <a:gd name="connsiteY631" fmla="*/ 1655945 h 5809606"/>
              <a:gd name="connsiteX632" fmla="*/ 1564482 w 5830857"/>
              <a:gd name="connsiteY632" fmla="*/ 1691949 h 5809606"/>
              <a:gd name="connsiteX633" fmla="*/ 1564196 w 5830857"/>
              <a:gd name="connsiteY633" fmla="*/ 1430203 h 5809606"/>
              <a:gd name="connsiteX634" fmla="*/ 1481709 w 5830857"/>
              <a:gd name="connsiteY634" fmla="*/ 1368195 h 5809606"/>
              <a:gd name="connsiteX635" fmla="*/ 1565053 w 5830857"/>
              <a:gd name="connsiteY635" fmla="*/ 1284565 h 5809606"/>
              <a:gd name="connsiteX636" fmla="*/ 1627156 w 5830857"/>
              <a:gd name="connsiteY636" fmla="*/ 1367338 h 5809606"/>
              <a:gd name="connsiteX637" fmla="*/ 1564291 w 5830857"/>
              <a:gd name="connsiteY637" fmla="*/ 1430203 h 5809606"/>
              <a:gd name="connsiteX638" fmla="*/ 1850422 w 5830857"/>
              <a:gd name="connsiteY638" fmla="*/ 4593360 h 5809606"/>
              <a:gd name="connsiteX639" fmla="*/ 1793748 w 5830857"/>
              <a:gd name="connsiteY639" fmla="*/ 4534114 h 5809606"/>
              <a:gd name="connsiteX640" fmla="*/ 1851755 w 5830857"/>
              <a:gd name="connsiteY640" fmla="*/ 4487632 h 5809606"/>
              <a:gd name="connsiteX641" fmla="*/ 1897571 w 5830857"/>
              <a:gd name="connsiteY641" fmla="*/ 4532876 h 5809606"/>
              <a:gd name="connsiteX642" fmla="*/ 1850422 w 5830857"/>
              <a:gd name="connsiteY642" fmla="*/ 4593360 h 5809606"/>
              <a:gd name="connsiteX643" fmla="*/ 1854708 w 5830857"/>
              <a:gd name="connsiteY643" fmla="*/ 3948517 h 5809606"/>
              <a:gd name="connsiteX644" fmla="*/ 1861471 w 5830857"/>
              <a:gd name="connsiteY644" fmla="*/ 3955280 h 5809606"/>
              <a:gd name="connsiteX645" fmla="*/ 1853660 w 5830857"/>
              <a:gd name="connsiteY645" fmla="*/ 3963662 h 5809606"/>
              <a:gd name="connsiteX646" fmla="*/ 1846136 w 5830857"/>
              <a:gd name="connsiteY646" fmla="*/ 3956233 h 5809606"/>
              <a:gd name="connsiteX647" fmla="*/ 1854708 w 5830857"/>
              <a:gd name="connsiteY647" fmla="*/ 3948517 h 5809606"/>
              <a:gd name="connsiteX648" fmla="*/ 1851755 w 5830857"/>
              <a:gd name="connsiteY648" fmla="*/ 1944076 h 5809606"/>
              <a:gd name="connsiteX649" fmla="*/ 1854137 w 5830857"/>
              <a:gd name="connsiteY649" fmla="*/ 1941695 h 5809606"/>
              <a:gd name="connsiteX650" fmla="*/ 1858994 w 5830857"/>
              <a:gd name="connsiteY650" fmla="*/ 1946743 h 5809606"/>
              <a:gd name="connsiteX651" fmla="*/ 1856899 w 5830857"/>
              <a:gd name="connsiteY651" fmla="*/ 1948934 h 5809606"/>
              <a:gd name="connsiteX652" fmla="*/ 1851660 w 5830857"/>
              <a:gd name="connsiteY652" fmla="*/ 1944076 h 5809606"/>
              <a:gd name="connsiteX653" fmla="*/ 1854518 w 5830857"/>
              <a:gd name="connsiteY653" fmla="*/ 1673185 h 5809606"/>
              <a:gd name="connsiteX654" fmla="*/ 1835468 w 5830857"/>
              <a:gd name="connsiteY654" fmla="*/ 1656136 h 5809606"/>
              <a:gd name="connsiteX655" fmla="*/ 1852422 w 5830857"/>
              <a:gd name="connsiteY655" fmla="*/ 1638895 h 5809606"/>
              <a:gd name="connsiteX656" fmla="*/ 1869662 w 5830857"/>
              <a:gd name="connsiteY656" fmla="*/ 1657945 h 5809606"/>
              <a:gd name="connsiteX657" fmla="*/ 1854613 w 5830857"/>
              <a:gd name="connsiteY657" fmla="*/ 1672804 h 5809606"/>
              <a:gd name="connsiteX658" fmla="*/ 1853375 w 5830857"/>
              <a:gd name="connsiteY658" fmla="*/ 4223218 h 5809606"/>
              <a:gd name="connsiteX659" fmla="*/ 1874330 w 5830857"/>
              <a:gd name="connsiteY659" fmla="*/ 4243888 h 5809606"/>
              <a:gd name="connsiteX660" fmla="*/ 1852232 w 5830857"/>
              <a:gd name="connsiteY660" fmla="*/ 4270177 h 5809606"/>
              <a:gd name="connsiteX661" fmla="*/ 1828038 w 5830857"/>
              <a:gd name="connsiteY661" fmla="*/ 4245603 h 5809606"/>
              <a:gd name="connsiteX662" fmla="*/ 1853756 w 5830857"/>
              <a:gd name="connsiteY662" fmla="*/ 4223600 h 5809606"/>
              <a:gd name="connsiteX663" fmla="*/ 1852422 w 5830857"/>
              <a:gd name="connsiteY663" fmla="*/ 1403818 h 5809606"/>
              <a:gd name="connsiteX664" fmla="*/ 1808321 w 5830857"/>
              <a:gd name="connsiteY664" fmla="*/ 1367147 h 5809606"/>
              <a:gd name="connsiteX665" fmla="*/ 1850422 w 5830857"/>
              <a:gd name="connsiteY665" fmla="*/ 1323141 h 5809606"/>
              <a:gd name="connsiteX666" fmla="*/ 1887284 w 5830857"/>
              <a:gd name="connsiteY666" fmla="*/ 1367147 h 5809606"/>
              <a:gd name="connsiteX667" fmla="*/ 1852232 w 5830857"/>
              <a:gd name="connsiteY667" fmla="*/ 1403056 h 5809606"/>
              <a:gd name="connsiteX668" fmla="*/ 1850993 w 5830857"/>
              <a:gd name="connsiteY668" fmla="*/ 1145881 h 5809606"/>
              <a:gd name="connsiteX669" fmla="*/ 1762887 w 5830857"/>
              <a:gd name="connsiteY669" fmla="*/ 1080730 h 5809606"/>
              <a:gd name="connsiteX670" fmla="*/ 1854803 w 5830857"/>
              <a:gd name="connsiteY670" fmla="*/ 978527 h 5809606"/>
              <a:gd name="connsiteX671" fmla="*/ 1923574 w 5830857"/>
              <a:gd name="connsiteY671" fmla="*/ 1077587 h 5809606"/>
              <a:gd name="connsiteX672" fmla="*/ 1851565 w 5830857"/>
              <a:gd name="connsiteY672" fmla="*/ 1145500 h 5809606"/>
              <a:gd name="connsiteX673" fmla="*/ 2139411 w 5830857"/>
              <a:gd name="connsiteY673" fmla="*/ 1018056 h 5809606"/>
              <a:gd name="connsiteX674" fmla="*/ 2187036 w 5830857"/>
              <a:gd name="connsiteY674" fmla="*/ 1078444 h 5809606"/>
              <a:gd name="connsiteX675" fmla="*/ 2139411 w 5830857"/>
              <a:gd name="connsiteY675" fmla="*/ 1122545 h 5809606"/>
              <a:gd name="connsiteX676" fmla="*/ 2083880 w 5830857"/>
              <a:gd name="connsiteY676" fmla="*/ 1077587 h 5809606"/>
              <a:gd name="connsiteX677" fmla="*/ 2138934 w 5830857"/>
              <a:gd name="connsiteY677" fmla="*/ 1017675 h 5809606"/>
              <a:gd name="connsiteX678" fmla="*/ 2142649 w 5830857"/>
              <a:gd name="connsiteY678" fmla="*/ 4235029 h 5809606"/>
              <a:gd name="connsiteX679" fmla="*/ 2149507 w 5830857"/>
              <a:gd name="connsiteY679" fmla="*/ 4241887 h 5809606"/>
              <a:gd name="connsiteX680" fmla="*/ 2140839 w 5830857"/>
              <a:gd name="connsiteY680" fmla="*/ 4251412 h 5809606"/>
              <a:gd name="connsiteX681" fmla="*/ 2133314 w 5830857"/>
              <a:gd name="connsiteY681" fmla="*/ 4243602 h 5809606"/>
              <a:gd name="connsiteX682" fmla="*/ 2142839 w 5830857"/>
              <a:gd name="connsiteY682" fmla="*/ 4235125 h 5809606"/>
              <a:gd name="connsiteX683" fmla="*/ 2137220 w 5830857"/>
              <a:gd name="connsiteY683" fmla="*/ 1657469 h 5809606"/>
              <a:gd name="connsiteX684" fmla="*/ 2140744 w 5830857"/>
              <a:gd name="connsiteY684" fmla="*/ 1653849 h 5809606"/>
              <a:gd name="connsiteX685" fmla="*/ 2145697 w 5830857"/>
              <a:gd name="connsiteY685" fmla="*/ 1658993 h 5809606"/>
              <a:gd name="connsiteX686" fmla="*/ 2142363 w 5830857"/>
              <a:gd name="connsiteY686" fmla="*/ 1662327 h 5809606"/>
              <a:gd name="connsiteX687" fmla="*/ 2140744 w 5830857"/>
              <a:gd name="connsiteY687" fmla="*/ 1387435 h 5809606"/>
              <a:gd name="connsiteX688" fmla="*/ 2118741 w 5830857"/>
              <a:gd name="connsiteY688" fmla="*/ 1367814 h 5809606"/>
              <a:gd name="connsiteX689" fmla="*/ 2139315 w 5830857"/>
              <a:gd name="connsiteY689" fmla="*/ 1346573 h 5809606"/>
              <a:gd name="connsiteX690" fmla="*/ 2159318 w 5830857"/>
              <a:gd name="connsiteY690" fmla="*/ 1368576 h 5809606"/>
              <a:gd name="connsiteX691" fmla="*/ 2140744 w 5830857"/>
              <a:gd name="connsiteY691" fmla="*/ 1386864 h 5809606"/>
              <a:gd name="connsiteX692" fmla="*/ 2140744 w 5830857"/>
              <a:gd name="connsiteY692" fmla="*/ 4505254 h 5809606"/>
              <a:gd name="connsiteX693" fmla="*/ 2169795 w 5830857"/>
              <a:gd name="connsiteY693" fmla="*/ 4532686 h 5809606"/>
              <a:gd name="connsiteX694" fmla="*/ 2141220 w 5830857"/>
              <a:gd name="connsiteY694" fmla="*/ 4565737 h 5809606"/>
              <a:gd name="connsiteX695" fmla="*/ 2109883 w 5830857"/>
              <a:gd name="connsiteY695" fmla="*/ 4532686 h 5809606"/>
              <a:gd name="connsiteX696" fmla="*/ 2140649 w 5830857"/>
              <a:gd name="connsiteY696" fmla="*/ 4505825 h 5809606"/>
              <a:gd name="connsiteX697" fmla="*/ 2140744 w 5830857"/>
              <a:gd name="connsiteY697" fmla="*/ 4908923 h 5809606"/>
              <a:gd name="connsiteX698" fmla="*/ 2065877 w 5830857"/>
              <a:gd name="connsiteY698" fmla="*/ 4821769 h 5809606"/>
              <a:gd name="connsiteX699" fmla="*/ 2142078 w 5830857"/>
              <a:gd name="connsiteY699" fmla="*/ 4763190 h 5809606"/>
              <a:gd name="connsiteX700" fmla="*/ 2206371 w 5830857"/>
              <a:gd name="connsiteY700" fmla="*/ 4820340 h 5809606"/>
              <a:gd name="connsiteX701" fmla="*/ 2141220 w 5830857"/>
              <a:gd name="connsiteY701" fmla="*/ 4908447 h 5809606"/>
              <a:gd name="connsiteX702" fmla="*/ 2427541 w 5830857"/>
              <a:gd name="connsiteY702" fmla="*/ 4879300 h 5809606"/>
              <a:gd name="connsiteX703" fmla="*/ 2374106 w 5830857"/>
              <a:gd name="connsiteY703" fmla="*/ 4820626 h 5809606"/>
              <a:gd name="connsiteX704" fmla="*/ 2427541 w 5830857"/>
              <a:gd name="connsiteY704" fmla="*/ 4777288 h 5809606"/>
              <a:gd name="connsiteX705" fmla="*/ 2474214 w 5830857"/>
              <a:gd name="connsiteY705" fmla="*/ 4820722 h 5809606"/>
              <a:gd name="connsiteX706" fmla="*/ 2427637 w 5830857"/>
              <a:gd name="connsiteY706" fmla="*/ 4879205 h 5809606"/>
              <a:gd name="connsiteX707" fmla="*/ 2429733 w 5830857"/>
              <a:gd name="connsiteY707" fmla="*/ 4514969 h 5809606"/>
              <a:gd name="connsiteX708" fmla="*/ 2445925 w 5830857"/>
              <a:gd name="connsiteY708" fmla="*/ 4530685 h 5809606"/>
              <a:gd name="connsiteX709" fmla="*/ 2427637 w 5830857"/>
              <a:gd name="connsiteY709" fmla="*/ 4551641 h 5809606"/>
              <a:gd name="connsiteX710" fmla="*/ 2409826 w 5830857"/>
              <a:gd name="connsiteY710" fmla="*/ 4532591 h 5809606"/>
              <a:gd name="connsiteX711" fmla="*/ 2429733 w 5830857"/>
              <a:gd name="connsiteY711" fmla="*/ 4514779 h 5809606"/>
              <a:gd name="connsiteX712" fmla="*/ 2418969 w 5830857"/>
              <a:gd name="connsiteY712" fmla="*/ 1368862 h 5809606"/>
              <a:gd name="connsiteX713" fmla="*/ 2427637 w 5830857"/>
              <a:gd name="connsiteY713" fmla="*/ 1360099 h 5809606"/>
              <a:gd name="connsiteX714" fmla="*/ 2437162 w 5830857"/>
              <a:gd name="connsiteY714" fmla="*/ 1371147 h 5809606"/>
              <a:gd name="connsiteX715" fmla="*/ 2429256 w 5830857"/>
              <a:gd name="connsiteY715" fmla="*/ 1378767 h 5809606"/>
              <a:gd name="connsiteX716" fmla="*/ 2418873 w 5830857"/>
              <a:gd name="connsiteY716" fmla="*/ 1369242 h 5809606"/>
              <a:gd name="connsiteX717" fmla="*/ 2427637 w 5830857"/>
              <a:gd name="connsiteY717" fmla="*/ 1108829 h 5809606"/>
              <a:gd name="connsiteX718" fmla="*/ 2391823 w 5830857"/>
              <a:gd name="connsiteY718" fmla="*/ 1078254 h 5809606"/>
              <a:gd name="connsiteX719" fmla="*/ 2428304 w 5830857"/>
              <a:gd name="connsiteY719" fmla="*/ 1038344 h 5809606"/>
              <a:gd name="connsiteX720" fmla="*/ 2461355 w 5830857"/>
              <a:gd name="connsiteY720" fmla="*/ 1077682 h 5809606"/>
              <a:gd name="connsiteX721" fmla="*/ 2427732 w 5830857"/>
              <a:gd name="connsiteY721" fmla="*/ 1108734 h 5809606"/>
              <a:gd name="connsiteX722" fmla="*/ 2428304 w 5830857"/>
              <a:gd name="connsiteY722" fmla="*/ 858798 h 5809606"/>
              <a:gd name="connsiteX723" fmla="*/ 2342579 w 5830857"/>
              <a:gd name="connsiteY723" fmla="*/ 792123 h 5809606"/>
              <a:gd name="connsiteX724" fmla="*/ 2428875 w 5830857"/>
              <a:gd name="connsiteY724" fmla="*/ 665916 h 5809606"/>
              <a:gd name="connsiteX725" fmla="*/ 2505075 w 5830857"/>
              <a:gd name="connsiteY725" fmla="*/ 791265 h 5809606"/>
              <a:gd name="connsiteX726" fmla="*/ 2428875 w 5830857"/>
              <a:gd name="connsiteY726" fmla="*/ 858607 h 5809606"/>
              <a:gd name="connsiteX727" fmla="*/ 2715292 w 5830857"/>
              <a:gd name="connsiteY727" fmla="*/ 4863489 h 5809606"/>
              <a:gd name="connsiteX728" fmla="*/ 2676430 w 5830857"/>
              <a:gd name="connsiteY728" fmla="*/ 4820055 h 5809606"/>
              <a:gd name="connsiteX729" fmla="*/ 2715292 w 5830857"/>
              <a:gd name="connsiteY729" fmla="*/ 4786241 h 5809606"/>
              <a:gd name="connsiteX730" fmla="*/ 2752344 w 5830857"/>
              <a:gd name="connsiteY730" fmla="*/ 4819293 h 5809606"/>
              <a:gd name="connsiteX731" fmla="*/ 2715578 w 5830857"/>
              <a:gd name="connsiteY731" fmla="*/ 4863298 h 5809606"/>
              <a:gd name="connsiteX732" fmla="*/ 2716340 w 5830857"/>
              <a:gd name="connsiteY732" fmla="*/ 4519541 h 5809606"/>
              <a:gd name="connsiteX733" fmla="*/ 2726436 w 5830857"/>
              <a:gd name="connsiteY733" fmla="*/ 4529066 h 5809606"/>
              <a:gd name="connsiteX734" fmla="*/ 2715387 w 5830857"/>
              <a:gd name="connsiteY734" fmla="*/ 4541353 h 5809606"/>
              <a:gd name="connsiteX735" fmla="*/ 2705767 w 5830857"/>
              <a:gd name="connsiteY735" fmla="*/ 4530209 h 5809606"/>
              <a:gd name="connsiteX736" fmla="*/ 2717387 w 5830857"/>
              <a:gd name="connsiteY736" fmla="*/ 4519255 h 5809606"/>
              <a:gd name="connsiteX737" fmla="*/ 2712815 w 5830857"/>
              <a:gd name="connsiteY737" fmla="*/ 1370766 h 5809606"/>
              <a:gd name="connsiteX738" fmla="*/ 2715863 w 5830857"/>
              <a:gd name="connsiteY738" fmla="*/ 1367623 h 5809606"/>
              <a:gd name="connsiteX739" fmla="*/ 2719768 w 5830857"/>
              <a:gd name="connsiteY739" fmla="*/ 1371814 h 5809606"/>
              <a:gd name="connsiteX740" fmla="*/ 2716911 w 5830857"/>
              <a:gd name="connsiteY740" fmla="*/ 1374576 h 5809606"/>
              <a:gd name="connsiteX741" fmla="*/ 2713101 w 5830857"/>
              <a:gd name="connsiteY741" fmla="*/ 1370671 h 5809606"/>
              <a:gd name="connsiteX742" fmla="*/ 2715292 w 5830857"/>
              <a:gd name="connsiteY742" fmla="*/ 1101209 h 5809606"/>
              <a:gd name="connsiteX743" fmla="*/ 2688908 w 5830857"/>
              <a:gd name="connsiteY743" fmla="*/ 1077968 h 5809606"/>
              <a:gd name="connsiteX744" fmla="*/ 2714149 w 5830857"/>
              <a:gd name="connsiteY744" fmla="*/ 1050441 h 5809606"/>
              <a:gd name="connsiteX745" fmla="*/ 2739200 w 5830857"/>
              <a:gd name="connsiteY745" fmla="*/ 1079016 h 5809606"/>
              <a:gd name="connsiteX746" fmla="*/ 2715578 w 5830857"/>
              <a:gd name="connsiteY746" fmla="*/ 1101018 h 5809606"/>
              <a:gd name="connsiteX747" fmla="*/ 2714244 w 5830857"/>
              <a:gd name="connsiteY747" fmla="*/ 847368 h 5809606"/>
              <a:gd name="connsiteX748" fmla="*/ 2644902 w 5830857"/>
              <a:gd name="connsiteY748" fmla="*/ 791551 h 5809606"/>
              <a:gd name="connsiteX749" fmla="*/ 2715292 w 5830857"/>
              <a:gd name="connsiteY749" fmla="*/ 704016 h 5809606"/>
              <a:gd name="connsiteX750" fmla="*/ 2779300 w 5830857"/>
              <a:gd name="connsiteY750" fmla="*/ 789741 h 5809606"/>
              <a:gd name="connsiteX751" fmla="*/ 2714434 w 5830857"/>
              <a:gd name="connsiteY751" fmla="*/ 846891 h 5809606"/>
              <a:gd name="connsiteX752" fmla="*/ 3003233 w 5830857"/>
              <a:gd name="connsiteY752" fmla="*/ 4858346 h 5809606"/>
              <a:gd name="connsiteX753" fmla="*/ 2969419 w 5830857"/>
              <a:gd name="connsiteY753" fmla="*/ 4820246 h 5809606"/>
              <a:gd name="connsiteX754" fmla="*/ 3002470 w 5830857"/>
              <a:gd name="connsiteY754" fmla="*/ 4790528 h 5809606"/>
              <a:gd name="connsiteX755" fmla="*/ 3036094 w 5830857"/>
              <a:gd name="connsiteY755" fmla="*/ 4820817 h 5809606"/>
              <a:gd name="connsiteX756" fmla="*/ 3003042 w 5830857"/>
              <a:gd name="connsiteY756" fmla="*/ 4858917 h 5809606"/>
              <a:gd name="connsiteX757" fmla="*/ 3003233 w 5830857"/>
              <a:gd name="connsiteY757" fmla="*/ 4522684 h 5809606"/>
              <a:gd name="connsiteX758" fmla="*/ 3010472 w 5830857"/>
              <a:gd name="connsiteY758" fmla="*/ 4529542 h 5809606"/>
              <a:gd name="connsiteX759" fmla="*/ 3002852 w 5830857"/>
              <a:gd name="connsiteY759" fmla="*/ 4537734 h 5809606"/>
              <a:gd name="connsiteX760" fmla="*/ 2995517 w 5830857"/>
              <a:gd name="connsiteY760" fmla="*/ 4529733 h 5809606"/>
              <a:gd name="connsiteX761" fmla="*/ 3003328 w 5830857"/>
              <a:gd name="connsiteY761" fmla="*/ 4522494 h 5809606"/>
              <a:gd name="connsiteX762" fmla="*/ 3002471 w 5830857"/>
              <a:gd name="connsiteY762" fmla="*/ 1372005 h 5809606"/>
              <a:gd name="connsiteX763" fmla="*/ 3004281 w 5830857"/>
              <a:gd name="connsiteY763" fmla="*/ 1370290 h 5809606"/>
              <a:gd name="connsiteX764" fmla="*/ 3005042 w 5830857"/>
              <a:gd name="connsiteY764" fmla="*/ 1371052 h 5809606"/>
              <a:gd name="connsiteX765" fmla="*/ 3003233 w 5830857"/>
              <a:gd name="connsiteY765" fmla="*/ 1372767 h 5809606"/>
              <a:gd name="connsiteX766" fmla="*/ 3004281 w 5830857"/>
              <a:gd name="connsiteY766" fmla="*/ 1098351 h 5809606"/>
              <a:gd name="connsiteX767" fmla="*/ 2982945 w 5830857"/>
              <a:gd name="connsiteY767" fmla="*/ 1079301 h 5809606"/>
              <a:gd name="connsiteX768" fmla="*/ 3004185 w 5830857"/>
              <a:gd name="connsiteY768" fmla="*/ 1055489 h 5809606"/>
              <a:gd name="connsiteX769" fmla="*/ 3025521 w 5830857"/>
              <a:gd name="connsiteY769" fmla="*/ 1079301 h 5809606"/>
              <a:gd name="connsiteX770" fmla="*/ 3004376 w 5830857"/>
              <a:gd name="connsiteY770" fmla="*/ 1098351 h 5809606"/>
              <a:gd name="connsiteX771" fmla="*/ 3004281 w 5830857"/>
              <a:gd name="connsiteY771" fmla="*/ 842034 h 5809606"/>
              <a:gd name="connsiteX772" fmla="*/ 2943130 w 5830857"/>
              <a:gd name="connsiteY772" fmla="*/ 790122 h 5809606"/>
              <a:gd name="connsiteX773" fmla="*/ 3003519 w 5830857"/>
              <a:gd name="connsiteY773" fmla="*/ 713541 h 5809606"/>
              <a:gd name="connsiteX774" fmla="*/ 3064289 w 5830857"/>
              <a:gd name="connsiteY774" fmla="*/ 791265 h 5809606"/>
              <a:gd name="connsiteX775" fmla="*/ 3004471 w 5830857"/>
              <a:gd name="connsiteY775" fmla="*/ 842319 h 5809606"/>
              <a:gd name="connsiteX776" fmla="*/ 3291554 w 5830857"/>
              <a:gd name="connsiteY776" fmla="*/ 4859584 h 5809606"/>
              <a:gd name="connsiteX777" fmla="*/ 3257550 w 5830857"/>
              <a:gd name="connsiteY777" fmla="*/ 4820341 h 5809606"/>
              <a:gd name="connsiteX778" fmla="*/ 3291840 w 5830857"/>
              <a:gd name="connsiteY778" fmla="*/ 4789671 h 5809606"/>
              <a:gd name="connsiteX779" fmla="*/ 3326796 w 5830857"/>
              <a:gd name="connsiteY779" fmla="*/ 4820056 h 5809606"/>
              <a:gd name="connsiteX780" fmla="*/ 3291745 w 5830857"/>
              <a:gd name="connsiteY780" fmla="*/ 4859489 h 5809606"/>
              <a:gd name="connsiteX781" fmla="*/ 3291554 w 5830857"/>
              <a:gd name="connsiteY781" fmla="*/ 4522303 h 5809606"/>
              <a:gd name="connsiteX782" fmla="*/ 3300222 w 5830857"/>
              <a:gd name="connsiteY782" fmla="*/ 4530114 h 5809606"/>
              <a:gd name="connsiteX783" fmla="*/ 3292126 w 5830857"/>
              <a:gd name="connsiteY783" fmla="*/ 4538496 h 5809606"/>
              <a:gd name="connsiteX784" fmla="*/ 3283935 w 5830857"/>
              <a:gd name="connsiteY784" fmla="*/ 4529542 h 5809606"/>
              <a:gd name="connsiteX785" fmla="*/ 3291554 w 5830857"/>
              <a:gd name="connsiteY785" fmla="*/ 4522113 h 5809606"/>
              <a:gd name="connsiteX786" fmla="*/ 3289459 w 5830857"/>
              <a:gd name="connsiteY786" fmla="*/ 1371338 h 5809606"/>
              <a:gd name="connsiteX787" fmla="*/ 3291745 w 5830857"/>
              <a:gd name="connsiteY787" fmla="*/ 1368957 h 5809606"/>
              <a:gd name="connsiteX788" fmla="*/ 3293936 w 5830857"/>
              <a:gd name="connsiteY788" fmla="*/ 1371052 h 5809606"/>
              <a:gd name="connsiteX789" fmla="*/ 3291459 w 5830857"/>
              <a:gd name="connsiteY789" fmla="*/ 1373243 h 5809606"/>
              <a:gd name="connsiteX790" fmla="*/ 3291935 w 5830857"/>
              <a:gd name="connsiteY790" fmla="*/ 1099875 h 5809606"/>
              <a:gd name="connsiteX791" fmla="*/ 3269075 w 5830857"/>
              <a:gd name="connsiteY791" fmla="*/ 1079111 h 5809606"/>
              <a:gd name="connsiteX792" fmla="*/ 3291078 w 5830857"/>
              <a:gd name="connsiteY792" fmla="*/ 1054346 h 5809606"/>
              <a:gd name="connsiteX793" fmla="*/ 3314223 w 5830857"/>
              <a:gd name="connsiteY793" fmla="*/ 1079778 h 5809606"/>
              <a:gd name="connsiteX794" fmla="*/ 3292221 w 5830857"/>
              <a:gd name="connsiteY794" fmla="*/ 1099685 h 5809606"/>
              <a:gd name="connsiteX795" fmla="*/ 3291078 w 5830857"/>
              <a:gd name="connsiteY795" fmla="*/ 842700 h 5809606"/>
              <a:gd name="connsiteX796" fmla="*/ 3230404 w 5830857"/>
              <a:gd name="connsiteY796" fmla="*/ 790503 h 5809606"/>
              <a:gd name="connsiteX797" fmla="*/ 3291078 w 5830857"/>
              <a:gd name="connsiteY797" fmla="*/ 711446 h 5809606"/>
              <a:gd name="connsiteX798" fmla="*/ 3352991 w 5830857"/>
              <a:gd name="connsiteY798" fmla="*/ 790599 h 5809606"/>
              <a:gd name="connsiteX799" fmla="*/ 3291174 w 5830857"/>
              <a:gd name="connsiteY799" fmla="*/ 842510 h 5809606"/>
              <a:gd name="connsiteX800" fmla="*/ 3581115 w 5830857"/>
              <a:gd name="connsiteY800" fmla="*/ 4870537 h 5809606"/>
              <a:gd name="connsiteX801" fmla="*/ 3539490 w 5830857"/>
              <a:gd name="connsiteY801" fmla="*/ 4820150 h 5809606"/>
              <a:gd name="connsiteX802" fmla="*/ 3579591 w 5830857"/>
              <a:gd name="connsiteY802" fmla="*/ 4783955 h 5809606"/>
              <a:gd name="connsiteX803" fmla="*/ 3624739 w 5830857"/>
              <a:gd name="connsiteY803" fmla="*/ 4822055 h 5809606"/>
              <a:gd name="connsiteX804" fmla="*/ 3581210 w 5830857"/>
              <a:gd name="connsiteY804" fmla="*/ 4870443 h 5809606"/>
              <a:gd name="connsiteX805" fmla="*/ 3578447 w 5830857"/>
              <a:gd name="connsiteY805" fmla="*/ 4519255 h 5809606"/>
              <a:gd name="connsiteX806" fmla="*/ 3591687 w 5830857"/>
              <a:gd name="connsiteY806" fmla="*/ 4531257 h 5809606"/>
              <a:gd name="connsiteX807" fmla="*/ 3579400 w 5830857"/>
              <a:gd name="connsiteY807" fmla="*/ 4544401 h 5809606"/>
              <a:gd name="connsiteX808" fmla="*/ 3566636 w 5830857"/>
              <a:gd name="connsiteY808" fmla="*/ 4530400 h 5809606"/>
              <a:gd name="connsiteX809" fmla="*/ 3578543 w 5830857"/>
              <a:gd name="connsiteY809" fmla="*/ 4519446 h 5809606"/>
              <a:gd name="connsiteX810" fmla="*/ 3572542 w 5830857"/>
              <a:gd name="connsiteY810" fmla="*/ 1370766 h 5809606"/>
              <a:gd name="connsiteX811" fmla="*/ 3578162 w 5830857"/>
              <a:gd name="connsiteY811" fmla="*/ 1364766 h 5809606"/>
              <a:gd name="connsiteX812" fmla="*/ 3583781 w 5830857"/>
              <a:gd name="connsiteY812" fmla="*/ 1370481 h 5809606"/>
              <a:gd name="connsiteX813" fmla="*/ 3577971 w 5830857"/>
              <a:gd name="connsiteY813" fmla="*/ 1376005 h 5809606"/>
              <a:gd name="connsiteX814" fmla="*/ 3572637 w 5830857"/>
              <a:gd name="connsiteY814" fmla="*/ 1370671 h 5809606"/>
              <a:gd name="connsiteX815" fmla="*/ 3578067 w 5830857"/>
              <a:gd name="connsiteY815" fmla="*/ 1104066 h 5809606"/>
              <a:gd name="connsiteX816" fmla="*/ 3551492 w 5830857"/>
              <a:gd name="connsiteY816" fmla="*/ 1079587 h 5809606"/>
              <a:gd name="connsiteX817" fmla="*/ 3579305 w 5830857"/>
              <a:gd name="connsiteY817" fmla="*/ 1047678 h 5809606"/>
              <a:gd name="connsiteX818" fmla="*/ 3607308 w 5830857"/>
              <a:gd name="connsiteY818" fmla="*/ 1078444 h 5809606"/>
              <a:gd name="connsiteX819" fmla="*/ 3578257 w 5830857"/>
              <a:gd name="connsiteY819" fmla="*/ 1104066 h 5809606"/>
              <a:gd name="connsiteX820" fmla="*/ 3579400 w 5830857"/>
              <a:gd name="connsiteY820" fmla="*/ 849558 h 5809606"/>
              <a:gd name="connsiteX821" fmla="*/ 3513296 w 5830857"/>
              <a:gd name="connsiteY821" fmla="*/ 790694 h 5809606"/>
              <a:gd name="connsiteX822" fmla="*/ 3579971 w 5830857"/>
              <a:gd name="connsiteY822" fmla="*/ 695444 h 5809606"/>
              <a:gd name="connsiteX823" fmla="*/ 3654171 w 5830857"/>
              <a:gd name="connsiteY823" fmla="*/ 789837 h 5809606"/>
              <a:gd name="connsiteX824" fmla="*/ 3579400 w 5830857"/>
              <a:gd name="connsiteY824" fmla="*/ 848987 h 5809606"/>
              <a:gd name="connsiteX825" fmla="*/ 3867817 w 5830857"/>
              <a:gd name="connsiteY825" fmla="*/ 1032915 h 5809606"/>
              <a:gd name="connsiteX826" fmla="*/ 3909346 w 5830857"/>
              <a:gd name="connsiteY826" fmla="*/ 1078063 h 5809606"/>
              <a:gd name="connsiteX827" fmla="*/ 3867817 w 5830857"/>
              <a:gd name="connsiteY827" fmla="*/ 1113591 h 5809606"/>
              <a:gd name="connsiteX828" fmla="*/ 3831051 w 5830857"/>
              <a:gd name="connsiteY828" fmla="*/ 1078920 h 5809606"/>
              <a:gd name="connsiteX829" fmla="*/ 3868198 w 5830857"/>
              <a:gd name="connsiteY829" fmla="*/ 1033200 h 5809606"/>
              <a:gd name="connsiteX830" fmla="*/ 3865055 w 5830857"/>
              <a:gd name="connsiteY830" fmla="*/ 1381053 h 5809606"/>
              <a:gd name="connsiteX831" fmla="*/ 3854006 w 5830857"/>
              <a:gd name="connsiteY831" fmla="*/ 1370004 h 5809606"/>
              <a:gd name="connsiteX832" fmla="*/ 3867341 w 5830857"/>
              <a:gd name="connsiteY832" fmla="*/ 1355336 h 5809606"/>
              <a:gd name="connsiteX833" fmla="*/ 3879152 w 5830857"/>
              <a:gd name="connsiteY833" fmla="*/ 1367528 h 5809606"/>
              <a:gd name="connsiteX834" fmla="*/ 3864960 w 5830857"/>
              <a:gd name="connsiteY834" fmla="*/ 1380482 h 5809606"/>
              <a:gd name="connsiteX835" fmla="*/ 3869246 w 5830857"/>
              <a:gd name="connsiteY835" fmla="*/ 4243316 h 5809606"/>
              <a:gd name="connsiteX836" fmla="*/ 3866865 w 5830857"/>
              <a:gd name="connsiteY836" fmla="*/ 4245793 h 5809606"/>
              <a:gd name="connsiteX837" fmla="*/ 3861721 w 5830857"/>
              <a:gd name="connsiteY837" fmla="*/ 4240363 h 5809606"/>
              <a:gd name="connsiteX838" fmla="*/ 3863912 w 5830857"/>
              <a:gd name="connsiteY838" fmla="*/ 4238268 h 5809606"/>
              <a:gd name="connsiteX839" fmla="*/ 3869246 w 5830857"/>
              <a:gd name="connsiteY839" fmla="*/ 4242935 h 5809606"/>
              <a:gd name="connsiteX840" fmla="*/ 3867150 w 5830857"/>
              <a:gd name="connsiteY840" fmla="*/ 4511254 h 5809606"/>
              <a:gd name="connsiteX841" fmla="*/ 3890772 w 5830857"/>
              <a:gd name="connsiteY841" fmla="*/ 4532495 h 5809606"/>
              <a:gd name="connsiteX842" fmla="*/ 3868769 w 5830857"/>
              <a:gd name="connsiteY842" fmla="*/ 4556022 h 5809606"/>
              <a:gd name="connsiteX843" fmla="*/ 3846766 w 5830857"/>
              <a:gd name="connsiteY843" fmla="*/ 4531257 h 5809606"/>
              <a:gd name="connsiteX844" fmla="*/ 3867150 w 5830857"/>
              <a:gd name="connsiteY844" fmla="*/ 4510873 h 5809606"/>
              <a:gd name="connsiteX845" fmla="*/ 3866388 w 5830857"/>
              <a:gd name="connsiteY845" fmla="*/ 4890350 h 5809606"/>
              <a:gd name="connsiteX846" fmla="*/ 3813620 w 5830857"/>
              <a:gd name="connsiteY846" fmla="*/ 4822532 h 5809606"/>
              <a:gd name="connsiteX847" fmla="*/ 3868674 w 5830857"/>
              <a:gd name="connsiteY847" fmla="*/ 4772811 h 5809606"/>
              <a:gd name="connsiteX848" fmla="*/ 3927348 w 5830857"/>
              <a:gd name="connsiteY848" fmla="*/ 4820436 h 5809606"/>
              <a:gd name="connsiteX849" fmla="*/ 3866769 w 5830857"/>
              <a:gd name="connsiteY849" fmla="*/ 4890064 h 5809606"/>
              <a:gd name="connsiteX850" fmla="*/ 4155472 w 5830857"/>
              <a:gd name="connsiteY850" fmla="*/ 1005006 h 5809606"/>
              <a:gd name="connsiteX851" fmla="*/ 4223195 w 5830857"/>
              <a:gd name="connsiteY851" fmla="*/ 1078730 h 5809606"/>
              <a:gd name="connsiteX852" fmla="*/ 4155758 w 5830857"/>
              <a:gd name="connsiteY852" fmla="*/ 1130737 h 5809606"/>
              <a:gd name="connsiteX853" fmla="*/ 4100703 w 5830857"/>
              <a:gd name="connsiteY853" fmla="*/ 1078349 h 5809606"/>
              <a:gd name="connsiteX854" fmla="*/ 4155758 w 5830857"/>
              <a:gd name="connsiteY854" fmla="*/ 1005007 h 5809606"/>
              <a:gd name="connsiteX855" fmla="*/ 4152805 w 5830857"/>
              <a:gd name="connsiteY855" fmla="*/ 4230934 h 5809606"/>
              <a:gd name="connsiteX856" fmla="*/ 4167473 w 5830857"/>
              <a:gd name="connsiteY856" fmla="*/ 4244364 h 5809606"/>
              <a:gd name="connsiteX857" fmla="*/ 4154234 w 5830857"/>
              <a:gd name="connsiteY857" fmla="*/ 4257794 h 5809606"/>
              <a:gd name="connsiteX858" fmla="*/ 4140899 w 5830857"/>
              <a:gd name="connsiteY858" fmla="*/ 4242650 h 5809606"/>
              <a:gd name="connsiteX859" fmla="*/ 4152805 w 5830857"/>
              <a:gd name="connsiteY859" fmla="*/ 4230934 h 5809606"/>
              <a:gd name="connsiteX860" fmla="*/ 4146328 w 5830857"/>
              <a:gd name="connsiteY860" fmla="*/ 1657850 h 5809606"/>
              <a:gd name="connsiteX861" fmla="*/ 4154043 w 5830857"/>
              <a:gd name="connsiteY861" fmla="*/ 1649468 h 5809606"/>
              <a:gd name="connsiteX862" fmla="*/ 4160711 w 5830857"/>
              <a:gd name="connsiteY862" fmla="*/ 1656231 h 5809606"/>
              <a:gd name="connsiteX863" fmla="*/ 4152329 w 5830857"/>
              <a:gd name="connsiteY863" fmla="*/ 1663851 h 5809606"/>
              <a:gd name="connsiteX864" fmla="*/ 4146328 w 5830857"/>
              <a:gd name="connsiteY864" fmla="*/ 1657850 h 5809606"/>
              <a:gd name="connsiteX865" fmla="*/ 4154138 w 5830857"/>
              <a:gd name="connsiteY865" fmla="*/ 1391150 h 5809606"/>
              <a:gd name="connsiteX866" fmla="*/ 4130326 w 5830857"/>
              <a:gd name="connsiteY866" fmla="*/ 1367718 h 5809606"/>
              <a:gd name="connsiteX867" fmla="*/ 4155853 w 5830857"/>
              <a:gd name="connsiteY867" fmla="*/ 1337810 h 5809606"/>
              <a:gd name="connsiteX868" fmla="*/ 4183190 w 5830857"/>
              <a:gd name="connsiteY868" fmla="*/ 1365909 h 5809606"/>
              <a:gd name="connsiteX869" fmla="*/ 4154138 w 5830857"/>
              <a:gd name="connsiteY869" fmla="*/ 1391150 h 5809606"/>
              <a:gd name="connsiteX870" fmla="*/ 4154138 w 5830857"/>
              <a:gd name="connsiteY870" fmla="*/ 4498396 h 5809606"/>
              <a:gd name="connsiteX871" fmla="*/ 4196810 w 5830857"/>
              <a:gd name="connsiteY871" fmla="*/ 4534019 h 5809606"/>
              <a:gd name="connsiteX872" fmla="*/ 4156805 w 5830857"/>
              <a:gd name="connsiteY872" fmla="*/ 4576500 h 5809606"/>
              <a:gd name="connsiteX873" fmla="*/ 4119563 w 5830857"/>
              <a:gd name="connsiteY873" fmla="*/ 4532495 h 5809606"/>
              <a:gd name="connsiteX874" fmla="*/ 4154138 w 5830857"/>
              <a:gd name="connsiteY874" fmla="*/ 4499443 h 5809606"/>
              <a:gd name="connsiteX875" fmla="*/ 4154996 w 5830857"/>
              <a:gd name="connsiteY875" fmla="*/ 4931307 h 5809606"/>
              <a:gd name="connsiteX876" fmla="*/ 4131850 w 5830857"/>
              <a:gd name="connsiteY876" fmla="*/ 4867489 h 5809606"/>
              <a:gd name="connsiteX877" fmla="*/ 4083558 w 5830857"/>
              <a:gd name="connsiteY877" fmla="*/ 4819864 h 5809606"/>
              <a:gd name="connsiteX878" fmla="*/ 4156425 w 5830857"/>
              <a:gd name="connsiteY878" fmla="*/ 4752142 h 5809606"/>
              <a:gd name="connsiteX879" fmla="*/ 4251675 w 5830857"/>
              <a:gd name="connsiteY879" fmla="*/ 4819579 h 5809606"/>
              <a:gd name="connsiteX880" fmla="*/ 4155377 w 5830857"/>
              <a:gd name="connsiteY880" fmla="*/ 4932069 h 5809606"/>
              <a:gd name="connsiteX881" fmla="*/ 4444842 w 5830857"/>
              <a:gd name="connsiteY881" fmla="*/ 1309330 h 5809606"/>
              <a:gd name="connsiteX882" fmla="*/ 4499897 w 5830857"/>
              <a:gd name="connsiteY882" fmla="*/ 1366480 h 5809606"/>
              <a:gd name="connsiteX883" fmla="*/ 4443509 w 5830857"/>
              <a:gd name="connsiteY883" fmla="*/ 1411343 h 5809606"/>
              <a:gd name="connsiteX884" fmla="*/ 4398836 w 5830857"/>
              <a:gd name="connsiteY884" fmla="*/ 1367242 h 5809606"/>
              <a:gd name="connsiteX885" fmla="*/ 4444461 w 5830857"/>
              <a:gd name="connsiteY885" fmla="*/ 1310092 h 5809606"/>
              <a:gd name="connsiteX886" fmla="*/ 4441031 w 5830857"/>
              <a:gd name="connsiteY886" fmla="*/ 1952458 h 5809606"/>
              <a:gd name="connsiteX887" fmla="*/ 4433412 w 5830857"/>
              <a:gd name="connsiteY887" fmla="*/ 1944648 h 5809606"/>
              <a:gd name="connsiteX888" fmla="*/ 4442270 w 5830857"/>
              <a:gd name="connsiteY888" fmla="*/ 1935123 h 5809606"/>
              <a:gd name="connsiteX889" fmla="*/ 4450937 w 5830857"/>
              <a:gd name="connsiteY889" fmla="*/ 1943505 h 5809606"/>
              <a:gd name="connsiteX890" fmla="*/ 4441412 w 5830857"/>
              <a:gd name="connsiteY890" fmla="*/ 1952553 h 5809606"/>
              <a:gd name="connsiteX891" fmla="*/ 4444842 w 5830857"/>
              <a:gd name="connsiteY891" fmla="*/ 3668482 h 5809606"/>
              <a:gd name="connsiteX892" fmla="*/ 4442174 w 5830857"/>
              <a:gd name="connsiteY892" fmla="*/ 3671149 h 5809606"/>
              <a:gd name="connsiteX893" fmla="*/ 4437222 w 5830857"/>
              <a:gd name="connsiteY893" fmla="*/ 3665815 h 5809606"/>
              <a:gd name="connsiteX894" fmla="*/ 4439508 w 5830857"/>
              <a:gd name="connsiteY894" fmla="*/ 3663434 h 5809606"/>
              <a:gd name="connsiteX895" fmla="*/ 4444842 w 5830857"/>
              <a:gd name="connsiteY895" fmla="*/ 3668482 h 5809606"/>
              <a:gd name="connsiteX896" fmla="*/ 4442174 w 5830857"/>
              <a:gd name="connsiteY896" fmla="*/ 3941659 h 5809606"/>
              <a:gd name="connsiteX897" fmla="*/ 4457510 w 5830857"/>
              <a:gd name="connsiteY897" fmla="*/ 3956137 h 5809606"/>
              <a:gd name="connsiteX898" fmla="*/ 4442841 w 5830857"/>
              <a:gd name="connsiteY898" fmla="*/ 3970234 h 5809606"/>
              <a:gd name="connsiteX899" fmla="*/ 4429601 w 5830857"/>
              <a:gd name="connsiteY899" fmla="*/ 3955375 h 5809606"/>
              <a:gd name="connsiteX900" fmla="*/ 4442079 w 5830857"/>
              <a:gd name="connsiteY900" fmla="*/ 3942421 h 5809606"/>
              <a:gd name="connsiteX901" fmla="*/ 4442174 w 5830857"/>
              <a:gd name="connsiteY901" fmla="*/ 1677471 h 5809606"/>
              <a:gd name="connsiteX902" fmla="*/ 4420267 w 5830857"/>
              <a:gd name="connsiteY902" fmla="*/ 1656516 h 5809606"/>
              <a:gd name="connsiteX903" fmla="*/ 4442841 w 5830857"/>
              <a:gd name="connsiteY903" fmla="*/ 1630704 h 5809606"/>
              <a:gd name="connsiteX904" fmla="*/ 4467130 w 5830857"/>
              <a:gd name="connsiteY904" fmla="*/ 1654802 h 5809606"/>
              <a:gd name="connsiteX905" fmla="*/ 4441317 w 5830857"/>
              <a:gd name="connsiteY905" fmla="*/ 1677567 h 5809606"/>
              <a:gd name="connsiteX906" fmla="*/ 4442174 w 5830857"/>
              <a:gd name="connsiteY906" fmla="*/ 4215408 h 5809606"/>
              <a:gd name="connsiteX907" fmla="*/ 4477798 w 5830857"/>
              <a:gd name="connsiteY907" fmla="*/ 4245602 h 5809606"/>
              <a:gd name="connsiteX908" fmla="*/ 4443698 w 5830857"/>
              <a:gd name="connsiteY908" fmla="*/ 4279702 h 5809606"/>
              <a:gd name="connsiteX909" fmla="*/ 4413694 w 5830857"/>
              <a:gd name="connsiteY909" fmla="*/ 4244173 h 5809606"/>
              <a:gd name="connsiteX910" fmla="*/ 4443031 w 5830857"/>
              <a:gd name="connsiteY910" fmla="*/ 4215598 h 5809606"/>
              <a:gd name="connsiteX911" fmla="*/ 4442841 w 5830857"/>
              <a:gd name="connsiteY911" fmla="*/ 4614315 h 5809606"/>
              <a:gd name="connsiteX912" fmla="*/ 4384834 w 5830857"/>
              <a:gd name="connsiteY912" fmla="*/ 4534305 h 5809606"/>
              <a:gd name="connsiteX913" fmla="*/ 4443889 w 5830857"/>
              <a:gd name="connsiteY913" fmla="*/ 4477155 h 5809606"/>
              <a:gd name="connsiteX914" fmla="*/ 4520089 w 5830857"/>
              <a:gd name="connsiteY914" fmla="*/ 4534305 h 5809606"/>
              <a:gd name="connsiteX915" fmla="*/ 4443031 w 5830857"/>
              <a:gd name="connsiteY915" fmla="*/ 4614886 h 5809606"/>
              <a:gd name="connsiteX916" fmla="*/ 4731735 w 5830857"/>
              <a:gd name="connsiteY916" fmla="*/ 1596223 h 5809606"/>
              <a:gd name="connsiteX917" fmla="*/ 4790218 w 5830857"/>
              <a:gd name="connsiteY917" fmla="*/ 1653373 h 5809606"/>
              <a:gd name="connsiteX918" fmla="*/ 4730687 w 5830857"/>
              <a:gd name="connsiteY918" fmla="*/ 1700998 h 5809606"/>
              <a:gd name="connsiteX919" fmla="*/ 4685634 w 5830857"/>
              <a:gd name="connsiteY919" fmla="*/ 1654707 h 5809606"/>
              <a:gd name="connsiteX920" fmla="*/ 4731735 w 5830857"/>
              <a:gd name="connsiteY920" fmla="*/ 1596318 h 5809606"/>
              <a:gd name="connsiteX921" fmla="*/ 4728115 w 5830857"/>
              <a:gd name="connsiteY921" fmla="*/ 3085171 h 5809606"/>
              <a:gd name="connsiteX922" fmla="*/ 4737640 w 5830857"/>
              <a:gd name="connsiteY922" fmla="*/ 3093839 h 5809606"/>
              <a:gd name="connsiteX923" fmla="*/ 4729067 w 5830857"/>
              <a:gd name="connsiteY923" fmla="*/ 3101840 h 5809606"/>
              <a:gd name="connsiteX924" fmla="*/ 4720591 w 5830857"/>
              <a:gd name="connsiteY924" fmla="*/ 3093077 h 5809606"/>
              <a:gd name="connsiteX925" fmla="*/ 4728210 w 5830857"/>
              <a:gd name="connsiteY925" fmla="*/ 3085171 h 5809606"/>
              <a:gd name="connsiteX926" fmla="*/ 4720876 w 5830857"/>
              <a:gd name="connsiteY926" fmla="*/ 2805708 h 5809606"/>
              <a:gd name="connsiteX927" fmla="*/ 4728210 w 5830857"/>
              <a:gd name="connsiteY927" fmla="*/ 2797993 h 5809606"/>
              <a:gd name="connsiteX928" fmla="*/ 4736402 w 5830857"/>
              <a:gd name="connsiteY928" fmla="*/ 2805613 h 5809606"/>
              <a:gd name="connsiteX929" fmla="*/ 4728115 w 5830857"/>
              <a:gd name="connsiteY929" fmla="*/ 2813328 h 5809606"/>
              <a:gd name="connsiteX930" fmla="*/ 4721638 w 5830857"/>
              <a:gd name="connsiteY930" fmla="*/ 2806184 h 5809606"/>
              <a:gd name="connsiteX931" fmla="*/ 4728020 w 5830857"/>
              <a:gd name="connsiteY931" fmla="*/ 2529483 h 5809606"/>
              <a:gd name="connsiteX932" fmla="*/ 4718495 w 5830857"/>
              <a:gd name="connsiteY932" fmla="*/ 2519291 h 5809606"/>
              <a:gd name="connsiteX933" fmla="*/ 4729449 w 5830857"/>
              <a:gd name="connsiteY933" fmla="*/ 2508242 h 5809606"/>
              <a:gd name="connsiteX934" fmla="*/ 4740498 w 5830857"/>
              <a:gd name="connsiteY934" fmla="*/ 2519291 h 5809606"/>
              <a:gd name="connsiteX935" fmla="*/ 4729067 w 5830857"/>
              <a:gd name="connsiteY935" fmla="*/ 2529959 h 5809606"/>
              <a:gd name="connsiteX936" fmla="*/ 4728972 w 5830857"/>
              <a:gd name="connsiteY936" fmla="*/ 3368254 h 5809606"/>
              <a:gd name="connsiteX937" fmla="*/ 4742783 w 5830857"/>
              <a:gd name="connsiteY937" fmla="*/ 3380732 h 5809606"/>
              <a:gd name="connsiteX938" fmla="*/ 4729353 w 5830857"/>
              <a:gd name="connsiteY938" fmla="*/ 3393495 h 5809606"/>
              <a:gd name="connsiteX939" fmla="*/ 4717447 w 5830857"/>
              <a:gd name="connsiteY939" fmla="*/ 3380446 h 5809606"/>
              <a:gd name="connsiteX940" fmla="*/ 4728401 w 5830857"/>
              <a:gd name="connsiteY940" fmla="*/ 3368254 h 5809606"/>
              <a:gd name="connsiteX941" fmla="*/ 4728972 w 5830857"/>
              <a:gd name="connsiteY941" fmla="*/ 2248019 h 5809606"/>
              <a:gd name="connsiteX942" fmla="*/ 4714113 w 5830857"/>
              <a:gd name="connsiteY942" fmla="*/ 2232303 h 5809606"/>
              <a:gd name="connsiteX943" fmla="*/ 4731734 w 5830857"/>
              <a:gd name="connsiteY943" fmla="*/ 2213253 h 5809606"/>
              <a:gd name="connsiteX944" fmla="*/ 4750117 w 5830857"/>
              <a:gd name="connsiteY944" fmla="*/ 2230779 h 5809606"/>
              <a:gd name="connsiteX945" fmla="*/ 4729638 w 5830857"/>
              <a:gd name="connsiteY945" fmla="*/ 2248686 h 5809606"/>
              <a:gd name="connsiteX946" fmla="*/ 4728972 w 5830857"/>
              <a:gd name="connsiteY946" fmla="*/ 3648194 h 5809606"/>
              <a:gd name="connsiteX947" fmla="*/ 4753547 w 5830857"/>
              <a:gd name="connsiteY947" fmla="*/ 3670197 h 5809606"/>
              <a:gd name="connsiteX948" fmla="*/ 4730306 w 5830857"/>
              <a:gd name="connsiteY948" fmla="*/ 3692962 h 5809606"/>
              <a:gd name="connsiteX949" fmla="*/ 4709255 w 5830857"/>
              <a:gd name="connsiteY949" fmla="*/ 3668959 h 5809606"/>
              <a:gd name="connsiteX950" fmla="*/ 4728972 w 5830857"/>
              <a:gd name="connsiteY950" fmla="*/ 3648194 h 5809606"/>
              <a:gd name="connsiteX951" fmla="*/ 4730877 w 5830857"/>
              <a:gd name="connsiteY951" fmla="*/ 1972746 h 5809606"/>
              <a:gd name="connsiteX952" fmla="*/ 4703254 w 5830857"/>
              <a:gd name="connsiteY952" fmla="*/ 1944171 h 5809606"/>
              <a:gd name="connsiteX953" fmla="*/ 4730877 w 5830857"/>
              <a:gd name="connsiteY953" fmla="*/ 1912358 h 5809606"/>
              <a:gd name="connsiteX954" fmla="*/ 4764691 w 5830857"/>
              <a:gd name="connsiteY954" fmla="*/ 1944457 h 5809606"/>
              <a:gd name="connsiteX955" fmla="*/ 4730973 w 5830857"/>
              <a:gd name="connsiteY955" fmla="*/ 1973032 h 5809606"/>
              <a:gd name="connsiteX956" fmla="*/ 4730306 w 5830857"/>
              <a:gd name="connsiteY956" fmla="*/ 3921276 h 5809606"/>
              <a:gd name="connsiteX957" fmla="*/ 4775930 w 5830857"/>
              <a:gd name="connsiteY957" fmla="*/ 3959376 h 5809606"/>
              <a:gd name="connsiteX958" fmla="*/ 4732877 w 5830857"/>
              <a:gd name="connsiteY958" fmla="*/ 4000047 h 5809606"/>
              <a:gd name="connsiteX959" fmla="*/ 4696301 w 5830857"/>
              <a:gd name="connsiteY959" fmla="*/ 3956804 h 5809606"/>
              <a:gd name="connsiteX960" fmla="*/ 4730305 w 5830857"/>
              <a:gd name="connsiteY960" fmla="*/ 3921371 h 5809606"/>
              <a:gd name="connsiteX961" fmla="*/ 4731925 w 5830857"/>
              <a:gd name="connsiteY961" fmla="*/ 4321326 h 5809606"/>
              <a:gd name="connsiteX962" fmla="*/ 4674775 w 5830857"/>
              <a:gd name="connsiteY962" fmla="*/ 4246364 h 5809606"/>
              <a:gd name="connsiteX963" fmla="*/ 4732592 w 5830857"/>
              <a:gd name="connsiteY963" fmla="*/ 4186261 h 5809606"/>
              <a:gd name="connsiteX964" fmla="*/ 4812602 w 5830857"/>
              <a:gd name="connsiteY964" fmla="*/ 4244745 h 5809606"/>
              <a:gd name="connsiteX965" fmla="*/ 4731830 w 5830857"/>
              <a:gd name="connsiteY965" fmla="*/ 4320945 h 5809606"/>
              <a:gd name="connsiteX966" fmla="*/ 5019199 w 5830857"/>
              <a:gd name="connsiteY966" fmla="*/ 1867971 h 5809606"/>
              <a:gd name="connsiteX967" fmla="*/ 5054727 w 5830857"/>
              <a:gd name="connsiteY967" fmla="*/ 1914739 h 5809606"/>
              <a:gd name="connsiteX968" fmla="*/ 5106067 w 5830857"/>
              <a:gd name="connsiteY968" fmla="*/ 1943314 h 5809606"/>
              <a:gd name="connsiteX969" fmla="*/ 5019294 w 5830857"/>
              <a:gd name="connsiteY969" fmla="*/ 2007322 h 5809606"/>
              <a:gd name="connsiteX970" fmla="*/ 4960715 w 5830857"/>
              <a:gd name="connsiteY970" fmla="*/ 1943695 h 5809606"/>
              <a:gd name="connsiteX971" fmla="*/ 5019866 w 5830857"/>
              <a:gd name="connsiteY971" fmla="*/ 1867495 h 5809606"/>
              <a:gd name="connsiteX972" fmla="*/ 5017865 w 5830857"/>
              <a:gd name="connsiteY972" fmla="*/ 3059740 h 5809606"/>
              <a:gd name="connsiteX973" fmla="*/ 5056728 w 5830857"/>
              <a:gd name="connsiteY973" fmla="*/ 3093553 h 5809606"/>
              <a:gd name="connsiteX974" fmla="*/ 5017580 w 5830857"/>
              <a:gd name="connsiteY974" fmla="*/ 3128891 h 5809606"/>
              <a:gd name="connsiteX975" fmla="*/ 4986719 w 5830857"/>
              <a:gd name="connsiteY975" fmla="*/ 3094029 h 5809606"/>
              <a:gd name="connsiteX976" fmla="*/ 5017866 w 5830857"/>
              <a:gd name="connsiteY976" fmla="*/ 3059644 h 5809606"/>
              <a:gd name="connsiteX977" fmla="*/ 4988528 w 5830857"/>
              <a:gd name="connsiteY977" fmla="*/ 2805708 h 5809606"/>
              <a:gd name="connsiteX978" fmla="*/ 5018913 w 5830857"/>
              <a:gd name="connsiteY978" fmla="*/ 2772084 h 5809606"/>
              <a:gd name="connsiteX979" fmla="*/ 5057013 w 5830857"/>
              <a:gd name="connsiteY979" fmla="*/ 2805708 h 5809606"/>
              <a:gd name="connsiteX980" fmla="*/ 5018913 w 5830857"/>
              <a:gd name="connsiteY980" fmla="*/ 2838759 h 5809606"/>
              <a:gd name="connsiteX981" fmla="*/ 4988433 w 5830857"/>
              <a:gd name="connsiteY981" fmla="*/ 2805041 h 5809606"/>
              <a:gd name="connsiteX982" fmla="*/ 5018723 w 5830857"/>
              <a:gd name="connsiteY982" fmla="*/ 2555486 h 5809606"/>
              <a:gd name="connsiteX983" fmla="*/ 4985005 w 5830857"/>
              <a:gd name="connsiteY983" fmla="*/ 2518815 h 5809606"/>
              <a:gd name="connsiteX984" fmla="*/ 5019294 w 5830857"/>
              <a:gd name="connsiteY984" fmla="*/ 2479381 h 5809606"/>
              <a:gd name="connsiteX985" fmla="*/ 5063395 w 5830857"/>
              <a:gd name="connsiteY985" fmla="*/ 2518053 h 5809606"/>
              <a:gd name="connsiteX986" fmla="*/ 5019294 w 5830857"/>
              <a:gd name="connsiteY986" fmla="*/ 2555391 h 5809606"/>
              <a:gd name="connsiteX987" fmla="*/ 5018723 w 5830857"/>
              <a:gd name="connsiteY987" fmla="*/ 3341203 h 5809606"/>
              <a:gd name="connsiteX988" fmla="*/ 5068634 w 5830857"/>
              <a:gd name="connsiteY988" fmla="*/ 3383113 h 5809606"/>
              <a:gd name="connsiteX989" fmla="*/ 5020533 w 5830857"/>
              <a:gd name="connsiteY989" fmla="*/ 3425404 h 5809606"/>
              <a:gd name="connsiteX990" fmla="*/ 4982433 w 5830857"/>
              <a:gd name="connsiteY990" fmla="*/ 3380542 h 5809606"/>
              <a:gd name="connsiteX991" fmla="*/ 5018628 w 5830857"/>
              <a:gd name="connsiteY991" fmla="*/ 3341013 h 5809606"/>
              <a:gd name="connsiteX992" fmla="*/ 5019580 w 5830857"/>
              <a:gd name="connsiteY992" fmla="*/ 2276689 h 5809606"/>
              <a:gd name="connsiteX993" fmla="*/ 4976337 w 5830857"/>
              <a:gd name="connsiteY993" fmla="*/ 2229731 h 5809606"/>
              <a:gd name="connsiteX994" fmla="*/ 5019294 w 5830857"/>
              <a:gd name="connsiteY994" fmla="*/ 2177534 h 5809606"/>
              <a:gd name="connsiteX995" fmla="*/ 5077778 w 5830857"/>
              <a:gd name="connsiteY995" fmla="*/ 2229636 h 5809606"/>
              <a:gd name="connsiteX996" fmla="*/ 5019294 w 5830857"/>
              <a:gd name="connsiteY996" fmla="*/ 2276594 h 5809606"/>
              <a:gd name="connsiteX997" fmla="*/ 5020533 w 5830857"/>
              <a:gd name="connsiteY997" fmla="*/ 3615904 h 5809606"/>
              <a:gd name="connsiteX998" fmla="*/ 5088351 w 5830857"/>
              <a:gd name="connsiteY998" fmla="*/ 3668387 h 5809606"/>
              <a:gd name="connsiteX999" fmla="*/ 5018914 w 5830857"/>
              <a:gd name="connsiteY999" fmla="*/ 3728680 h 5809606"/>
              <a:gd name="connsiteX1000" fmla="*/ 4971289 w 5830857"/>
              <a:gd name="connsiteY1000" fmla="*/ 3669911 h 5809606"/>
              <a:gd name="connsiteX1001" fmla="*/ 5020343 w 5830857"/>
              <a:gd name="connsiteY1001" fmla="*/ 3615809 h 5809606"/>
              <a:gd name="connsiteX1002" fmla="*/ 5017675 w 5830857"/>
              <a:gd name="connsiteY1002" fmla="*/ 4052435 h 5809606"/>
              <a:gd name="connsiteX1003" fmla="*/ 4949095 w 5830857"/>
              <a:gd name="connsiteY1003" fmla="*/ 3958233 h 5809606"/>
              <a:gd name="connsiteX1004" fmla="*/ 5018913 w 5830857"/>
              <a:gd name="connsiteY1004" fmla="*/ 3884319 h 5809606"/>
              <a:gd name="connsiteX1005" fmla="*/ 5067396 w 5830857"/>
              <a:gd name="connsiteY1005" fmla="*/ 3934134 h 5809606"/>
              <a:gd name="connsiteX1006" fmla="*/ 5133023 w 5830857"/>
              <a:gd name="connsiteY1006" fmla="*/ 3956804 h 5809606"/>
              <a:gd name="connsiteX1007" fmla="*/ 5017580 w 5830857"/>
              <a:gd name="connsiteY1007" fmla="*/ 4052054 h 5809606"/>
              <a:gd name="connsiteX1008" fmla="*/ 5720525 w 5830857"/>
              <a:gd name="connsiteY1008" fmla="*/ 2839902 h 5809606"/>
              <a:gd name="connsiteX1009" fmla="*/ 5610522 w 5830857"/>
              <a:gd name="connsiteY1009" fmla="*/ 2950308 h 5809606"/>
              <a:gd name="connsiteX1010" fmla="*/ 5612702 w 5830857"/>
              <a:gd name="connsiteY1010" fmla="*/ 2971919 h 5809606"/>
              <a:gd name="connsiteX1011" fmla="*/ 5742413 w 5830857"/>
              <a:gd name="connsiteY1011" fmla="*/ 3057833 h 5809606"/>
              <a:gd name="connsiteX1012" fmla="*/ 5812727 w 5830857"/>
              <a:gd name="connsiteY1012" fmla="*/ 3010019 h 5809606"/>
              <a:gd name="connsiteX1013" fmla="*/ 5781315 w 5830857"/>
              <a:gd name="connsiteY1013" fmla="*/ 2857640 h 5809606"/>
              <a:gd name="connsiteX1014" fmla="*/ 5720620 w 5830857"/>
              <a:gd name="connsiteY1014" fmla="*/ 2839522 h 5809606"/>
              <a:gd name="connsiteX1015" fmla="*/ 287846 w 5830857"/>
              <a:gd name="connsiteY1015" fmla="*/ 3144322 h 5809606"/>
              <a:gd name="connsiteX1016" fmla="*/ 196772 w 5830857"/>
              <a:gd name="connsiteY1016" fmla="*/ 3234984 h 5809606"/>
              <a:gd name="connsiteX1017" fmla="*/ 287434 w 5830857"/>
              <a:gd name="connsiteY1017" fmla="*/ 3326058 h 5809606"/>
              <a:gd name="connsiteX1018" fmla="*/ 378508 w 5830857"/>
              <a:gd name="connsiteY1018" fmla="*/ 3235395 h 5809606"/>
              <a:gd name="connsiteX1019" fmla="*/ 351758 w 5830857"/>
              <a:gd name="connsiteY1019" fmla="*/ 3170801 h 5809606"/>
              <a:gd name="connsiteX1020" fmla="*/ 287846 w 5830857"/>
              <a:gd name="connsiteY1020" fmla="*/ 3144322 h 5809606"/>
              <a:gd name="connsiteX1021" fmla="*/ 574072 w 5830857"/>
              <a:gd name="connsiteY1021" fmla="*/ 3115175 h 5809606"/>
              <a:gd name="connsiteX1022" fmla="*/ 488918 w 5830857"/>
              <a:gd name="connsiteY1022" fmla="*/ 3149560 h 5809606"/>
              <a:gd name="connsiteX1023" fmla="*/ 462725 w 5830857"/>
              <a:gd name="connsiteY1023" fmla="*/ 3188422 h 5809606"/>
              <a:gd name="connsiteX1024" fmla="*/ 453676 w 5830857"/>
              <a:gd name="connsiteY1024" fmla="*/ 3234333 h 5809606"/>
              <a:gd name="connsiteX1025" fmla="*/ 572828 w 5830857"/>
              <a:gd name="connsiteY1025" fmla="*/ 3356149 h 5809606"/>
              <a:gd name="connsiteX1026" fmla="*/ 694644 w 5830857"/>
              <a:gd name="connsiteY1026" fmla="*/ 3236997 h 5809606"/>
              <a:gd name="connsiteX1027" fmla="*/ 575492 w 5830857"/>
              <a:gd name="connsiteY1027" fmla="*/ 3115181 h 5809606"/>
              <a:gd name="connsiteX1028" fmla="*/ 574739 w 5830857"/>
              <a:gd name="connsiteY1028" fmla="*/ 3115175 h 5809606"/>
              <a:gd name="connsiteX1029" fmla="*/ 5720430 w 5830857"/>
              <a:gd name="connsiteY1029" fmla="*/ 3128319 h 5809606"/>
              <a:gd name="connsiteX1030" fmla="*/ 5644896 w 5830857"/>
              <a:gd name="connsiteY1030" fmla="*/ 3158895 h 5809606"/>
              <a:gd name="connsiteX1031" fmla="*/ 5621560 w 5830857"/>
              <a:gd name="connsiteY1031" fmla="*/ 3193375 h 5809606"/>
              <a:gd name="connsiteX1032" fmla="*/ 5613369 w 5830857"/>
              <a:gd name="connsiteY1032" fmla="*/ 3234047 h 5809606"/>
              <a:gd name="connsiteX1033" fmla="*/ 5621179 w 5830857"/>
              <a:gd name="connsiteY1033" fmla="*/ 3275385 h 5809606"/>
              <a:gd name="connsiteX1034" fmla="*/ 5644325 w 5830857"/>
              <a:gd name="connsiteY1034" fmla="*/ 3310342 h 5809606"/>
              <a:gd name="connsiteX1035" fmla="*/ 5679281 w 5830857"/>
              <a:gd name="connsiteY1035" fmla="*/ 3333678 h 5809606"/>
              <a:gd name="connsiteX1036" fmla="*/ 5796439 w 5830857"/>
              <a:gd name="connsiteY1036" fmla="*/ 3310247 h 5809606"/>
              <a:gd name="connsiteX1037" fmla="*/ 5819680 w 5830857"/>
              <a:gd name="connsiteY1037" fmla="*/ 3275290 h 5809606"/>
              <a:gd name="connsiteX1038" fmla="*/ 5761431 w 5830857"/>
              <a:gd name="connsiteY1038" fmla="*/ 3136266 h 5809606"/>
              <a:gd name="connsiteX1039" fmla="*/ 5720525 w 5830857"/>
              <a:gd name="connsiteY1039" fmla="*/ 3128319 h 5809606"/>
              <a:gd name="connsiteX1040" fmla="*/ 574072 w 5830857"/>
              <a:gd name="connsiteY1040" fmla="*/ 3403878 h 5809606"/>
              <a:gd name="connsiteX1041" fmla="*/ 529495 w 5830857"/>
              <a:gd name="connsiteY1041" fmla="*/ 3412355 h 5809606"/>
              <a:gd name="connsiteX1042" fmla="*/ 461201 w 5830857"/>
              <a:gd name="connsiteY1042" fmla="*/ 3564936 h 5809606"/>
              <a:gd name="connsiteX1043" fmla="*/ 613782 w 5830857"/>
              <a:gd name="connsiteY1043" fmla="*/ 3633230 h 5809606"/>
              <a:gd name="connsiteX1044" fmla="*/ 689801 w 5830857"/>
              <a:gd name="connsiteY1044" fmla="*/ 3519607 h 5809606"/>
              <a:gd name="connsiteX1045" fmla="*/ 656178 w 5830857"/>
              <a:gd name="connsiteY1045" fmla="*/ 3437501 h 5809606"/>
              <a:gd name="connsiteX1046" fmla="*/ 618554 w 5830857"/>
              <a:gd name="connsiteY1046" fmla="*/ 3412450 h 5809606"/>
              <a:gd name="connsiteX1047" fmla="*/ 574072 w 5830857"/>
              <a:gd name="connsiteY1047" fmla="*/ 3403878 h 5809606"/>
              <a:gd name="connsiteX1048" fmla="*/ 574072 w 5830857"/>
              <a:gd name="connsiteY1048" fmla="*/ 3699153 h 5809606"/>
              <a:gd name="connsiteX1049" fmla="*/ 468154 w 5830857"/>
              <a:gd name="connsiteY1049" fmla="*/ 3783735 h 5809606"/>
              <a:gd name="connsiteX1050" fmla="*/ 550397 w 5830857"/>
              <a:gd name="connsiteY1050" fmla="*/ 3910537 h 5809606"/>
              <a:gd name="connsiteX1051" fmla="*/ 677199 w 5830857"/>
              <a:gd name="connsiteY1051" fmla="*/ 3828294 h 5809606"/>
              <a:gd name="connsiteX1052" fmla="*/ 594956 w 5830857"/>
              <a:gd name="connsiteY1052" fmla="*/ 3701492 h 5809606"/>
              <a:gd name="connsiteX1053" fmla="*/ 574072 w 5830857"/>
              <a:gd name="connsiteY1053" fmla="*/ 3699153 h 5809606"/>
              <a:gd name="connsiteX1054" fmla="*/ 5433537 w 5830857"/>
              <a:gd name="connsiteY1054" fmla="*/ 3683246 h 5809606"/>
              <a:gd name="connsiteX1055" fmla="*/ 5310569 w 5830857"/>
              <a:gd name="connsiteY1055" fmla="*/ 3806214 h 5809606"/>
              <a:gd name="connsiteX1056" fmla="*/ 5433537 w 5830857"/>
              <a:gd name="connsiteY1056" fmla="*/ 3929182 h 5809606"/>
              <a:gd name="connsiteX1057" fmla="*/ 5481162 w 5830857"/>
              <a:gd name="connsiteY1057" fmla="*/ 3919657 h 5809606"/>
              <a:gd name="connsiteX1058" fmla="*/ 5521167 w 5830857"/>
              <a:gd name="connsiteY1058" fmla="*/ 3892891 h 5809606"/>
              <a:gd name="connsiteX1059" fmla="*/ 5547741 w 5830857"/>
              <a:gd name="connsiteY1059" fmla="*/ 3852696 h 5809606"/>
              <a:gd name="connsiteX1060" fmla="*/ 5480991 w 5830857"/>
              <a:gd name="connsiteY1060" fmla="*/ 3692406 h 5809606"/>
              <a:gd name="connsiteX1061" fmla="*/ 5433441 w 5830857"/>
              <a:gd name="connsiteY1061" fmla="*/ 3683151 h 5809606"/>
              <a:gd name="connsiteX1062" fmla="*/ 573977 w 5830857"/>
              <a:gd name="connsiteY1062" fmla="*/ 3997190 h 5809606"/>
              <a:gd name="connsiteX1063" fmla="*/ 477263 w 5830857"/>
              <a:gd name="connsiteY1063" fmla="*/ 4090954 h 5809606"/>
              <a:gd name="connsiteX1064" fmla="*/ 571027 w 5830857"/>
              <a:gd name="connsiteY1064" fmla="*/ 4187667 h 5809606"/>
              <a:gd name="connsiteX1065" fmla="*/ 594836 w 5830857"/>
              <a:gd name="connsiteY1065" fmla="*/ 4185023 h 5809606"/>
              <a:gd name="connsiteX1066" fmla="*/ 630555 w 5830857"/>
              <a:gd name="connsiteY1066" fmla="*/ 4168545 h 5809606"/>
              <a:gd name="connsiteX1067" fmla="*/ 668655 w 5830857"/>
              <a:gd name="connsiteY1067" fmla="*/ 4101870 h 5809606"/>
              <a:gd name="connsiteX1068" fmla="*/ 612743 w 5830857"/>
              <a:gd name="connsiteY1068" fmla="*/ 4005763 h 5809606"/>
              <a:gd name="connsiteX1069" fmla="*/ 574643 w 5830857"/>
              <a:gd name="connsiteY1069" fmla="*/ 3997571 h 5809606"/>
              <a:gd name="connsiteX1070" fmla="*/ 860870 w 5830857"/>
              <a:gd name="connsiteY1070" fmla="*/ 3972901 h 5809606"/>
              <a:gd name="connsiteX1071" fmla="*/ 740983 w 5830857"/>
              <a:gd name="connsiteY1071" fmla="*/ 4091900 h 5809606"/>
              <a:gd name="connsiteX1072" fmla="*/ 815054 w 5830857"/>
              <a:gd name="connsiteY1072" fmla="*/ 4202835 h 5809606"/>
              <a:gd name="connsiteX1073" fmla="*/ 971302 w 5830857"/>
              <a:gd name="connsiteY1073" fmla="*/ 4138293 h 5809606"/>
              <a:gd name="connsiteX1074" fmla="*/ 906761 w 5830857"/>
              <a:gd name="connsiteY1074" fmla="*/ 3982045 h 5809606"/>
              <a:gd name="connsiteX1075" fmla="*/ 860870 w 5830857"/>
              <a:gd name="connsiteY1075" fmla="*/ 3972901 h 5809606"/>
              <a:gd name="connsiteX1076" fmla="*/ 5434584 w 5830857"/>
              <a:gd name="connsiteY1076" fmla="*/ 3983950 h 5809606"/>
              <a:gd name="connsiteX1077" fmla="*/ 5324619 w 5830857"/>
              <a:gd name="connsiteY1077" fmla="*/ 4102427 h 5809606"/>
              <a:gd name="connsiteX1078" fmla="*/ 5353717 w 5830857"/>
              <a:gd name="connsiteY1078" fmla="*/ 4174450 h 5809606"/>
              <a:gd name="connsiteX1079" fmla="*/ 5509476 w 5830857"/>
              <a:gd name="connsiteY1079" fmla="*/ 4179855 h 5809606"/>
              <a:gd name="connsiteX1080" fmla="*/ 5514880 w 5830857"/>
              <a:gd name="connsiteY1080" fmla="*/ 4174450 h 5809606"/>
              <a:gd name="connsiteX1081" fmla="*/ 5544122 w 5830857"/>
              <a:gd name="connsiteY1081" fmla="*/ 4091583 h 5809606"/>
              <a:gd name="connsiteX1082" fmla="*/ 5434584 w 5830857"/>
              <a:gd name="connsiteY1082" fmla="*/ 3983760 h 5809606"/>
              <a:gd name="connsiteX1083" fmla="*/ 860203 w 5830857"/>
              <a:gd name="connsiteY1083" fmla="*/ 4271415 h 5809606"/>
              <a:gd name="connsiteX1084" fmla="*/ 754285 w 5830857"/>
              <a:gd name="connsiteY1084" fmla="*/ 4357140 h 5809606"/>
              <a:gd name="connsiteX1085" fmla="*/ 817626 w 5830857"/>
              <a:gd name="connsiteY1085" fmla="*/ 4477536 h 5809606"/>
              <a:gd name="connsiteX1086" fmla="*/ 958073 w 5830857"/>
              <a:gd name="connsiteY1086" fmla="*/ 4420619 h 5809606"/>
              <a:gd name="connsiteX1087" fmla="*/ 901156 w 5830857"/>
              <a:gd name="connsiteY1087" fmla="*/ 4280172 h 5809606"/>
              <a:gd name="connsiteX1088" fmla="*/ 860203 w 5830857"/>
              <a:gd name="connsiteY1088" fmla="*/ 4271701 h 5809606"/>
              <a:gd name="connsiteX1089" fmla="*/ 1146429 w 5830857"/>
              <a:gd name="connsiteY1089" fmla="*/ 4247317 h 5809606"/>
              <a:gd name="connsiteX1090" fmla="*/ 1015460 w 5830857"/>
              <a:gd name="connsiteY1090" fmla="*/ 4378571 h 5809606"/>
              <a:gd name="connsiteX1091" fmla="*/ 1024985 w 5830857"/>
              <a:gd name="connsiteY1091" fmla="*/ 4428577 h 5809606"/>
              <a:gd name="connsiteX1092" fmla="*/ 1053560 w 5830857"/>
              <a:gd name="connsiteY1092" fmla="*/ 4470964 h 5809606"/>
              <a:gd name="connsiteX1093" fmla="*/ 1096042 w 5830857"/>
              <a:gd name="connsiteY1093" fmla="*/ 4499539 h 5809606"/>
              <a:gd name="connsiteX1094" fmla="*/ 1158907 w 5830857"/>
              <a:gd name="connsiteY1094" fmla="*/ 4508492 h 5809606"/>
              <a:gd name="connsiteX1095" fmla="*/ 1279806 w 5830857"/>
              <a:gd name="connsiteY1095" fmla="*/ 4368530 h 5809606"/>
              <a:gd name="connsiteX1096" fmla="*/ 1146429 w 5830857"/>
              <a:gd name="connsiteY1096" fmla="*/ 4247317 h 5809606"/>
              <a:gd name="connsiteX1097" fmla="*/ 5148072 w 5830857"/>
              <a:gd name="connsiteY1097" fmla="*/ 4258366 h 5809606"/>
              <a:gd name="connsiteX1098" fmla="*/ 5028943 w 5830857"/>
              <a:gd name="connsiteY1098" fmla="*/ 4379449 h 5809606"/>
              <a:gd name="connsiteX1099" fmla="*/ 5064538 w 5830857"/>
              <a:gd name="connsiteY1099" fmla="*/ 4463820 h 5809606"/>
              <a:gd name="connsiteX1100" fmla="*/ 5195316 w 5830857"/>
              <a:gd name="connsiteY1100" fmla="*/ 4489347 h 5809606"/>
              <a:gd name="connsiteX1101" fmla="*/ 5260086 w 5830857"/>
              <a:gd name="connsiteY1101" fmla="*/ 4332280 h 5809606"/>
              <a:gd name="connsiteX1102" fmla="*/ 5194459 w 5830857"/>
              <a:gd name="connsiteY1102" fmla="*/ 4267129 h 5809606"/>
              <a:gd name="connsiteX1103" fmla="*/ 5148072 w 5830857"/>
              <a:gd name="connsiteY1103" fmla="*/ 4258366 h 5809606"/>
              <a:gd name="connsiteX1104" fmla="*/ 1146429 w 5830857"/>
              <a:gd name="connsiteY1104" fmla="*/ 4554688 h 5809606"/>
              <a:gd name="connsiteX1105" fmla="*/ 1037867 w 5830857"/>
              <a:gd name="connsiteY1105" fmla="*/ 4665004 h 5809606"/>
              <a:gd name="connsiteX1106" fmla="*/ 1124617 w 5830857"/>
              <a:gd name="connsiteY1106" fmla="*/ 4771192 h 5809606"/>
              <a:gd name="connsiteX1107" fmla="*/ 1182814 w 5830857"/>
              <a:gd name="connsiteY1107" fmla="*/ 4766905 h 5809606"/>
              <a:gd name="connsiteX1108" fmla="*/ 1254252 w 5830857"/>
              <a:gd name="connsiteY1108" fmla="*/ 4680418 h 5809606"/>
              <a:gd name="connsiteX1109" fmla="*/ 1162743 w 5830857"/>
              <a:gd name="connsiteY1109" fmla="*/ 4555760 h 5809606"/>
              <a:gd name="connsiteX1110" fmla="*/ 1146715 w 5830857"/>
              <a:gd name="connsiteY1110" fmla="*/ 4554498 h 5809606"/>
              <a:gd name="connsiteX1111" fmla="*/ 1432179 w 5830857"/>
              <a:gd name="connsiteY1111" fmla="*/ 4531066 h 5809606"/>
              <a:gd name="connsiteX1112" fmla="*/ 1299208 w 5830857"/>
              <a:gd name="connsiteY1112" fmla="*/ 4662121 h 5809606"/>
              <a:gd name="connsiteX1113" fmla="*/ 1430263 w 5830857"/>
              <a:gd name="connsiteY1113" fmla="*/ 4795093 h 5809606"/>
              <a:gd name="connsiteX1114" fmla="*/ 1563234 w 5830857"/>
              <a:gd name="connsiteY1114" fmla="*/ 4664038 h 5809606"/>
              <a:gd name="connsiteX1115" fmla="*/ 1505617 w 5830857"/>
              <a:gd name="connsiteY1115" fmla="*/ 4554022 h 5809606"/>
              <a:gd name="connsiteX1116" fmla="*/ 1432751 w 5830857"/>
              <a:gd name="connsiteY1116" fmla="*/ 4531066 h 5809606"/>
              <a:gd name="connsiteX1117" fmla="*/ 4863084 w 5830857"/>
              <a:gd name="connsiteY1117" fmla="*/ 4541353 h 5809606"/>
              <a:gd name="connsiteX1118" fmla="*/ 4741047 w 5830857"/>
              <a:gd name="connsiteY1118" fmla="*/ 4664108 h 5809606"/>
              <a:gd name="connsiteX1119" fmla="*/ 4863801 w 5830857"/>
              <a:gd name="connsiteY1119" fmla="*/ 4786145 h 5809606"/>
              <a:gd name="connsiteX1120" fmla="*/ 4921186 w 5830857"/>
              <a:gd name="connsiteY1120" fmla="*/ 4771668 h 5809606"/>
              <a:gd name="connsiteX1121" fmla="*/ 4961858 w 5830857"/>
              <a:gd name="connsiteY1121" fmla="*/ 4736521 h 5809606"/>
              <a:gd name="connsiteX1122" fmla="*/ 4983576 w 5830857"/>
              <a:gd name="connsiteY1122" fmla="*/ 4687467 h 5809606"/>
              <a:gd name="connsiteX1123" fmla="*/ 4957953 w 5830857"/>
              <a:gd name="connsiteY1123" fmla="*/ 4585740 h 5809606"/>
              <a:gd name="connsiteX1124" fmla="*/ 4915472 w 5830857"/>
              <a:gd name="connsiteY1124" fmla="*/ 4552688 h 5809606"/>
              <a:gd name="connsiteX1125" fmla="*/ 4862989 w 5830857"/>
              <a:gd name="connsiteY1125" fmla="*/ 4541163 h 5809606"/>
              <a:gd name="connsiteX1126" fmla="*/ 1431798 w 5830857"/>
              <a:gd name="connsiteY1126" fmla="*/ 4840153 h 5809606"/>
              <a:gd name="connsiteX1127" fmla="*/ 1354169 w 5830857"/>
              <a:gd name="connsiteY1127" fmla="*/ 4871966 h 5809606"/>
              <a:gd name="connsiteX1128" fmla="*/ 1330357 w 5830857"/>
              <a:gd name="connsiteY1128" fmla="*/ 4907399 h 5809606"/>
              <a:gd name="connsiteX1129" fmla="*/ 1322451 w 5830857"/>
              <a:gd name="connsiteY1129" fmla="*/ 4959977 h 5809606"/>
              <a:gd name="connsiteX1130" fmla="*/ 1340454 w 5830857"/>
              <a:gd name="connsiteY1130" fmla="*/ 5010079 h 5809606"/>
              <a:gd name="connsiteX1131" fmla="*/ 1492148 w 5830857"/>
              <a:gd name="connsiteY1131" fmla="*/ 5040805 h 5809606"/>
              <a:gd name="connsiteX1132" fmla="*/ 1522874 w 5830857"/>
              <a:gd name="connsiteY1132" fmla="*/ 4889111 h 5809606"/>
              <a:gd name="connsiteX1133" fmla="*/ 1431798 w 5830857"/>
              <a:gd name="connsiteY1133" fmla="*/ 4840153 h 5809606"/>
              <a:gd name="connsiteX1134" fmla="*/ 1717548 w 5830857"/>
              <a:gd name="connsiteY1134" fmla="*/ 4823198 h 5809606"/>
              <a:gd name="connsiteX1135" fmla="*/ 1592213 w 5830857"/>
              <a:gd name="connsiteY1135" fmla="*/ 4951025 h 5809606"/>
              <a:gd name="connsiteX1136" fmla="*/ 1720040 w 5830857"/>
              <a:gd name="connsiteY1136" fmla="*/ 5076361 h 5809606"/>
              <a:gd name="connsiteX1137" fmla="*/ 1845375 w 5830857"/>
              <a:gd name="connsiteY1137" fmla="*/ 4948534 h 5809606"/>
              <a:gd name="connsiteX1138" fmla="*/ 1835372 w 5830857"/>
              <a:gd name="connsiteY1138" fmla="*/ 4900446 h 5809606"/>
              <a:gd name="connsiteX1139" fmla="*/ 1807464 w 5830857"/>
              <a:gd name="connsiteY1139" fmla="*/ 4859489 h 5809606"/>
              <a:gd name="connsiteX1140" fmla="*/ 1717548 w 5830857"/>
              <a:gd name="connsiteY1140" fmla="*/ 4823198 h 5809606"/>
              <a:gd name="connsiteX1141" fmla="*/ 4576001 w 5830857"/>
              <a:gd name="connsiteY1141" fmla="*/ 4829008 h 5809606"/>
              <a:gd name="connsiteX1142" fmla="*/ 4445144 w 5830857"/>
              <a:gd name="connsiteY1142" fmla="*/ 4939412 h 5809606"/>
              <a:gd name="connsiteX1143" fmla="*/ 4555548 w 5830857"/>
              <a:gd name="connsiteY1143" fmla="*/ 5070269 h 5809606"/>
              <a:gd name="connsiteX1144" fmla="*/ 4654868 w 5830857"/>
              <a:gd name="connsiteY1144" fmla="*/ 5031605 h 5809606"/>
              <a:gd name="connsiteX1145" fmla="*/ 4647461 w 5830857"/>
              <a:gd name="connsiteY1145" fmla="*/ 4860422 h 5809606"/>
              <a:gd name="connsiteX1146" fmla="*/ 4576001 w 5830857"/>
              <a:gd name="connsiteY1146" fmla="*/ 4829008 h 5809606"/>
              <a:gd name="connsiteX1147" fmla="*/ 1717739 w 5830857"/>
              <a:gd name="connsiteY1147" fmla="*/ 5133808 h 5809606"/>
              <a:gd name="connsiteX1148" fmla="*/ 1623060 w 5830857"/>
              <a:gd name="connsiteY1148" fmla="*/ 5196769 h 5809606"/>
              <a:gd name="connsiteX1149" fmla="*/ 1677537 w 5830857"/>
              <a:gd name="connsiteY1149" fmla="*/ 5331082 h 5809606"/>
              <a:gd name="connsiteX1150" fmla="*/ 1811851 w 5830857"/>
              <a:gd name="connsiteY1150" fmla="*/ 5276605 h 5809606"/>
              <a:gd name="connsiteX1151" fmla="*/ 1819942 w 5830857"/>
              <a:gd name="connsiteY1151" fmla="*/ 5235916 h 5809606"/>
              <a:gd name="connsiteX1152" fmla="*/ 1719558 w 5830857"/>
              <a:gd name="connsiteY1152" fmla="*/ 5133617 h 5809606"/>
              <a:gd name="connsiteX1153" fmla="*/ 1717548 w 5830857"/>
              <a:gd name="connsiteY1153" fmla="*/ 5133618 h 5809606"/>
              <a:gd name="connsiteX1154" fmla="*/ 2003774 w 5830857"/>
              <a:gd name="connsiteY1154" fmla="*/ 5119426 h 5809606"/>
              <a:gd name="connsiteX1155" fmla="*/ 1887188 w 5830857"/>
              <a:gd name="connsiteY1155" fmla="*/ 5236202 h 5809606"/>
              <a:gd name="connsiteX1156" fmla="*/ 2004566 w 5830857"/>
              <a:gd name="connsiteY1156" fmla="*/ 5351416 h 5809606"/>
              <a:gd name="connsiteX1157" fmla="*/ 2119779 w 5830857"/>
              <a:gd name="connsiteY1157" fmla="*/ 5234038 h 5809606"/>
              <a:gd name="connsiteX1158" fmla="*/ 2048542 w 5830857"/>
              <a:gd name="connsiteY1158" fmla="*/ 5127904 h 5809606"/>
              <a:gd name="connsiteX1159" fmla="*/ 2003870 w 5830857"/>
              <a:gd name="connsiteY1159" fmla="*/ 5118379 h 5809606"/>
              <a:gd name="connsiteX1160" fmla="*/ 2289524 w 5830857"/>
              <a:gd name="connsiteY1160" fmla="*/ 5108377 h 5809606"/>
              <a:gd name="connsiteX1161" fmla="*/ 2161711 w 5830857"/>
              <a:gd name="connsiteY1161" fmla="*/ 5236214 h 5809606"/>
              <a:gd name="connsiteX1162" fmla="*/ 2289548 w 5830857"/>
              <a:gd name="connsiteY1162" fmla="*/ 5364028 h 5809606"/>
              <a:gd name="connsiteX1163" fmla="*/ 2417362 w 5830857"/>
              <a:gd name="connsiteY1163" fmla="*/ 5236191 h 5809606"/>
              <a:gd name="connsiteX1164" fmla="*/ 2380012 w 5830857"/>
              <a:gd name="connsiteY1164" fmla="*/ 5145905 h 5809606"/>
              <a:gd name="connsiteX1165" fmla="*/ 2289429 w 5830857"/>
              <a:gd name="connsiteY1165" fmla="*/ 5107805 h 5809606"/>
              <a:gd name="connsiteX1166" fmla="*/ 4005358 w 5830857"/>
              <a:gd name="connsiteY1166" fmla="*/ 5113806 h 5809606"/>
              <a:gd name="connsiteX1167" fmla="*/ 3910775 w 5830857"/>
              <a:gd name="connsiteY1167" fmla="*/ 5158859 h 5809606"/>
              <a:gd name="connsiteX1168" fmla="*/ 3885724 w 5830857"/>
              <a:gd name="connsiteY1168" fmla="*/ 5212865 h 5809606"/>
              <a:gd name="connsiteX1169" fmla="*/ 3919824 w 5830857"/>
              <a:gd name="connsiteY1169" fmla="*/ 5323641 h 5809606"/>
              <a:gd name="connsiteX1170" fmla="*/ 4084321 w 5830857"/>
              <a:gd name="connsiteY1170" fmla="*/ 5331452 h 5809606"/>
              <a:gd name="connsiteX1171" fmla="*/ 4119849 w 5830857"/>
              <a:gd name="connsiteY1171" fmla="*/ 5283827 h 5809606"/>
              <a:gd name="connsiteX1172" fmla="*/ 4053824 w 5830857"/>
              <a:gd name="connsiteY1172" fmla="*/ 5123528 h 5809606"/>
              <a:gd name="connsiteX1173" fmla="*/ 4052411 w 5830857"/>
              <a:gd name="connsiteY1173" fmla="*/ 5122950 h 5809606"/>
              <a:gd name="connsiteX1174" fmla="*/ 4004786 w 5830857"/>
              <a:gd name="connsiteY1174" fmla="*/ 5114282 h 5809606"/>
              <a:gd name="connsiteX1175" fmla="*/ 4291584 w 5830857"/>
              <a:gd name="connsiteY1175" fmla="*/ 5127141 h 5809606"/>
              <a:gd name="connsiteX1176" fmla="*/ 4179042 w 5830857"/>
              <a:gd name="connsiteY1176" fmla="*/ 5232804 h 5809606"/>
              <a:gd name="connsiteX1177" fmla="*/ 4284705 w 5830857"/>
              <a:gd name="connsiteY1177" fmla="*/ 5345346 h 5809606"/>
              <a:gd name="connsiteX1178" fmla="*/ 4397247 w 5830857"/>
              <a:gd name="connsiteY1178" fmla="*/ 5239683 h 5809606"/>
              <a:gd name="connsiteX1179" fmla="*/ 4366356 w 5830857"/>
              <a:gd name="connsiteY1179" fmla="*/ 5160098 h 5809606"/>
              <a:gd name="connsiteX1180" fmla="*/ 4291585 w 5830857"/>
              <a:gd name="connsiteY1180" fmla="*/ 5127141 h 5809606"/>
              <a:gd name="connsiteX1181" fmla="*/ 2574512 w 5830857"/>
              <a:gd name="connsiteY1181" fmla="*/ 5414987 h 5809606"/>
              <a:gd name="connsiteX1182" fmla="*/ 2468921 w 5830857"/>
              <a:gd name="connsiteY1182" fmla="*/ 5521610 h 5809606"/>
              <a:gd name="connsiteX1183" fmla="*/ 2499836 w 5830857"/>
              <a:gd name="connsiteY1183" fmla="*/ 5595962 h 5809606"/>
              <a:gd name="connsiteX1184" fmla="*/ 2574513 w 5830857"/>
              <a:gd name="connsiteY1184" fmla="*/ 5627109 h 5809606"/>
              <a:gd name="connsiteX1185" fmla="*/ 2682240 w 5830857"/>
              <a:gd name="connsiteY1185" fmla="*/ 5521381 h 5809606"/>
              <a:gd name="connsiteX1186" fmla="*/ 2615565 w 5830857"/>
              <a:gd name="connsiteY1186" fmla="*/ 5422416 h 5809606"/>
              <a:gd name="connsiteX1187" fmla="*/ 2574417 w 5830857"/>
              <a:gd name="connsiteY1187" fmla="*/ 5414606 h 5809606"/>
              <a:gd name="connsiteX1188" fmla="*/ 2861596 w 5830857"/>
              <a:gd name="connsiteY1188" fmla="*/ 5410796 h 5809606"/>
              <a:gd name="connsiteX1189" fmla="*/ 2751273 w 5830857"/>
              <a:gd name="connsiteY1189" fmla="*/ 5520881 h 5809606"/>
              <a:gd name="connsiteX1190" fmla="*/ 2861359 w 5830857"/>
              <a:gd name="connsiteY1190" fmla="*/ 5631204 h 5809606"/>
              <a:gd name="connsiteX1191" fmla="*/ 2971682 w 5830857"/>
              <a:gd name="connsiteY1191" fmla="*/ 5521119 h 5809606"/>
              <a:gd name="connsiteX1192" fmla="*/ 2939415 w 5830857"/>
              <a:gd name="connsiteY1192" fmla="*/ 5443086 h 5809606"/>
              <a:gd name="connsiteX1193" fmla="*/ 2861596 w 5830857"/>
              <a:gd name="connsiteY1193" fmla="*/ 5410796 h 5809606"/>
              <a:gd name="connsiteX1194" fmla="*/ 3146870 w 5830857"/>
              <a:gd name="connsiteY1194" fmla="*/ 5410796 h 5809606"/>
              <a:gd name="connsiteX1195" fmla="*/ 3034514 w 5830857"/>
              <a:gd name="connsiteY1195" fmla="*/ 5519969 h 5809606"/>
              <a:gd name="connsiteX1196" fmla="*/ 3143688 w 5830857"/>
              <a:gd name="connsiteY1196" fmla="*/ 5632325 h 5809606"/>
              <a:gd name="connsiteX1197" fmla="*/ 3256043 w 5830857"/>
              <a:gd name="connsiteY1197" fmla="*/ 5523151 h 5809606"/>
              <a:gd name="connsiteX1198" fmla="*/ 3255550 w 5830857"/>
              <a:gd name="connsiteY1198" fmla="*/ 5510999 h 5809606"/>
              <a:gd name="connsiteX1199" fmla="*/ 3146870 w 5830857"/>
              <a:gd name="connsiteY1199" fmla="*/ 5410891 h 5809606"/>
              <a:gd name="connsiteX1200" fmla="*/ 3433096 w 5830857"/>
              <a:gd name="connsiteY1200" fmla="*/ 5414987 h 5809606"/>
              <a:gd name="connsiteX1201" fmla="*/ 3324995 w 5830857"/>
              <a:gd name="connsiteY1201" fmla="*/ 5520612 h 5809606"/>
              <a:gd name="connsiteX1202" fmla="*/ 3430620 w 5830857"/>
              <a:gd name="connsiteY1202" fmla="*/ 5628713 h 5809606"/>
              <a:gd name="connsiteX1203" fmla="*/ 3538721 w 5830857"/>
              <a:gd name="connsiteY1203" fmla="*/ 5523088 h 5809606"/>
              <a:gd name="connsiteX1204" fmla="*/ 3538728 w 5830857"/>
              <a:gd name="connsiteY1204" fmla="*/ 5522143 h 5809606"/>
              <a:gd name="connsiteX1205" fmla="*/ 3508439 w 5830857"/>
              <a:gd name="connsiteY1205" fmla="*/ 5446610 h 5809606"/>
              <a:gd name="connsiteX1206" fmla="*/ 3474054 w 5830857"/>
              <a:gd name="connsiteY1206" fmla="*/ 5423369 h 5809606"/>
              <a:gd name="connsiteX1207" fmla="*/ 3433286 w 5830857"/>
              <a:gd name="connsiteY1207" fmla="*/ 5415367 h 5809606"/>
              <a:gd name="connsiteX1208" fmla="*/ 2096 w 5830857"/>
              <a:gd name="connsiteY1208" fmla="*/ 5804083 h 5809606"/>
              <a:gd name="connsiteX1209" fmla="*/ 0 w 5830857"/>
              <a:gd name="connsiteY1209" fmla="*/ 5808559 h 5809606"/>
              <a:gd name="connsiteX1210" fmla="*/ 2096 w 5830857"/>
              <a:gd name="connsiteY1210" fmla="*/ 5809607 h 5809606"/>
              <a:gd name="connsiteX1211" fmla="*/ 4286 w 5830857"/>
              <a:gd name="connsiteY1211" fmla="*/ 5808559 h 5809606"/>
              <a:gd name="connsiteX1212" fmla="*/ 2096 w 5830857"/>
              <a:gd name="connsiteY1212" fmla="*/ 5804083 h 580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</a:cxnLst>
            <a:rect l="l" t="t" r="r" b="b"/>
            <a:pathLst>
              <a:path w="5830857" h="5809606">
                <a:moveTo>
                  <a:pt x="2574798" y="180141"/>
                </a:moveTo>
                <a:cubicBezTo>
                  <a:pt x="2623456" y="180600"/>
                  <a:pt x="2663272" y="141527"/>
                  <a:pt x="2663731" y="92869"/>
                </a:cubicBezTo>
                <a:cubicBezTo>
                  <a:pt x="2663786" y="86996"/>
                  <a:pt x="2663254" y="81133"/>
                  <a:pt x="2662142" y="75366"/>
                </a:cubicBezTo>
                <a:cubicBezTo>
                  <a:pt x="2652726" y="27519"/>
                  <a:pt x="2606304" y="-3635"/>
                  <a:pt x="2558457" y="5781"/>
                </a:cubicBezTo>
                <a:cubicBezTo>
                  <a:pt x="2535380" y="10323"/>
                  <a:pt x="2515068" y="23884"/>
                  <a:pt x="2502027" y="43458"/>
                </a:cubicBezTo>
                <a:cubicBezTo>
                  <a:pt x="2492421" y="57981"/>
                  <a:pt x="2487287" y="75004"/>
                  <a:pt x="2487263" y="92416"/>
                </a:cubicBezTo>
                <a:cubicBezTo>
                  <a:pt x="2487258" y="103749"/>
                  <a:pt x="2489457" y="114975"/>
                  <a:pt x="2493740" y="125468"/>
                </a:cubicBezTo>
                <a:cubicBezTo>
                  <a:pt x="2498176" y="136139"/>
                  <a:pt x="2504647" y="145844"/>
                  <a:pt x="2512790" y="154043"/>
                </a:cubicBezTo>
                <a:cubicBezTo>
                  <a:pt x="2521004" y="162168"/>
                  <a:pt x="2530706" y="168636"/>
                  <a:pt x="2541365" y="173093"/>
                </a:cubicBezTo>
                <a:cubicBezTo>
                  <a:pt x="2551971" y="177758"/>
                  <a:pt x="2563404" y="180252"/>
                  <a:pt x="2574989" y="180427"/>
                </a:cubicBezTo>
                <a:moveTo>
                  <a:pt x="2860739" y="183189"/>
                </a:moveTo>
                <a:cubicBezTo>
                  <a:pt x="2910871" y="183218"/>
                  <a:pt x="2951536" y="142601"/>
                  <a:pt x="2951564" y="92468"/>
                </a:cubicBezTo>
                <a:cubicBezTo>
                  <a:pt x="2951593" y="42336"/>
                  <a:pt x="2910976" y="1672"/>
                  <a:pt x="2860843" y="1643"/>
                </a:cubicBezTo>
                <a:cubicBezTo>
                  <a:pt x="2810711" y="1614"/>
                  <a:pt x="2770046" y="42231"/>
                  <a:pt x="2770018" y="92364"/>
                </a:cubicBezTo>
                <a:cubicBezTo>
                  <a:pt x="2770016" y="95307"/>
                  <a:pt x="2770157" y="98249"/>
                  <a:pt x="2770441" y="101179"/>
                </a:cubicBezTo>
                <a:cubicBezTo>
                  <a:pt x="2774841" y="147753"/>
                  <a:pt x="2814150" y="183214"/>
                  <a:pt x="2860929" y="182808"/>
                </a:cubicBezTo>
                <a:close/>
                <a:moveTo>
                  <a:pt x="3146489" y="184809"/>
                </a:moveTo>
                <a:cubicBezTo>
                  <a:pt x="3183972" y="184783"/>
                  <a:pt x="3217773" y="162249"/>
                  <a:pt x="3232214" y="127659"/>
                </a:cubicBezTo>
                <a:cubicBezTo>
                  <a:pt x="3251677" y="80490"/>
                  <a:pt x="3229218" y="26473"/>
                  <a:pt x="3182049" y="7010"/>
                </a:cubicBezTo>
                <a:cubicBezTo>
                  <a:pt x="3134880" y="-12454"/>
                  <a:pt x="3080863" y="10006"/>
                  <a:pt x="3061400" y="57175"/>
                </a:cubicBezTo>
                <a:cubicBezTo>
                  <a:pt x="3041937" y="104344"/>
                  <a:pt x="3064396" y="158360"/>
                  <a:pt x="3111565" y="177824"/>
                </a:cubicBezTo>
                <a:cubicBezTo>
                  <a:pt x="3122643" y="182395"/>
                  <a:pt x="3134505" y="184767"/>
                  <a:pt x="3146489" y="184809"/>
                </a:cubicBezTo>
                <a:close/>
                <a:moveTo>
                  <a:pt x="3433286" y="183189"/>
                </a:moveTo>
                <a:cubicBezTo>
                  <a:pt x="3483285" y="184886"/>
                  <a:pt x="3525193" y="145730"/>
                  <a:pt x="3526889" y="95731"/>
                </a:cubicBezTo>
                <a:cubicBezTo>
                  <a:pt x="3528586" y="45732"/>
                  <a:pt x="3489430" y="3825"/>
                  <a:pt x="3439431" y="2128"/>
                </a:cubicBezTo>
                <a:cubicBezTo>
                  <a:pt x="3389432" y="431"/>
                  <a:pt x="3347525" y="39588"/>
                  <a:pt x="3345828" y="89587"/>
                </a:cubicBezTo>
                <a:cubicBezTo>
                  <a:pt x="3344996" y="114106"/>
                  <a:pt x="3354145" y="137915"/>
                  <a:pt x="3371183" y="155567"/>
                </a:cubicBezTo>
                <a:cubicBezTo>
                  <a:pt x="3387549" y="172437"/>
                  <a:pt x="3409798" y="182333"/>
                  <a:pt x="3433286" y="183189"/>
                </a:cubicBezTo>
                <a:moveTo>
                  <a:pt x="1717548" y="462177"/>
                </a:moveTo>
                <a:cubicBezTo>
                  <a:pt x="1728777" y="462411"/>
                  <a:pt x="1739942" y="460437"/>
                  <a:pt x="1750409" y="456366"/>
                </a:cubicBezTo>
                <a:cubicBezTo>
                  <a:pt x="1760904" y="451967"/>
                  <a:pt x="1770398" y="445487"/>
                  <a:pt x="1778318" y="437316"/>
                </a:cubicBezTo>
                <a:cubicBezTo>
                  <a:pt x="1786435" y="429426"/>
                  <a:pt x="1792910" y="420005"/>
                  <a:pt x="1797368" y="409599"/>
                </a:cubicBezTo>
                <a:cubicBezTo>
                  <a:pt x="1801640" y="399170"/>
                  <a:pt x="1803840" y="388008"/>
                  <a:pt x="1803845" y="376737"/>
                </a:cubicBezTo>
                <a:cubicBezTo>
                  <a:pt x="1803968" y="350928"/>
                  <a:pt x="1792458" y="326437"/>
                  <a:pt x="1772507" y="310062"/>
                </a:cubicBezTo>
                <a:cubicBezTo>
                  <a:pt x="1752562" y="293651"/>
                  <a:pt x="1726325" y="287013"/>
                  <a:pt x="1700974" y="291965"/>
                </a:cubicBezTo>
                <a:cubicBezTo>
                  <a:pt x="1675598" y="297016"/>
                  <a:pt x="1653861" y="313257"/>
                  <a:pt x="1641824" y="336161"/>
                </a:cubicBezTo>
                <a:cubicBezTo>
                  <a:pt x="1624001" y="369528"/>
                  <a:pt x="1630155" y="410633"/>
                  <a:pt x="1656969" y="437316"/>
                </a:cubicBezTo>
                <a:cubicBezTo>
                  <a:pt x="1664894" y="445481"/>
                  <a:pt x="1674387" y="451961"/>
                  <a:pt x="1684877" y="456366"/>
                </a:cubicBezTo>
                <a:cubicBezTo>
                  <a:pt x="1695297" y="460639"/>
                  <a:pt x="1706478" y="462746"/>
                  <a:pt x="1717739" y="462558"/>
                </a:cubicBezTo>
                <a:close/>
                <a:moveTo>
                  <a:pt x="2003774" y="474654"/>
                </a:moveTo>
                <a:cubicBezTo>
                  <a:pt x="2057482" y="474233"/>
                  <a:pt x="2100680" y="430352"/>
                  <a:pt x="2100258" y="376643"/>
                </a:cubicBezTo>
                <a:cubicBezTo>
                  <a:pt x="2100081" y="354139"/>
                  <a:pt x="2092105" y="332392"/>
                  <a:pt x="2077688" y="315111"/>
                </a:cubicBezTo>
                <a:cubicBezTo>
                  <a:pt x="2043283" y="273867"/>
                  <a:pt x="1981958" y="268324"/>
                  <a:pt x="1940714" y="302729"/>
                </a:cubicBezTo>
                <a:cubicBezTo>
                  <a:pt x="1899471" y="337135"/>
                  <a:pt x="1893927" y="398460"/>
                  <a:pt x="1928333" y="439704"/>
                </a:cubicBezTo>
                <a:cubicBezTo>
                  <a:pt x="1946981" y="462058"/>
                  <a:pt x="1974664" y="474883"/>
                  <a:pt x="2003774" y="474654"/>
                </a:cubicBezTo>
                <a:moveTo>
                  <a:pt x="2289524" y="486846"/>
                </a:moveTo>
                <a:cubicBezTo>
                  <a:pt x="2349810" y="486745"/>
                  <a:pt x="2398598" y="437792"/>
                  <a:pt x="2398497" y="377506"/>
                </a:cubicBezTo>
                <a:cubicBezTo>
                  <a:pt x="2398395" y="317221"/>
                  <a:pt x="2349442" y="268432"/>
                  <a:pt x="2289157" y="268534"/>
                </a:cubicBezTo>
                <a:cubicBezTo>
                  <a:pt x="2263921" y="268576"/>
                  <a:pt x="2239480" y="277361"/>
                  <a:pt x="2219991" y="293394"/>
                </a:cubicBezTo>
                <a:cubicBezTo>
                  <a:pt x="2176682" y="329054"/>
                  <a:pt x="2167456" y="391738"/>
                  <a:pt x="2198655" y="438364"/>
                </a:cubicBezTo>
                <a:cubicBezTo>
                  <a:pt x="2218916" y="468574"/>
                  <a:pt x="2252863" y="486743"/>
                  <a:pt x="2289238" y="486846"/>
                </a:cubicBezTo>
                <a:moveTo>
                  <a:pt x="2574989" y="494657"/>
                </a:moveTo>
                <a:cubicBezTo>
                  <a:pt x="2629032" y="495184"/>
                  <a:pt x="2676469" y="458791"/>
                  <a:pt x="2689956" y="406455"/>
                </a:cubicBezTo>
                <a:cubicBezTo>
                  <a:pt x="2706163" y="343542"/>
                  <a:pt x="2668300" y="279402"/>
                  <a:pt x="2605387" y="263195"/>
                </a:cubicBezTo>
                <a:cubicBezTo>
                  <a:pt x="2569317" y="253903"/>
                  <a:pt x="2530978" y="262243"/>
                  <a:pt x="2502028" y="285678"/>
                </a:cubicBezTo>
                <a:cubicBezTo>
                  <a:pt x="2451728" y="326879"/>
                  <a:pt x="2444351" y="401055"/>
                  <a:pt x="2485552" y="451355"/>
                </a:cubicBezTo>
                <a:cubicBezTo>
                  <a:pt x="2507465" y="478108"/>
                  <a:pt x="2540032" y="493873"/>
                  <a:pt x="2574608" y="494466"/>
                </a:cubicBezTo>
                <a:moveTo>
                  <a:pt x="2861500" y="496657"/>
                </a:moveTo>
                <a:cubicBezTo>
                  <a:pt x="2877219" y="496519"/>
                  <a:pt x="2892755" y="493282"/>
                  <a:pt x="2907220" y="487132"/>
                </a:cubicBezTo>
                <a:cubicBezTo>
                  <a:pt x="2921675" y="481012"/>
                  <a:pt x="2934808" y="472149"/>
                  <a:pt x="2945892" y="461034"/>
                </a:cubicBezTo>
                <a:cubicBezTo>
                  <a:pt x="2968140" y="438453"/>
                  <a:pt x="2980509" y="407960"/>
                  <a:pt x="2980277" y="376261"/>
                </a:cubicBezTo>
                <a:cubicBezTo>
                  <a:pt x="2980369" y="344721"/>
                  <a:pt x="2967932" y="314434"/>
                  <a:pt x="2945701" y="292060"/>
                </a:cubicBezTo>
                <a:cubicBezTo>
                  <a:pt x="2917441" y="263626"/>
                  <a:pt x="2876809" y="251250"/>
                  <a:pt x="2837497" y="259104"/>
                </a:cubicBezTo>
                <a:cubicBezTo>
                  <a:pt x="2776933" y="271117"/>
                  <a:pt x="2735437" y="327216"/>
                  <a:pt x="2741676" y="388644"/>
                </a:cubicBezTo>
                <a:cubicBezTo>
                  <a:pt x="2747953" y="450071"/>
                  <a:pt x="2799849" y="496691"/>
                  <a:pt x="2861596" y="496371"/>
                </a:cubicBezTo>
                <a:close/>
                <a:moveTo>
                  <a:pt x="3146584" y="499515"/>
                </a:moveTo>
                <a:cubicBezTo>
                  <a:pt x="3214286" y="499783"/>
                  <a:pt x="3269387" y="445116"/>
                  <a:pt x="3269655" y="377414"/>
                </a:cubicBezTo>
                <a:cubicBezTo>
                  <a:pt x="3269923" y="309712"/>
                  <a:pt x="3215257" y="254611"/>
                  <a:pt x="3147555" y="254343"/>
                </a:cubicBezTo>
                <a:cubicBezTo>
                  <a:pt x="3079852" y="254075"/>
                  <a:pt x="3024752" y="308742"/>
                  <a:pt x="3024484" y="376444"/>
                </a:cubicBezTo>
                <a:cubicBezTo>
                  <a:pt x="3024355" y="408981"/>
                  <a:pt x="3037167" y="440235"/>
                  <a:pt x="3060097" y="463320"/>
                </a:cubicBezTo>
                <a:cubicBezTo>
                  <a:pt x="3083009" y="486341"/>
                  <a:pt x="3114104" y="499355"/>
                  <a:pt x="3146584" y="499515"/>
                </a:cubicBezTo>
                <a:moveTo>
                  <a:pt x="3433572" y="496657"/>
                </a:moveTo>
                <a:cubicBezTo>
                  <a:pt x="3499692" y="495921"/>
                  <a:pt x="3552697" y="441722"/>
                  <a:pt x="3551960" y="375602"/>
                </a:cubicBezTo>
                <a:cubicBezTo>
                  <a:pt x="3551223" y="309481"/>
                  <a:pt x="3497025" y="256477"/>
                  <a:pt x="3430905" y="257214"/>
                </a:cubicBezTo>
                <a:cubicBezTo>
                  <a:pt x="3365381" y="257943"/>
                  <a:pt x="3312618" y="311210"/>
                  <a:pt x="3312509" y="376737"/>
                </a:cubicBezTo>
                <a:cubicBezTo>
                  <a:pt x="3312551" y="392619"/>
                  <a:pt x="3315790" y="408330"/>
                  <a:pt x="3322034" y="422934"/>
                </a:cubicBezTo>
                <a:cubicBezTo>
                  <a:pt x="3328109" y="437628"/>
                  <a:pt x="3337045" y="450968"/>
                  <a:pt x="3348323" y="462177"/>
                </a:cubicBezTo>
                <a:cubicBezTo>
                  <a:pt x="3359629" y="473309"/>
                  <a:pt x="3372990" y="482140"/>
                  <a:pt x="3387661" y="488180"/>
                </a:cubicBezTo>
                <a:cubicBezTo>
                  <a:pt x="3402371" y="494088"/>
                  <a:pt x="3418102" y="497034"/>
                  <a:pt x="3433953" y="496848"/>
                </a:cubicBezTo>
                <a:moveTo>
                  <a:pt x="3719703" y="493514"/>
                </a:moveTo>
                <a:cubicBezTo>
                  <a:pt x="3784040" y="493439"/>
                  <a:pt x="3836133" y="441224"/>
                  <a:pt x="3836059" y="376888"/>
                </a:cubicBezTo>
                <a:cubicBezTo>
                  <a:pt x="3835985" y="312552"/>
                  <a:pt x="3783769" y="260458"/>
                  <a:pt x="3719434" y="260533"/>
                </a:cubicBezTo>
                <a:cubicBezTo>
                  <a:pt x="3655097" y="260607"/>
                  <a:pt x="3603003" y="312822"/>
                  <a:pt x="3603078" y="377158"/>
                </a:cubicBezTo>
                <a:cubicBezTo>
                  <a:pt x="3603113" y="407970"/>
                  <a:pt x="3615354" y="437512"/>
                  <a:pt x="3637122" y="459319"/>
                </a:cubicBezTo>
                <a:cubicBezTo>
                  <a:pt x="3659001" y="481254"/>
                  <a:pt x="3688723" y="493560"/>
                  <a:pt x="3719703" y="493514"/>
                </a:cubicBezTo>
                <a:moveTo>
                  <a:pt x="4005453" y="483989"/>
                </a:moveTo>
                <a:cubicBezTo>
                  <a:pt x="4019854" y="484448"/>
                  <a:pt x="4034202" y="482019"/>
                  <a:pt x="4047649" y="476845"/>
                </a:cubicBezTo>
                <a:cubicBezTo>
                  <a:pt x="4061107" y="471718"/>
                  <a:pt x="4073364" y="463871"/>
                  <a:pt x="4083654" y="453795"/>
                </a:cubicBezTo>
                <a:cubicBezTo>
                  <a:pt x="4126290" y="412449"/>
                  <a:pt x="4127337" y="344369"/>
                  <a:pt x="4085991" y="301732"/>
                </a:cubicBezTo>
                <a:cubicBezTo>
                  <a:pt x="4085224" y="300941"/>
                  <a:pt x="4084445" y="300162"/>
                  <a:pt x="4083654" y="299394"/>
                </a:cubicBezTo>
                <a:cubicBezTo>
                  <a:pt x="4073311" y="289385"/>
                  <a:pt x="4061069" y="281547"/>
                  <a:pt x="4047649" y="276344"/>
                </a:cubicBezTo>
                <a:cubicBezTo>
                  <a:pt x="4034189" y="271214"/>
                  <a:pt x="4019851" y="268786"/>
                  <a:pt x="4005453" y="269200"/>
                </a:cubicBezTo>
                <a:cubicBezTo>
                  <a:pt x="3946905" y="268933"/>
                  <a:pt x="3899224" y="316179"/>
                  <a:pt x="3898956" y="374728"/>
                </a:cubicBezTo>
                <a:cubicBezTo>
                  <a:pt x="3898953" y="375334"/>
                  <a:pt x="3898956" y="375941"/>
                  <a:pt x="3898964" y="376547"/>
                </a:cubicBezTo>
                <a:cubicBezTo>
                  <a:pt x="3898421" y="390782"/>
                  <a:pt x="3900788" y="404977"/>
                  <a:pt x="3905917" y="418267"/>
                </a:cubicBezTo>
                <a:cubicBezTo>
                  <a:pt x="3916601" y="444626"/>
                  <a:pt x="3937385" y="465617"/>
                  <a:pt x="3963638" y="476560"/>
                </a:cubicBezTo>
                <a:cubicBezTo>
                  <a:pt x="3976634" y="481899"/>
                  <a:pt x="3990547" y="484649"/>
                  <a:pt x="4004596" y="484656"/>
                </a:cubicBezTo>
                <a:moveTo>
                  <a:pt x="4290346" y="472845"/>
                </a:moveTo>
                <a:cubicBezTo>
                  <a:pt x="4306178" y="472963"/>
                  <a:pt x="4321801" y="469237"/>
                  <a:pt x="4335876" y="461986"/>
                </a:cubicBezTo>
                <a:cubicBezTo>
                  <a:pt x="4382170" y="437003"/>
                  <a:pt x="4399446" y="379222"/>
                  <a:pt x="4374463" y="332928"/>
                </a:cubicBezTo>
                <a:cubicBezTo>
                  <a:pt x="4349481" y="286633"/>
                  <a:pt x="4291699" y="269357"/>
                  <a:pt x="4245405" y="294340"/>
                </a:cubicBezTo>
                <a:cubicBezTo>
                  <a:pt x="4199111" y="319323"/>
                  <a:pt x="4181834" y="377104"/>
                  <a:pt x="4206817" y="423398"/>
                </a:cubicBezTo>
                <a:cubicBezTo>
                  <a:pt x="4211034" y="431212"/>
                  <a:pt x="4216322" y="438397"/>
                  <a:pt x="4222529" y="444746"/>
                </a:cubicBezTo>
                <a:cubicBezTo>
                  <a:pt x="4240194" y="462862"/>
                  <a:pt x="4264377" y="473152"/>
                  <a:pt x="4289680" y="473321"/>
                </a:cubicBezTo>
                <a:close/>
                <a:moveTo>
                  <a:pt x="1431417" y="758595"/>
                </a:moveTo>
                <a:cubicBezTo>
                  <a:pt x="1484022" y="758595"/>
                  <a:pt x="1526667" y="715950"/>
                  <a:pt x="1526667" y="663345"/>
                </a:cubicBezTo>
                <a:cubicBezTo>
                  <a:pt x="1526667" y="610740"/>
                  <a:pt x="1484022" y="568095"/>
                  <a:pt x="1431417" y="568095"/>
                </a:cubicBezTo>
                <a:cubicBezTo>
                  <a:pt x="1378812" y="568095"/>
                  <a:pt x="1336167" y="610740"/>
                  <a:pt x="1336167" y="663345"/>
                </a:cubicBezTo>
                <a:cubicBezTo>
                  <a:pt x="1336342" y="695034"/>
                  <a:pt x="1352266" y="724561"/>
                  <a:pt x="1378648" y="742116"/>
                </a:cubicBezTo>
                <a:cubicBezTo>
                  <a:pt x="1394335" y="752658"/>
                  <a:pt x="1412803" y="758295"/>
                  <a:pt x="1431703" y="758309"/>
                </a:cubicBezTo>
                <a:close/>
                <a:moveTo>
                  <a:pt x="1717643" y="775930"/>
                </a:moveTo>
                <a:cubicBezTo>
                  <a:pt x="1779716" y="775561"/>
                  <a:pt x="1829737" y="724941"/>
                  <a:pt x="1829368" y="662868"/>
                </a:cubicBezTo>
                <a:cubicBezTo>
                  <a:pt x="1828998" y="600795"/>
                  <a:pt x="1778379" y="550775"/>
                  <a:pt x="1716306" y="551144"/>
                </a:cubicBezTo>
                <a:cubicBezTo>
                  <a:pt x="1654755" y="551510"/>
                  <a:pt x="1604948" y="601317"/>
                  <a:pt x="1604582" y="662868"/>
                </a:cubicBezTo>
                <a:cubicBezTo>
                  <a:pt x="1605302" y="724957"/>
                  <a:pt x="1655459" y="775115"/>
                  <a:pt x="1717548" y="775835"/>
                </a:cubicBezTo>
                <a:close/>
                <a:moveTo>
                  <a:pt x="2003870" y="790980"/>
                </a:moveTo>
                <a:cubicBezTo>
                  <a:pt x="2073832" y="790398"/>
                  <a:pt x="2130076" y="733211"/>
                  <a:pt x="2129495" y="663248"/>
                </a:cubicBezTo>
                <a:cubicBezTo>
                  <a:pt x="2128913" y="593286"/>
                  <a:pt x="2071726" y="537042"/>
                  <a:pt x="2001763" y="537623"/>
                </a:cubicBezTo>
                <a:cubicBezTo>
                  <a:pt x="1931801" y="538205"/>
                  <a:pt x="1875557" y="595392"/>
                  <a:pt x="1876138" y="665355"/>
                </a:cubicBezTo>
                <a:cubicBezTo>
                  <a:pt x="1876414" y="698471"/>
                  <a:pt x="1889646" y="730162"/>
                  <a:pt x="1913001" y="753642"/>
                </a:cubicBezTo>
                <a:cubicBezTo>
                  <a:pt x="1925008" y="765487"/>
                  <a:pt x="1939169" y="774928"/>
                  <a:pt x="1954721" y="781455"/>
                </a:cubicBezTo>
                <a:cubicBezTo>
                  <a:pt x="1970316" y="787838"/>
                  <a:pt x="1987019" y="791075"/>
                  <a:pt x="2003870" y="790980"/>
                </a:cubicBezTo>
                <a:close/>
                <a:moveTo>
                  <a:pt x="4290727" y="783645"/>
                </a:moveTo>
                <a:cubicBezTo>
                  <a:pt x="4357324" y="784035"/>
                  <a:pt x="4411627" y="730362"/>
                  <a:pt x="4412016" y="663765"/>
                </a:cubicBezTo>
                <a:cubicBezTo>
                  <a:pt x="4412405" y="597169"/>
                  <a:pt x="4358734" y="542866"/>
                  <a:pt x="4292137" y="542477"/>
                </a:cubicBezTo>
                <a:cubicBezTo>
                  <a:pt x="4225539" y="542087"/>
                  <a:pt x="4171237" y="595760"/>
                  <a:pt x="4170847" y="662356"/>
                </a:cubicBezTo>
                <a:cubicBezTo>
                  <a:pt x="4170660" y="694385"/>
                  <a:pt x="4183223" y="725172"/>
                  <a:pt x="4205764" y="747927"/>
                </a:cubicBezTo>
                <a:cubicBezTo>
                  <a:pt x="4216843" y="759185"/>
                  <a:pt x="4230055" y="768122"/>
                  <a:pt x="4244627" y="774216"/>
                </a:cubicBezTo>
                <a:cubicBezTo>
                  <a:pt x="4259230" y="780353"/>
                  <a:pt x="4274888" y="783588"/>
                  <a:pt x="4290728" y="783741"/>
                </a:cubicBezTo>
                <a:moveTo>
                  <a:pt x="4576382" y="770691"/>
                </a:moveTo>
                <a:cubicBezTo>
                  <a:pt x="4590712" y="770820"/>
                  <a:pt x="4604926" y="768100"/>
                  <a:pt x="4618197" y="762690"/>
                </a:cubicBezTo>
                <a:cubicBezTo>
                  <a:pt x="4658718" y="746045"/>
                  <a:pt x="4685092" y="706484"/>
                  <a:pt x="4684872" y="662678"/>
                </a:cubicBezTo>
                <a:cubicBezTo>
                  <a:pt x="4684284" y="603605"/>
                  <a:pt x="4635919" y="556194"/>
                  <a:pt x="4576846" y="556782"/>
                </a:cubicBezTo>
                <a:cubicBezTo>
                  <a:pt x="4517774" y="557370"/>
                  <a:pt x="4470363" y="605735"/>
                  <a:pt x="4470951" y="664808"/>
                </a:cubicBezTo>
                <a:cubicBezTo>
                  <a:pt x="4471527" y="722722"/>
                  <a:pt x="4518093" y="769657"/>
                  <a:pt x="4576001" y="770691"/>
                </a:cubicBezTo>
                <a:close/>
                <a:moveTo>
                  <a:pt x="1146429" y="1046916"/>
                </a:moveTo>
                <a:cubicBezTo>
                  <a:pt x="1200296" y="1046652"/>
                  <a:pt x="1243749" y="1002769"/>
                  <a:pt x="1243485" y="948902"/>
                </a:cubicBezTo>
                <a:cubicBezTo>
                  <a:pt x="1243220" y="895035"/>
                  <a:pt x="1199338" y="851582"/>
                  <a:pt x="1145471" y="851847"/>
                </a:cubicBezTo>
                <a:cubicBezTo>
                  <a:pt x="1092088" y="852109"/>
                  <a:pt x="1048835" y="895237"/>
                  <a:pt x="1048417" y="948618"/>
                </a:cubicBezTo>
                <a:cubicBezTo>
                  <a:pt x="1048312" y="1002328"/>
                  <a:pt x="1091766" y="1045954"/>
                  <a:pt x="1145476" y="1046060"/>
                </a:cubicBezTo>
                <a:cubicBezTo>
                  <a:pt x="1145667" y="1046060"/>
                  <a:pt x="1145858" y="1046060"/>
                  <a:pt x="1146048" y="1046059"/>
                </a:cubicBezTo>
                <a:moveTo>
                  <a:pt x="1431798" y="1066538"/>
                </a:moveTo>
                <a:cubicBezTo>
                  <a:pt x="1496289" y="1065889"/>
                  <a:pt x="1548043" y="1013084"/>
                  <a:pt x="1547395" y="948593"/>
                </a:cubicBezTo>
                <a:cubicBezTo>
                  <a:pt x="1546746" y="884102"/>
                  <a:pt x="1493940" y="832348"/>
                  <a:pt x="1429450" y="832997"/>
                </a:cubicBezTo>
                <a:cubicBezTo>
                  <a:pt x="1364959" y="833645"/>
                  <a:pt x="1313205" y="886451"/>
                  <a:pt x="1313853" y="950942"/>
                </a:cubicBezTo>
                <a:cubicBezTo>
                  <a:pt x="1314326" y="997950"/>
                  <a:pt x="1342940" y="1040091"/>
                  <a:pt x="1386459" y="1057870"/>
                </a:cubicBezTo>
                <a:cubicBezTo>
                  <a:pt x="1400863" y="1063685"/>
                  <a:pt x="1416265" y="1066629"/>
                  <a:pt x="1431798" y="1066538"/>
                </a:cubicBezTo>
                <a:moveTo>
                  <a:pt x="4575906" y="1079873"/>
                </a:moveTo>
                <a:cubicBezTo>
                  <a:pt x="4648394" y="1080258"/>
                  <a:pt x="4707470" y="1021806"/>
                  <a:pt x="4707856" y="949318"/>
                </a:cubicBezTo>
                <a:cubicBezTo>
                  <a:pt x="4708241" y="876829"/>
                  <a:pt x="4649789" y="817753"/>
                  <a:pt x="4577301" y="817368"/>
                </a:cubicBezTo>
                <a:cubicBezTo>
                  <a:pt x="4504812" y="816983"/>
                  <a:pt x="4445736" y="875434"/>
                  <a:pt x="4445350" y="947923"/>
                </a:cubicBezTo>
                <a:cubicBezTo>
                  <a:pt x="4445142" y="987244"/>
                  <a:pt x="4462573" y="1024587"/>
                  <a:pt x="4492848" y="1049679"/>
                </a:cubicBezTo>
                <a:cubicBezTo>
                  <a:pt x="4516199" y="1069063"/>
                  <a:pt x="4545558" y="1079736"/>
                  <a:pt x="4575905" y="1079873"/>
                </a:cubicBezTo>
                <a:close/>
                <a:moveTo>
                  <a:pt x="4862132" y="1057870"/>
                </a:moveTo>
                <a:cubicBezTo>
                  <a:pt x="4876517" y="1057949"/>
                  <a:pt x="4890770" y="1055131"/>
                  <a:pt x="4904042" y="1049583"/>
                </a:cubicBezTo>
                <a:cubicBezTo>
                  <a:pt x="4930964" y="1038604"/>
                  <a:pt x="4952300" y="1017200"/>
                  <a:pt x="4963193" y="990243"/>
                </a:cubicBezTo>
                <a:cubicBezTo>
                  <a:pt x="4968700" y="976961"/>
                  <a:pt x="4971485" y="962710"/>
                  <a:pt x="4971384" y="948333"/>
                </a:cubicBezTo>
                <a:cubicBezTo>
                  <a:pt x="4971931" y="888050"/>
                  <a:pt x="4923506" y="838737"/>
                  <a:pt x="4863223" y="838190"/>
                </a:cubicBezTo>
                <a:cubicBezTo>
                  <a:pt x="4833663" y="837922"/>
                  <a:pt x="4805258" y="849654"/>
                  <a:pt x="4784504" y="870704"/>
                </a:cubicBezTo>
                <a:cubicBezTo>
                  <a:pt x="4741683" y="913512"/>
                  <a:pt x="4741672" y="982927"/>
                  <a:pt x="4784480" y="1025748"/>
                </a:cubicBezTo>
                <a:cubicBezTo>
                  <a:pt x="4805070" y="1046344"/>
                  <a:pt x="4833009" y="1057902"/>
                  <a:pt x="4862132" y="1057870"/>
                </a:cubicBezTo>
                <a:moveTo>
                  <a:pt x="860203" y="1329714"/>
                </a:moveTo>
                <a:cubicBezTo>
                  <a:pt x="874328" y="1329582"/>
                  <a:pt x="888249" y="1326330"/>
                  <a:pt x="900970" y="1320189"/>
                </a:cubicBezTo>
                <a:cubicBezTo>
                  <a:pt x="913800" y="1314242"/>
                  <a:pt x="925129" y="1305485"/>
                  <a:pt x="934117" y="1294566"/>
                </a:cubicBezTo>
                <a:cubicBezTo>
                  <a:pt x="952306" y="1272551"/>
                  <a:pt x="959586" y="1243501"/>
                  <a:pt x="953929" y="1215509"/>
                </a:cubicBezTo>
                <a:cubicBezTo>
                  <a:pt x="948383" y="1187486"/>
                  <a:pt x="930551" y="1163431"/>
                  <a:pt x="905351" y="1149977"/>
                </a:cubicBezTo>
                <a:cubicBezTo>
                  <a:pt x="859168" y="1124790"/>
                  <a:pt x="801310" y="1141811"/>
                  <a:pt x="776124" y="1187994"/>
                </a:cubicBezTo>
                <a:cubicBezTo>
                  <a:pt x="762224" y="1213481"/>
                  <a:pt x="760706" y="1243915"/>
                  <a:pt x="772001" y="1270659"/>
                </a:cubicBezTo>
                <a:cubicBezTo>
                  <a:pt x="776768" y="1282247"/>
                  <a:pt x="783794" y="1292770"/>
                  <a:pt x="792671" y="1301615"/>
                </a:cubicBezTo>
                <a:cubicBezTo>
                  <a:pt x="801548" y="1310450"/>
                  <a:pt x="812063" y="1317471"/>
                  <a:pt x="823627" y="1322284"/>
                </a:cubicBezTo>
                <a:cubicBezTo>
                  <a:pt x="835212" y="1327130"/>
                  <a:pt x="847645" y="1329623"/>
                  <a:pt x="860203" y="1329618"/>
                </a:cubicBezTo>
                <a:close/>
                <a:moveTo>
                  <a:pt x="1145953" y="1351812"/>
                </a:moveTo>
                <a:cubicBezTo>
                  <a:pt x="1210943" y="1349834"/>
                  <a:pt x="1262024" y="1295546"/>
                  <a:pt x="1260046" y="1230556"/>
                </a:cubicBezTo>
                <a:cubicBezTo>
                  <a:pt x="1258068" y="1165566"/>
                  <a:pt x="1203780" y="1114485"/>
                  <a:pt x="1138790" y="1116463"/>
                </a:cubicBezTo>
                <a:cubicBezTo>
                  <a:pt x="1125457" y="1116868"/>
                  <a:pt x="1112290" y="1119537"/>
                  <a:pt x="1099852" y="1124355"/>
                </a:cubicBezTo>
                <a:cubicBezTo>
                  <a:pt x="1085139" y="1129978"/>
                  <a:pt x="1071723" y="1138533"/>
                  <a:pt x="1060418" y="1149501"/>
                </a:cubicBezTo>
                <a:cubicBezTo>
                  <a:pt x="1013735" y="1194607"/>
                  <a:pt x="1012456" y="1269017"/>
                  <a:pt x="1057562" y="1315701"/>
                </a:cubicBezTo>
                <a:cubicBezTo>
                  <a:pt x="1069452" y="1328006"/>
                  <a:pt x="1083884" y="1337567"/>
                  <a:pt x="1099852" y="1343715"/>
                </a:cubicBezTo>
                <a:cubicBezTo>
                  <a:pt x="1114532" y="1349417"/>
                  <a:pt x="1130211" y="1352106"/>
                  <a:pt x="1145952" y="1351621"/>
                </a:cubicBezTo>
                <a:close/>
                <a:moveTo>
                  <a:pt x="4862417" y="1367623"/>
                </a:moveTo>
                <a:cubicBezTo>
                  <a:pt x="4936064" y="1367364"/>
                  <a:pt x="4995556" y="1307452"/>
                  <a:pt x="4995298" y="1233805"/>
                </a:cubicBezTo>
                <a:cubicBezTo>
                  <a:pt x="4995267" y="1225198"/>
                  <a:pt x="4994404" y="1216615"/>
                  <a:pt x="4992719" y="1208175"/>
                </a:cubicBezTo>
                <a:cubicBezTo>
                  <a:pt x="4978355" y="1135942"/>
                  <a:pt x="4908154" y="1089031"/>
                  <a:pt x="4835921" y="1103396"/>
                </a:cubicBezTo>
                <a:cubicBezTo>
                  <a:pt x="4827651" y="1105040"/>
                  <a:pt x="4819556" y="1107466"/>
                  <a:pt x="4811744" y="1110639"/>
                </a:cubicBezTo>
                <a:cubicBezTo>
                  <a:pt x="4743485" y="1139392"/>
                  <a:pt x="4711459" y="1218036"/>
                  <a:pt x="4740211" y="1286295"/>
                </a:cubicBezTo>
                <a:cubicBezTo>
                  <a:pt x="4743432" y="1293939"/>
                  <a:pt x="4747354" y="1301268"/>
                  <a:pt x="4751927" y="1308187"/>
                </a:cubicBezTo>
                <a:cubicBezTo>
                  <a:pt x="4776546" y="1345449"/>
                  <a:pt x="4818045" y="1368072"/>
                  <a:pt x="4862703" y="1368576"/>
                </a:cubicBezTo>
                <a:close/>
                <a:moveTo>
                  <a:pt x="5148644" y="1342858"/>
                </a:moveTo>
                <a:cubicBezTo>
                  <a:pt x="5192888" y="1343630"/>
                  <a:pt x="5233064" y="1317148"/>
                  <a:pt x="5249799" y="1276183"/>
                </a:cubicBezTo>
                <a:cubicBezTo>
                  <a:pt x="5255284" y="1262901"/>
                  <a:pt x="5258006" y="1248642"/>
                  <a:pt x="5257800" y="1234273"/>
                </a:cubicBezTo>
                <a:cubicBezTo>
                  <a:pt x="5257968" y="1173935"/>
                  <a:pt x="5209190" y="1124886"/>
                  <a:pt x="5148852" y="1124719"/>
                </a:cubicBezTo>
                <a:cubicBezTo>
                  <a:pt x="5088515" y="1124551"/>
                  <a:pt x="5039465" y="1173329"/>
                  <a:pt x="5039298" y="1233667"/>
                </a:cubicBezTo>
                <a:cubicBezTo>
                  <a:pt x="5039196" y="1270231"/>
                  <a:pt x="5057393" y="1304422"/>
                  <a:pt x="5087779" y="1324761"/>
                </a:cubicBezTo>
                <a:cubicBezTo>
                  <a:pt x="5105811" y="1336756"/>
                  <a:pt x="5126987" y="1343151"/>
                  <a:pt x="5148644" y="1343144"/>
                </a:cubicBezTo>
                <a:moveTo>
                  <a:pt x="573977" y="1605843"/>
                </a:moveTo>
                <a:cubicBezTo>
                  <a:pt x="608490" y="1605519"/>
                  <a:pt x="639385" y="1584370"/>
                  <a:pt x="652177" y="1552313"/>
                </a:cubicBezTo>
                <a:cubicBezTo>
                  <a:pt x="658541" y="1536711"/>
                  <a:pt x="660100" y="1519563"/>
                  <a:pt x="656654" y="1503069"/>
                </a:cubicBezTo>
                <a:cubicBezTo>
                  <a:pt x="646865" y="1456747"/>
                  <a:pt x="601380" y="1427130"/>
                  <a:pt x="555058" y="1436918"/>
                </a:cubicBezTo>
                <a:cubicBezTo>
                  <a:pt x="549862" y="1438016"/>
                  <a:pt x="544780" y="1439594"/>
                  <a:pt x="539877" y="1441633"/>
                </a:cubicBezTo>
                <a:cubicBezTo>
                  <a:pt x="524388" y="1448224"/>
                  <a:pt x="511150" y="1459178"/>
                  <a:pt x="501777" y="1473160"/>
                </a:cubicBezTo>
                <a:cubicBezTo>
                  <a:pt x="492448" y="1487286"/>
                  <a:pt x="487510" y="1503857"/>
                  <a:pt x="487585" y="1520785"/>
                </a:cubicBezTo>
                <a:cubicBezTo>
                  <a:pt x="488262" y="1568014"/>
                  <a:pt x="526743" y="1605944"/>
                  <a:pt x="573977" y="1605939"/>
                </a:cubicBezTo>
                <a:moveTo>
                  <a:pt x="860203" y="1631466"/>
                </a:moveTo>
                <a:cubicBezTo>
                  <a:pt x="905255" y="1631236"/>
                  <a:pt x="945721" y="1603857"/>
                  <a:pt x="962692" y="1562124"/>
                </a:cubicBezTo>
                <a:cubicBezTo>
                  <a:pt x="985995" y="1505158"/>
                  <a:pt x="958705" y="1440087"/>
                  <a:pt x="901739" y="1416784"/>
                </a:cubicBezTo>
                <a:cubicBezTo>
                  <a:pt x="844773" y="1393481"/>
                  <a:pt x="779702" y="1420770"/>
                  <a:pt x="756400" y="1477736"/>
                </a:cubicBezTo>
                <a:cubicBezTo>
                  <a:pt x="733097" y="1534702"/>
                  <a:pt x="760386" y="1599773"/>
                  <a:pt x="817352" y="1623076"/>
                </a:cubicBezTo>
                <a:cubicBezTo>
                  <a:pt x="830949" y="1628638"/>
                  <a:pt x="845512" y="1631457"/>
                  <a:pt x="860203" y="1631370"/>
                </a:cubicBezTo>
                <a:moveTo>
                  <a:pt x="5147882" y="1647468"/>
                </a:moveTo>
                <a:cubicBezTo>
                  <a:pt x="5078338" y="1647336"/>
                  <a:pt x="5022068" y="1590853"/>
                  <a:pt x="5022200" y="1521309"/>
                </a:cubicBezTo>
                <a:cubicBezTo>
                  <a:pt x="5022331" y="1451765"/>
                  <a:pt x="5078815" y="1395496"/>
                  <a:pt x="5148359" y="1395627"/>
                </a:cubicBezTo>
                <a:cubicBezTo>
                  <a:pt x="5217903" y="1395759"/>
                  <a:pt x="5274173" y="1452242"/>
                  <a:pt x="5274041" y="1521786"/>
                </a:cubicBezTo>
                <a:cubicBezTo>
                  <a:pt x="5273909" y="1591144"/>
                  <a:pt x="5217716" y="1647337"/>
                  <a:pt x="5148359" y="1647468"/>
                </a:cubicBezTo>
                <a:close/>
                <a:moveTo>
                  <a:pt x="5434108" y="1622417"/>
                </a:moveTo>
                <a:cubicBezTo>
                  <a:pt x="5447646" y="1622581"/>
                  <a:pt x="5461082" y="1620055"/>
                  <a:pt x="5473637" y="1614987"/>
                </a:cubicBezTo>
                <a:cubicBezTo>
                  <a:pt x="5486193" y="1609902"/>
                  <a:pt x="5497644" y="1602430"/>
                  <a:pt x="5507355" y="1592985"/>
                </a:cubicBezTo>
                <a:cubicBezTo>
                  <a:pt x="5516765" y="1583499"/>
                  <a:pt x="5524237" y="1572273"/>
                  <a:pt x="5529358" y="1559933"/>
                </a:cubicBezTo>
                <a:cubicBezTo>
                  <a:pt x="5545229" y="1521630"/>
                  <a:pt x="5536554" y="1477544"/>
                  <a:pt x="5507355" y="1448109"/>
                </a:cubicBezTo>
                <a:cubicBezTo>
                  <a:pt x="5466952" y="1408393"/>
                  <a:pt x="5402001" y="1408949"/>
                  <a:pt x="5362285" y="1449352"/>
                </a:cubicBezTo>
                <a:cubicBezTo>
                  <a:pt x="5343472" y="1468489"/>
                  <a:pt x="5332908" y="1494236"/>
                  <a:pt x="5332857" y="1521071"/>
                </a:cubicBezTo>
                <a:cubicBezTo>
                  <a:pt x="5332750" y="1534406"/>
                  <a:pt x="5335343" y="1547625"/>
                  <a:pt x="5340477" y="1559933"/>
                </a:cubicBezTo>
                <a:cubicBezTo>
                  <a:pt x="5345526" y="1572311"/>
                  <a:pt x="5353008" y="1583550"/>
                  <a:pt x="5362480" y="1592985"/>
                </a:cubicBezTo>
                <a:cubicBezTo>
                  <a:pt x="5371905" y="1602422"/>
                  <a:pt x="5383107" y="1609900"/>
                  <a:pt x="5395437" y="1614987"/>
                </a:cubicBezTo>
                <a:cubicBezTo>
                  <a:pt x="5407741" y="1620145"/>
                  <a:pt x="5420958" y="1622769"/>
                  <a:pt x="5434299" y="1622703"/>
                </a:cubicBezTo>
                <a:close/>
                <a:moveTo>
                  <a:pt x="573977" y="1904166"/>
                </a:moveTo>
                <a:cubicBezTo>
                  <a:pt x="600739" y="1905717"/>
                  <a:pt x="626958" y="1896173"/>
                  <a:pt x="646462" y="1877782"/>
                </a:cubicBezTo>
                <a:cubicBezTo>
                  <a:pt x="656064" y="1868669"/>
                  <a:pt x="663740" y="1857721"/>
                  <a:pt x="669036" y="1845588"/>
                </a:cubicBezTo>
                <a:cubicBezTo>
                  <a:pt x="679573" y="1820949"/>
                  <a:pt x="679573" y="1793073"/>
                  <a:pt x="669036" y="1768435"/>
                </a:cubicBezTo>
                <a:cubicBezTo>
                  <a:pt x="649249" y="1716753"/>
                  <a:pt x="591311" y="1690897"/>
                  <a:pt x="539629" y="1710684"/>
                </a:cubicBezTo>
                <a:cubicBezTo>
                  <a:pt x="487947" y="1730471"/>
                  <a:pt x="462091" y="1788409"/>
                  <a:pt x="481878" y="1840091"/>
                </a:cubicBezTo>
                <a:cubicBezTo>
                  <a:pt x="496505" y="1878294"/>
                  <a:pt x="532885" y="1903770"/>
                  <a:pt x="573786" y="1904452"/>
                </a:cubicBezTo>
                <a:close/>
                <a:moveTo>
                  <a:pt x="860203" y="1933789"/>
                </a:moveTo>
                <a:cubicBezTo>
                  <a:pt x="930588" y="1933452"/>
                  <a:pt x="987372" y="1876120"/>
                  <a:pt x="987034" y="1805735"/>
                </a:cubicBezTo>
                <a:cubicBezTo>
                  <a:pt x="986696" y="1735350"/>
                  <a:pt x="929365" y="1678565"/>
                  <a:pt x="858980" y="1678903"/>
                </a:cubicBezTo>
                <a:cubicBezTo>
                  <a:pt x="788595" y="1679241"/>
                  <a:pt x="731811" y="1736573"/>
                  <a:pt x="732148" y="1806958"/>
                </a:cubicBezTo>
                <a:cubicBezTo>
                  <a:pt x="732395" y="1858448"/>
                  <a:pt x="763603" y="1904731"/>
                  <a:pt x="811244" y="1924264"/>
                </a:cubicBezTo>
                <a:cubicBezTo>
                  <a:pt x="826804" y="1930655"/>
                  <a:pt x="843478" y="1933892"/>
                  <a:pt x="860298" y="1933789"/>
                </a:cubicBezTo>
                <a:close/>
                <a:moveTo>
                  <a:pt x="5433251" y="1923216"/>
                </a:moveTo>
                <a:cubicBezTo>
                  <a:pt x="5497634" y="1924010"/>
                  <a:pt x="5550471" y="1872460"/>
                  <a:pt x="5551265" y="1808077"/>
                </a:cubicBezTo>
                <a:cubicBezTo>
                  <a:pt x="5552058" y="1743693"/>
                  <a:pt x="5500509" y="1690856"/>
                  <a:pt x="5436125" y="1690062"/>
                </a:cubicBezTo>
                <a:cubicBezTo>
                  <a:pt x="5424717" y="1689922"/>
                  <a:pt x="5413351" y="1691456"/>
                  <a:pt x="5402390" y="1694616"/>
                </a:cubicBezTo>
                <a:cubicBezTo>
                  <a:pt x="5348910" y="1710304"/>
                  <a:pt x="5313969" y="1761598"/>
                  <a:pt x="5318951" y="1817108"/>
                </a:cubicBezTo>
                <a:cubicBezTo>
                  <a:pt x="5324314" y="1876455"/>
                  <a:pt x="5373666" y="1922148"/>
                  <a:pt x="5433251" y="1922931"/>
                </a:cubicBezTo>
                <a:close/>
                <a:moveTo>
                  <a:pt x="573977" y="2200775"/>
                </a:moveTo>
                <a:cubicBezTo>
                  <a:pt x="634210" y="2200815"/>
                  <a:pt x="683070" y="2152018"/>
                  <a:pt x="683109" y="2091785"/>
                </a:cubicBezTo>
                <a:cubicBezTo>
                  <a:pt x="683128" y="2063052"/>
                  <a:pt x="671807" y="2035471"/>
                  <a:pt x="651605" y="2015037"/>
                </a:cubicBezTo>
                <a:cubicBezTo>
                  <a:pt x="629554" y="1993202"/>
                  <a:pt x="599572" y="1981271"/>
                  <a:pt x="568547" y="1981986"/>
                </a:cubicBezTo>
                <a:cubicBezTo>
                  <a:pt x="535503" y="1983128"/>
                  <a:pt x="504739" y="1999122"/>
                  <a:pt x="484822" y="2025515"/>
                </a:cubicBezTo>
                <a:cubicBezTo>
                  <a:pt x="464916" y="2051928"/>
                  <a:pt x="458083" y="2085952"/>
                  <a:pt x="466249" y="2118003"/>
                </a:cubicBezTo>
                <a:cubicBezTo>
                  <a:pt x="474320" y="2150062"/>
                  <a:pt x="496545" y="2176704"/>
                  <a:pt x="526637" y="2190393"/>
                </a:cubicBezTo>
                <a:cubicBezTo>
                  <a:pt x="541587" y="2197129"/>
                  <a:pt x="557871" y="2200386"/>
                  <a:pt x="574262" y="2199918"/>
                </a:cubicBezTo>
                <a:close/>
                <a:moveTo>
                  <a:pt x="5433537" y="2219825"/>
                </a:moveTo>
                <a:cubicBezTo>
                  <a:pt x="5503974" y="2220177"/>
                  <a:pt x="5561360" y="2163361"/>
                  <a:pt x="5561712" y="2092924"/>
                </a:cubicBezTo>
                <a:cubicBezTo>
                  <a:pt x="5561755" y="2084364"/>
                  <a:pt x="5560935" y="2075821"/>
                  <a:pt x="5559267" y="2067425"/>
                </a:cubicBezTo>
                <a:cubicBezTo>
                  <a:pt x="5545537" y="1998338"/>
                  <a:pt x="5478400" y="1953462"/>
                  <a:pt x="5409313" y="1967192"/>
                </a:cubicBezTo>
                <a:cubicBezTo>
                  <a:pt x="5340225" y="1980923"/>
                  <a:pt x="5295350" y="2048059"/>
                  <a:pt x="5309080" y="2117147"/>
                </a:cubicBezTo>
                <a:cubicBezTo>
                  <a:pt x="5320916" y="2176704"/>
                  <a:pt x="5373100" y="2219658"/>
                  <a:pt x="5433822" y="2219825"/>
                </a:cubicBezTo>
                <a:close/>
                <a:moveTo>
                  <a:pt x="287750" y="2466142"/>
                </a:moveTo>
                <a:cubicBezTo>
                  <a:pt x="299384" y="2466251"/>
                  <a:pt x="310930" y="2464117"/>
                  <a:pt x="321755" y="2459855"/>
                </a:cubicBezTo>
                <a:cubicBezTo>
                  <a:pt x="354982" y="2446352"/>
                  <a:pt x="376740" y="2414092"/>
                  <a:pt x="376809" y="2378226"/>
                </a:cubicBezTo>
                <a:cubicBezTo>
                  <a:pt x="376851" y="2366574"/>
                  <a:pt x="374518" y="2355036"/>
                  <a:pt x="369951" y="2344317"/>
                </a:cubicBezTo>
                <a:cubicBezTo>
                  <a:pt x="360932" y="2322548"/>
                  <a:pt x="343474" y="2305364"/>
                  <a:pt x="321564" y="2296692"/>
                </a:cubicBezTo>
                <a:cubicBezTo>
                  <a:pt x="299856" y="2288020"/>
                  <a:pt x="275645" y="2288020"/>
                  <a:pt x="253937" y="2296692"/>
                </a:cubicBezTo>
                <a:cubicBezTo>
                  <a:pt x="243268" y="2301132"/>
                  <a:pt x="233564" y="2307602"/>
                  <a:pt x="225362" y="2315742"/>
                </a:cubicBezTo>
                <a:cubicBezTo>
                  <a:pt x="217183" y="2323912"/>
                  <a:pt x="210708" y="2333625"/>
                  <a:pt x="206312" y="2344317"/>
                </a:cubicBezTo>
                <a:cubicBezTo>
                  <a:pt x="201160" y="2357614"/>
                  <a:pt x="199265" y="2371952"/>
                  <a:pt x="200787" y="2386132"/>
                </a:cubicBezTo>
                <a:cubicBezTo>
                  <a:pt x="203892" y="2414942"/>
                  <a:pt x="220848" y="2440430"/>
                  <a:pt x="246222" y="2454426"/>
                </a:cubicBezTo>
                <a:cubicBezTo>
                  <a:pt x="258783" y="2461261"/>
                  <a:pt x="272788" y="2465016"/>
                  <a:pt x="287084" y="2465380"/>
                </a:cubicBezTo>
                <a:close/>
                <a:moveTo>
                  <a:pt x="573977" y="2496145"/>
                </a:moveTo>
                <a:cubicBezTo>
                  <a:pt x="640297" y="2497533"/>
                  <a:pt x="695186" y="2444895"/>
                  <a:pt x="696574" y="2378575"/>
                </a:cubicBezTo>
                <a:cubicBezTo>
                  <a:pt x="697962" y="2312254"/>
                  <a:pt x="645324" y="2257366"/>
                  <a:pt x="579004" y="2255977"/>
                </a:cubicBezTo>
                <a:cubicBezTo>
                  <a:pt x="528644" y="2254923"/>
                  <a:pt x="482976" y="2285404"/>
                  <a:pt x="464630" y="2332315"/>
                </a:cubicBezTo>
                <a:cubicBezTo>
                  <a:pt x="458928" y="2346930"/>
                  <a:pt x="456238" y="2362546"/>
                  <a:pt x="456724" y="2378226"/>
                </a:cubicBezTo>
                <a:cubicBezTo>
                  <a:pt x="456775" y="2443070"/>
                  <a:pt x="509134" y="2495727"/>
                  <a:pt x="573977" y="2496146"/>
                </a:cubicBezTo>
                <a:moveTo>
                  <a:pt x="5720239" y="2484334"/>
                </a:moveTo>
                <a:cubicBezTo>
                  <a:pt x="5778940" y="2484391"/>
                  <a:pt x="5826760" y="2437208"/>
                  <a:pt x="5827490" y="2378512"/>
                </a:cubicBezTo>
                <a:cubicBezTo>
                  <a:pt x="5827592" y="2364390"/>
                  <a:pt x="5824838" y="2350394"/>
                  <a:pt x="5819394" y="2337364"/>
                </a:cubicBezTo>
                <a:cubicBezTo>
                  <a:pt x="5808641" y="2310907"/>
                  <a:pt x="5787755" y="2289849"/>
                  <a:pt x="5761387" y="2278880"/>
                </a:cubicBezTo>
                <a:cubicBezTo>
                  <a:pt x="5706768" y="2254892"/>
                  <a:pt x="5643045" y="2279723"/>
                  <a:pt x="5619057" y="2334341"/>
                </a:cubicBezTo>
                <a:cubicBezTo>
                  <a:pt x="5613086" y="2347936"/>
                  <a:pt x="5609982" y="2362616"/>
                  <a:pt x="5609939" y="2377464"/>
                </a:cubicBezTo>
                <a:cubicBezTo>
                  <a:pt x="5609950" y="2406391"/>
                  <a:pt x="5621666" y="2434084"/>
                  <a:pt x="5642419" y="2454235"/>
                </a:cubicBezTo>
                <a:cubicBezTo>
                  <a:pt x="5663227" y="2474370"/>
                  <a:pt x="5691298" y="2485227"/>
                  <a:pt x="5720238" y="2484334"/>
                </a:cubicBezTo>
                <a:moveTo>
                  <a:pt x="287750" y="2753892"/>
                </a:moveTo>
                <a:cubicBezTo>
                  <a:pt x="337778" y="2753895"/>
                  <a:pt x="378336" y="2713343"/>
                  <a:pt x="378340" y="2663316"/>
                </a:cubicBezTo>
                <a:cubicBezTo>
                  <a:pt x="378342" y="2632922"/>
                  <a:pt x="363101" y="2604553"/>
                  <a:pt x="337757" y="2587776"/>
                </a:cubicBezTo>
                <a:cubicBezTo>
                  <a:pt x="295953" y="2560296"/>
                  <a:pt x="239787" y="2571908"/>
                  <a:pt x="212307" y="2613712"/>
                </a:cubicBezTo>
                <a:cubicBezTo>
                  <a:pt x="195773" y="2638863"/>
                  <a:pt x="192813" y="2670585"/>
                  <a:pt x="204407" y="2698361"/>
                </a:cubicBezTo>
                <a:cubicBezTo>
                  <a:pt x="208906" y="2709333"/>
                  <a:pt x="215580" y="2719280"/>
                  <a:pt x="224028" y="2727603"/>
                </a:cubicBezTo>
                <a:cubicBezTo>
                  <a:pt x="232492" y="2735943"/>
                  <a:pt x="242485" y="2742574"/>
                  <a:pt x="253460" y="2747129"/>
                </a:cubicBezTo>
                <a:cubicBezTo>
                  <a:pt x="264462" y="2751623"/>
                  <a:pt x="276247" y="2753889"/>
                  <a:pt x="288132" y="2753796"/>
                </a:cubicBezTo>
                <a:close/>
                <a:moveTo>
                  <a:pt x="573977" y="2784181"/>
                </a:moveTo>
                <a:cubicBezTo>
                  <a:pt x="640785" y="2784079"/>
                  <a:pt x="694861" y="2729837"/>
                  <a:pt x="694758" y="2663029"/>
                </a:cubicBezTo>
                <a:cubicBezTo>
                  <a:pt x="694656" y="2596220"/>
                  <a:pt x="640414" y="2542144"/>
                  <a:pt x="573606" y="2542247"/>
                </a:cubicBezTo>
                <a:cubicBezTo>
                  <a:pt x="506797" y="2542349"/>
                  <a:pt x="452722" y="2596591"/>
                  <a:pt x="452824" y="2663400"/>
                </a:cubicBezTo>
                <a:cubicBezTo>
                  <a:pt x="452873" y="2695416"/>
                  <a:pt x="465613" y="2726108"/>
                  <a:pt x="488252" y="2748748"/>
                </a:cubicBezTo>
                <a:cubicBezTo>
                  <a:pt x="510977" y="2771490"/>
                  <a:pt x="541827" y="2784241"/>
                  <a:pt x="573977" y="2784181"/>
                </a:cubicBezTo>
                <a:moveTo>
                  <a:pt x="5720430" y="2554629"/>
                </a:moveTo>
                <a:cubicBezTo>
                  <a:pt x="5706028" y="2554495"/>
                  <a:pt x="5691745" y="2557248"/>
                  <a:pt x="5678425" y="2562725"/>
                </a:cubicBezTo>
                <a:cubicBezTo>
                  <a:pt x="5622487" y="2585623"/>
                  <a:pt x="5595703" y="2649533"/>
                  <a:pt x="5618601" y="2705471"/>
                </a:cubicBezTo>
                <a:cubicBezTo>
                  <a:pt x="5624124" y="2718963"/>
                  <a:pt x="5632287" y="2731215"/>
                  <a:pt x="5642610" y="2741509"/>
                </a:cubicBezTo>
                <a:cubicBezTo>
                  <a:pt x="5685491" y="2784555"/>
                  <a:pt x="5755148" y="2784689"/>
                  <a:pt x="5798193" y="2741809"/>
                </a:cubicBezTo>
                <a:cubicBezTo>
                  <a:pt x="5829794" y="2710328"/>
                  <a:pt x="5839260" y="2662882"/>
                  <a:pt x="5822156" y="2621685"/>
                </a:cubicBezTo>
                <a:cubicBezTo>
                  <a:pt x="5816725" y="2608393"/>
                  <a:pt x="5808657" y="2596340"/>
                  <a:pt x="5798439" y="2586252"/>
                </a:cubicBezTo>
                <a:cubicBezTo>
                  <a:pt x="5788184" y="2576128"/>
                  <a:pt x="5776051" y="2568104"/>
                  <a:pt x="5762721" y="2562630"/>
                </a:cubicBezTo>
                <a:cubicBezTo>
                  <a:pt x="5749420" y="2557197"/>
                  <a:pt x="5735178" y="2554445"/>
                  <a:pt x="5720810" y="2554534"/>
                </a:cubicBezTo>
                <a:close/>
                <a:moveTo>
                  <a:pt x="287750" y="2856667"/>
                </a:moveTo>
                <a:cubicBezTo>
                  <a:pt x="275605" y="2856512"/>
                  <a:pt x="263553" y="2858812"/>
                  <a:pt x="252317" y="2863429"/>
                </a:cubicBezTo>
                <a:cubicBezTo>
                  <a:pt x="204327" y="2882403"/>
                  <a:pt x="180804" y="2936689"/>
                  <a:pt x="199778" y="2984680"/>
                </a:cubicBezTo>
                <a:cubicBezTo>
                  <a:pt x="218752" y="3032671"/>
                  <a:pt x="273038" y="3056194"/>
                  <a:pt x="321029" y="3037219"/>
                </a:cubicBezTo>
                <a:cubicBezTo>
                  <a:pt x="324742" y="3035752"/>
                  <a:pt x="328356" y="3034047"/>
                  <a:pt x="331851" y="3032117"/>
                </a:cubicBezTo>
                <a:cubicBezTo>
                  <a:pt x="345450" y="3024871"/>
                  <a:pt x="357012" y="3014324"/>
                  <a:pt x="365475" y="3001447"/>
                </a:cubicBezTo>
                <a:cubicBezTo>
                  <a:pt x="382895" y="2975362"/>
                  <a:pt x="386112" y="2942293"/>
                  <a:pt x="374047" y="2913340"/>
                </a:cubicBezTo>
                <a:cubicBezTo>
                  <a:pt x="359690" y="2878682"/>
                  <a:pt x="325837" y="2856113"/>
                  <a:pt x="288322" y="2856190"/>
                </a:cubicBezTo>
                <a:close/>
                <a:moveTo>
                  <a:pt x="573977" y="2826472"/>
                </a:moveTo>
                <a:cubicBezTo>
                  <a:pt x="506441" y="2826883"/>
                  <a:pt x="451692" y="2881336"/>
                  <a:pt x="450913" y="2948868"/>
                </a:cubicBezTo>
                <a:cubicBezTo>
                  <a:pt x="449428" y="3016818"/>
                  <a:pt x="503307" y="3073107"/>
                  <a:pt x="571256" y="3074593"/>
                </a:cubicBezTo>
                <a:cubicBezTo>
                  <a:pt x="605278" y="3075337"/>
                  <a:pt x="638089" y="3061960"/>
                  <a:pt x="661892" y="3037642"/>
                </a:cubicBezTo>
                <a:cubicBezTo>
                  <a:pt x="673310" y="3025778"/>
                  <a:pt x="682248" y="3011757"/>
                  <a:pt x="688182" y="2996398"/>
                </a:cubicBezTo>
                <a:cubicBezTo>
                  <a:pt x="694138" y="2981248"/>
                  <a:pt x="696957" y="2965046"/>
                  <a:pt x="696468" y="2948773"/>
                </a:cubicBezTo>
                <a:cubicBezTo>
                  <a:pt x="696259" y="2881226"/>
                  <a:pt x="641525" y="2826534"/>
                  <a:pt x="573977" y="2826377"/>
                </a:cubicBezTo>
                <a:moveTo>
                  <a:pt x="5306759" y="3012115"/>
                </a:moveTo>
                <a:cubicBezTo>
                  <a:pt x="5341930" y="3081927"/>
                  <a:pt x="5427036" y="3110009"/>
                  <a:pt x="5496848" y="3074837"/>
                </a:cubicBezTo>
                <a:cubicBezTo>
                  <a:pt x="5566660" y="3039666"/>
                  <a:pt x="5594742" y="2954560"/>
                  <a:pt x="5559571" y="2884748"/>
                </a:cubicBezTo>
                <a:cubicBezTo>
                  <a:pt x="5555440" y="2876549"/>
                  <a:pt x="5550521" y="2868771"/>
                  <a:pt x="5544884" y="2861524"/>
                </a:cubicBezTo>
                <a:cubicBezTo>
                  <a:pt x="5525110" y="2836411"/>
                  <a:pt x="5497352" y="2818803"/>
                  <a:pt x="5466207" y="2811613"/>
                </a:cubicBezTo>
                <a:cubicBezTo>
                  <a:pt x="5402102" y="2796561"/>
                  <a:pt x="5336095" y="2827767"/>
                  <a:pt x="5307044" y="2886861"/>
                </a:cubicBezTo>
                <a:cubicBezTo>
                  <a:pt x="5293721" y="2853251"/>
                  <a:pt x="5270076" y="2824736"/>
                  <a:pt x="5239512" y="2805422"/>
                </a:cubicBezTo>
                <a:cubicBezTo>
                  <a:pt x="5271253" y="2785323"/>
                  <a:pt x="5295309" y="2755128"/>
                  <a:pt x="5307806" y="2719697"/>
                </a:cubicBezTo>
                <a:cubicBezTo>
                  <a:pt x="5338948" y="2789904"/>
                  <a:pt x="5421108" y="2821571"/>
                  <a:pt x="5491314" y="2790429"/>
                </a:cubicBezTo>
                <a:cubicBezTo>
                  <a:pt x="5561520" y="2759287"/>
                  <a:pt x="5593188" y="2677128"/>
                  <a:pt x="5562046" y="2606921"/>
                </a:cubicBezTo>
                <a:cubicBezTo>
                  <a:pt x="5530903" y="2536715"/>
                  <a:pt x="5448744" y="2505047"/>
                  <a:pt x="5378538" y="2536189"/>
                </a:cubicBezTo>
                <a:cubicBezTo>
                  <a:pt x="5347004" y="2550177"/>
                  <a:pt x="5321794" y="2575387"/>
                  <a:pt x="5307806" y="2606921"/>
                </a:cubicBezTo>
                <a:cubicBezTo>
                  <a:pt x="5294506" y="2569419"/>
                  <a:pt x="5268399" y="2537814"/>
                  <a:pt x="5234083" y="2517672"/>
                </a:cubicBezTo>
                <a:cubicBezTo>
                  <a:pt x="5269537" y="2496273"/>
                  <a:pt x="5295571" y="2462240"/>
                  <a:pt x="5306949" y="2422422"/>
                </a:cubicBezTo>
                <a:cubicBezTo>
                  <a:pt x="5331726" y="2493506"/>
                  <a:pt x="5409436" y="2531045"/>
                  <a:pt x="5480520" y="2506268"/>
                </a:cubicBezTo>
                <a:cubicBezTo>
                  <a:pt x="5551603" y="2481491"/>
                  <a:pt x="5589142" y="2403780"/>
                  <a:pt x="5564365" y="2332697"/>
                </a:cubicBezTo>
                <a:cubicBezTo>
                  <a:pt x="5539588" y="2261613"/>
                  <a:pt x="5461878" y="2224074"/>
                  <a:pt x="5390794" y="2248851"/>
                </a:cubicBezTo>
                <a:cubicBezTo>
                  <a:pt x="5351517" y="2262542"/>
                  <a:pt x="5320640" y="2293419"/>
                  <a:pt x="5306949" y="2332697"/>
                </a:cubicBezTo>
                <a:cubicBezTo>
                  <a:pt x="5293838" y="2287119"/>
                  <a:pt x="5261735" y="2249394"/>
                  <a:pt x="5218843" y="2229160"/>
                </a:cubicBezTo>
                <a:cubicBezTo>
                  <a:pt x="5270392" y="2203140"/>
                  <a:pt x="5302807" y="2150220"/>
                  <a:pt x="5302567" y="2092476"/>
                </a:cubicBezTo>
                <a:cubicBezTo>
                  <a:pt x="5302831" y="2022821"/>
                  <a:pt x="5256697" y="1961505"/>
                  <a:pt x="5189696" y="1942457"/>
                </a:cubicBezTo>
                <a:cubicBezTo>
                  <a:pt x="5265377" y="1920121"/>
                  <a:pt x="5308620" y="1840662"/>
                  <a:pt x="5286283" y="1764982"/>
                </a:cubicBezTo>
                <a:cubicBezTo>
                  <a:pt x="5263947" y="1689302"/>
                  <a:pt x="5184488" y="1646058"/>
                  <a:pt x="5108808" y="1668395"/>
                </a:cubicBezTo>
                <a:cubicBezTo>
                  <a:pt x="5069664" y="1679948"/>
                  <a:pt x="5037330" y="1707690"/>
                  <a:pt x="5019961" y="1744623"/>
                </a:cubicBezTo>
                <a:cubicBezTo>
                  <a:pt x="5004349" y="1704378"/>
                  <a:pt x="4974007" y="1671583"/>
                  <a:pt x="4935094" y="1652897"/>
                </a:cubicBezTo>
                <a:cubicBezTo>
                  <a:pt x="4999207" y="1618246"/>
                  <a:pt x="5029575" y="1542865"/>
                  <a:pt x="5007389" y="1473446"/>
                </a:cubicBezTo>
                <a:cubicBezTo>
                  <a:pt x="4981917" y="1393833"/>
                  <a:pt x="4896727" y="1349942"/>
                  <a:pt x="4817113" y="1375415"/>
                </a:cubicBezTo>
                <a:cubicBezTo>
                  <a:pt x="4781112" y="1386933"/>
                  <a:pt x="4750724" y="1411506"/>
                  <a:pt x="4731926" y="1444300"/>
                </a:cubicBezTo>
                <a:cubicBezTo>
                  <a:pt x="4715299" y="1409951"/>
                  <a:pt x="4687722" y="1382106"/>
                  <a:pt x="4653535" y="1365147"/>
                </a:cubicBezTo>
                <a:cubicBezTo>
                  <a:pt x="4725952" y="1322250"/>
                  <a:pt x="4749883" y="1228771"/>
                  <a:pt x="4706986" y="1156354"/>
                </a:cubicBezTo>
                <a:cubicBezTo>
                  <a:pt x="4688373" y="1124933"/>
                  <a:pt x="4659096" y="1101240"/>
                  <a:pt x="4624484" y="1089589"/>
                </a:cubicBezTo>
                <a:cubicBezTo>
                  <a:pt x="4579505" y="1074688"/>
                  <a:pt x="4530142" y="1081740"/>
                  <a:pt x="4491134" y="1108639"/>
                </a:cubicBezTo>
                <a:cubicBezTo>
                  <a:pt x="4471836" y="1121766"/>
                  <a:pt x="4455831" y="1139172"/>
                  <a:pt x="4444367" y="1159502"/>
                </a:cubicBezTo>
                <a:cubicBezTo>
                  <a:pt x="4426517" y="1122974"/>
                  <a:pt x="4396074" y="1094121"/>
                  <a:pt x="4358642" y="1078254"/>
                </a:cubicBezTo>
                <a:cubicBezTo>
                  <a:pt x="4423898" y="1044265"/>
                  <a:pt x="4453848" y="967169"/>
                  <a:pt x="4428650" y="898041"/>
                </a:cubicBezTo>
                <a:cubicBezTo>
                  <a:pt x="4403401" y="828612"/>
                  <a:pt x="4330326" y="788928"/>
                  <a:pt x="4258343" y="805553"/>
                </a:cubicBezTo>
                <a:cubicBezTo>
                  <a:pt x="4235337" y="810668"/>
                  <a:pt x="4213904" y="821254"/>
                  <a:pt x="4195859" y="836414"/>
                </a:cubicBezTo>
                <a:cubicBezTo>
                  <a:pt x="4177881" y="851674"/>
                  <a:pt x="4163807" y="871006"/>
                  <a:pt x="4154806" y="892802"/>
                </a:cubicBezTo>
                <a:cubicBezTo>
                  <a:pt x="4145851" y="868278"/>
                  <a:pt x="4130961" y="846353"/>
                  <a:pt x="4111468" y="828985"/>
                </a:cubicBezTo>
                <a:cubicBezTo>
                  <a:pt x="4092023" y="811576"/>
                  <a:pt x="4068658" y="799126"/>
                  <a:pt x="4043364" y="792694"/>
                </a:cubicBezTo>
                <a:cubicBezTo>
                  <a:pt x="4115682" y="771232"/>
                  <a:pt x="4156908" y="695207"/>
                  <a:pt x="4135445" y="622889"/>
                </a:cubicBezTo>
                <a:cubicBezTo>
                  <a:pt x="4113983" y="550571"/>
                  <a:pt x="4037958" y="509345"/>
                  <a:pt x="3965640" y="530808"/>
                </a:cubicBezTo>
                <a:cubicBezTo>
                  <a:pt x="3893322" y="552271"/>
                  <a:pt x="3852096" y="628295"/>
                  <a:pt x="3873558" y="700613"/>
                </a:cubicBezTo>
                <a:cubicBezTo>
                  <a:pt x="3886704" y="744905"/>
                  <a:pt x="3921348" y="779549"/>
                  <a:pt x="3965640" y="792694"/>
                </a:cubicBezTo>
                <a:cubicBezTo>
                  <a:pt x="3924995" y="803130"/>
                  <a:pt x="3889949" y="828860"/>
                  <a:pt x="3867818" y="864513"/>
                </a:cubicBezTo>
                <a:cubicBezTo>
                  <a:pt x="3849024" y="830909"/>
                  <a:pt x="3819318" y="804731"/>
                  <a:pt x="3783617" y="790313"/>
                </a:cubicBezTo>
                <a:cubicBezTo>
                  <a:pt x="3854161" y="754958"/>
                  <a:pt x="3882686" y="669110"/>
                  <a:pt x="3847331" y="598566"/>
                </a:cubicBezTo>
                <a:cubicBezTo>
                  <a:pt x="3823045" y="550109"/>
                  <a:pt x="3773430" y="519567"/>
                  <a:pt x="3719228" y="519708"/>
                </a:cubicBezTo>
                <a:cubicBezTo>
                  <a:pt x="3653294" y="519571"/>
                  <a:pt x="3595902" y="564744"/>
                  <a:pt x="3580544" y="628864"/>
                </a:cubicBezTo>
                <a:cubicBezTo>
                  <a:pt x="3561809" y="547617"/>
                  <a:pt x="3480758" y="496941"/>
                  <a:pt x="3399511" y="515676"/>
                </a:cubicBezTo>
                <a:cubicBezTo>
                  <a:pt x="3348983" y="527327"/>
                  <a:pt x="3307970" y="564094"/>
                  <a:pt x="3290888" y="613053"/>
                </a:cubicBezTo>
                <a:cubicBezTo>
                  <a:pt x="3264346" y="533678"/>
                  <a:pt x="3178484" y="490849"/>
                  <a:pt x="3099109" y="517391"/>
                </a:cubicBezTo>
                <a:cubicBezTo>
                  <a:pt x="3054438" y="532328"/>
                  <a:pt x="3019252" y="567189"/>
                  <a:pt x="3003900" y="611719"/>
                </a:cubicBezTo>
                <a:cubicBezTo>
                  <a:pt x="2982695" y="551785"/>
                  <a:pt x="2925934" y="511792"/>
                  <a:pt x="2862359" y="511993"/>
                </a:cubicBezTo>
                <a:cubicBezTo>
                  <a:pt x="2794810" y="511715"/>
                  <a:pt x="2735245" y="556205"/>
                  <a:pt x="2716340" y="621054"/>
                </a:cubicBezTo>
                <a:cubicBezTo>
                  <a:pt x="2693189" y="543530"/>
                  <a:pt x="2611576" y="499452"/>
                  <a:pt x="2534052" y="522603"/>
                </a:cubicBezTo>
                <a:cubicBezTo>
                  <a:pt x="2473552" y="540671"/>
                  <a:pt x="2431434" y="595470"/>
                  <a:pt x="2429543" y="658582"/>
                </a:cubicBezTo>
                <a:cubicBezTo>
                  <a:pt x="2426911" y="581666"/>
                  <a:pt x="2362425" y="521446"/>
                  <a:pt x="2285509" y="524078"/>
                </a:cubicBezTo>
                <a:cubicBezTo>
                  <a:pt x="2208592" y="526709"/>
                  <a:pt x="2148372" y="591195"/>
                  <a:pt x="2151004" y="668112"/>
                </a:cubicBezTo>
                <a:cubicBezTo>
                  <a:pt x="2152867" y="722563"/>
                  <a:pt x="2186292" y="770934"/>
                  <a:pt x="2236566" y="791932"/>
                </a:cubicBezTo>
                <a:cubicBezTo>
                  <a:pt x="2193347" y="806682"/>
                  <a:pt x="2158083" y="838537"/>
                  <a:pt x="2139030" y="880039"/>
                </a:cubicBezTo>
                <a:cubicBezTo>
                  <a:pt x="2100361" y="805279"/>
                  <a:pt x="2008408" y="776023"/>
                  <a:pt x="1933649" y="814692"/>
                </a:cubicBezTo>
                <a:cubicBezTo>
                  <a:pt x="1892689" y="835879"/>
                  <a:pt x="1863525" y="874473"/>
                  <a:pt x="1854328" y="919663"/>
                </a:cubicBezTo>
                <a:cubicBezTo>
                  <a:pt x="1838449" y="844196"/>
                  <a:pt x="1764400" y="795890"/>
                  <a:pt x="1688933" y="811768"/>
                </a:cubicBezTo>
                <a:cubicBezTo>
                  <a:pt x="1613466" y="827646"/>
                  <a:pt x="1565160" y="901696"/>
                  <a:pt x="1581038" y="977163"/>
                </a:cubicBezTo>
                <a:cubicBezTo>
                  <a:pt x="1591239" y="1025648"/>
                  <a:pt x="1626369" y="1065096"/>
                  <a:pt x="1673353" y="1080826"/>
                </a:cubicBezTo>
                <a:cubicBezTo>
                  <a:pt x="1622284" y="1095856"/>
                  <a:pt x="1581866" y="1135028"/>
                  <a:pt x="1565244" y="1185601"/>
                </a:cubicBezTo>
                <a:cubicBezTo>
                  <a:pt x="1555058" y="1158650"/>
                  <a:pt x="1536963" y="1135408"/>
                  <a:pt x="1513332" y="1118926"/>
                </a:cubicBezTo>
                <a:cubicBezTo>
                  <a:pt x="1449187" y="1074156"/>
                  <a:pt x="1360893" y="1089864"/>
                  <a:pt x="1316124" y="1154010"/>
                </a:cubicBezTo>
                <a:cubicBezTo>
                  <a:pt x="1271355" y="1218156"/>
                  <a:pt x="1287063" y="1306449"/>
                  <a:pt x="1351209" y="1351218"/>
                </a:cubicBezTo>
                <a:cubicBezTo>
                  <a:pt x="1361094" y="1358117"/>
                  <a:pt x="1371820" y="1363726"/>
                  <a:pt x="1383126" y="1367909"/>
                </a:cubicBezTo>
                <a:cubicBezTo>
                  <a:pt x="1332344" y="1384306"/>
                  <a:pt x="1293060" y="1424912"/>
                  <a:pt x="1278351" y="1476208"/>
                </a:cubicBezTo>
                <a:cubicBezTo>
                  <a:pt x="1253623" y="1403494"/>
                  <a:pt x="1174631" y="1364594"/>
                  <a:pt x="1101917" y="1389321"/>
                </a:cubicBezTo>
                <a:cubicBezTo>
                  <a:pt x="1029203" y="1414049"/>
                  <a:pt x="990302" y="1493041"/>
                  <a:pt x="1015030" y="1565755"/>
                </a:cubicBezTo>
                <a:cubicBezTo>
                  <a:pt x="1030906" y="1612441"/>
                  <a:pt x="1070320" y="1647228"/>
                  <a:pt x="1118616" y="1657183"/>
                </a:cubicBezTo>
                <a:cubicBezTo>
                  <a:pt x="1054627" y="1669299"/>
                  <a:pt x="1005408" y="1720738"/>
                  <a:pt x="996125" y="1785199"/>
                </a:cubicBezTo>
                <a:cubicBezTo>
                  <a:pt x="986681" y="1849467"/>
                  <a:pt x="1019195" y="1912618"/>
                  <a:pt x="1076992" y="1942267"/>
                </a:cubicBezTo>
                <a:cubicBezTo>
                  <a:pt x="1035059" y="1961528"/>
                  <a:pt x="1003131" y="1997499"/>
                  <a:pt x="988981" y="2041422"/>
                </a:cubicBezTo>
                <a:cubicBezTo>
                  <a:pt x="960495" y="1970947"/>
                  <a:pt x="880272" y="1936908"/>
                  <a:pt x="809797" y="1965393"/>
                </a:cubicBezTo>
                <a:cubicBezTo>
                  <a:pt x="739321" y="1993879"/>
                  <a:pt x="705282" y="2074102"/>
                  <a:pt x="733768" y="2144578"/>
                </a:cubicBezTo>
                <a:cubicBezTo>
                  <a:pt x="762254" y="2215053"/>
                  <a:pt x="842477" y="2249092"/>
                  <a:pt x="912952" y="2220607"/>
                </a:cubicBezTo>
                <a:cubicBezTo>
                  <a:pt x="947556" y="2206620"/>
                  <a:pt x="974995" y="2179181"/>
                  <a:pt x="988981" y="2144578"/>
                </a:cubicBezTo>
                <a:cubicBezTo>
                  <a:pt x="1000711" y="2180182"/>
                  <a:pt x="1024230" y="2210723"/>
                  <a:pt x="1055656" y="2231160"/>
                </a:cubicBezTo>
                <a:cubicBezTo>
                  <a:pt x="1025789" y="2249410"/>
                  <a:pt x="1002147" y="2276274"/>
                  <a:pt x="987838" y="2308217"/>
                </a:cubicBezTo>
                <a:cubicBezTo>
                  <a:pt x="949134" y="2237049"/>
                  <a:pt x="860065" y="2210731"/>
                  <a:pt x="788897" y="2249435"/>
                </a:cubicBezTo>
                <a:cubicBezTo>
                  <a:pt x="776726" y="2256054"/>
                  <a:pt x="765554" y="2264364"/>
                  <a:pt x="755714" y="2274118"/>
                </a:cubicBezTo>
                <a:cubicBezTo>
                  <a:pt x="728135" y="2301479"/>
                  <a:pt x="712605" y="2338709"/>
                  <a:pt x="712566" y="2377559"/>
                </a:cubicBezTo>
                <a:cubicBezTo>
                  <a:pt x="712613" y="2442694"/>
                  <a:pt x="755527" y="2500029"/>
                  <a:pt x="818008" y="2518434"/>
                </a:cubicBezTo>
                <a:cubicBezTo>
                  <a:pt x="737837" y="2540563"/>
                  <a:pt x="690785" y="2623493"/>
                  <a:pt x="712914" y="2703664"/>
                </a:cubicBezTo>
                <a:cubicBezTo>
                  <a:pt x="725995" y="2751056"/>
                  <a:pt x="761387" y="2789078"/>
                  <a:pt x="807720" y="2805517"/>
                </a:cubicBezTo>
                <a:cubicBezTo>
                  <a:pt x="728551" y="2834090"/>
                  <a:pt x="687533" y="2921433"/>
                  <a:pt x="716106" y="3000603"/>
                </a:cubicBezTo>
                <a:cubicBezTo>
                  <a:pt x="731701" y="3043814"/>
                  <a:pt x="765956" y="3077685"/>
                  <a:pt x="809340" y="3092791"/>
                </a:cubicBezTo>
                <a:cubicBezTo>
                  <a:pt x="748509" y="3112963"/>
                  <a:pt x="707465" y="3169864"/>
                  <a:pt x="707518" y="3233952"/>
                </a:cubicBezTo>
                <a:cubicBezTo>
                  <a:pt x="707266" y="3305373"/>
                  <a:pt x="757248" y="3367135"/>
                  <a:pt x="827152" y="3381780"/>
                </a:cubicBezTo>
                <a:cubicBezTo>
                  <a:pt x="750822" y="3399828"/>
                  <a:pt x="703576" y="3476337"/>
                  <a:pt x="721625" y="3552666"/>
                </a:cubicBezTo>
                <a:cubicBezTo>
                  <a:pt x="726348" y="3572643"/>
                  <a:pt x="735346" y="3591358"/>
                  <a:pt x="747999" y="3607522"/>
                </a:cubicBezTo>
                <a:cubicBezTo>
                  <a:pt x="794001" y="3666353"/>
                  <a:pt x="877779" y="3679357"/>
                  <a:pt x="939451" y="3637240"/>
                </a:cubicBezTo>
                <a:cubicBezTo>
                  <a:pt x="959178" y="3623859"/>
                  <a:pt x="975200" y="3605707"/>
                  <a:pt x="986029" y="3584472"/>
                </a:cubicBezTo>
                <a:cubicBezTo>
                  <a:pt x="1000357" y="3620792"/>
                  <a:pt x="1026763" y="3651066"/>
                  <a:pt x="1060800" y="3670197"/>
                </a:cubicBezTo>
                <a:cubicBezTo>
                  <a:pt x="1024739" y="3691789"/>
                  <a:pt x="998759" y="3726852"/>
                  <a:pt x="988600" y="3767637"/>
                </a:cubicBezTo>
                <a:cubicBezTo>
                  <a:pt x="967322" y="3695868"/>
                  <a:pt x="891892" y="3654938"/>
                  <a:pt x="820122" y="3676217"/>
                </a:cubicBezTo>
                <a:cubicBezTo>
                  <a:pt x="748353" y="3697495"/>
                  <a:pt x="707423" y="3772925"/>
                  <a:pt x="728701" y="3844695"/>
                </a:cubicBezTo>
                <a:cubicBezTo>
                  <a:pt x="749980" y="3916464"/>
                  <a:pt x="825410" y="3957394"/>
                  <a:pt x="897180" y="3936115"/>
                </a:cubicBezTo>
                <a:cubicBezTo>
                  <a:pt x="941160" y="3923076"/>
                  <a:pt x="975561" y="3888675"/>
                  <a:pt x="988600" y="3844695"/>
                </a:cubicBezTo>
                <a:cubicBezTo>
                  <a:pt x="1001275" y="3897093"/>
                  <a:pt x="1039700" y="3939464"/>
                  <a:pt x="1090613" y="3957185"/>
                </a:cubicBezTo>
                <a:cubicBezTo>
                  <a:pt x="1068913" y="3966121"/>
                  <a:pt x="1049673" y="3980135"/>
                  <a:pt x="1034511" y="3998047"/>
                </a:cubicBezTo>
                <a:cubicBezTo>
                  <a:pt x="987603" y="4054130"/>
                  <a:pt x="989477" y="4136280"/>
                  <a:pt x="1038892" y="4190167"/>
                </a:cubicBezTo>
                <a:cubicBezTo>
                  <a:pt x="1054576" y="4207464"/>
                  <a:pt x="1074172" y="4220757"/>
                  <a:pt x="1096042" y="4228933"/>
                </a:cubicBezTo>
                <a:cubicBezTo>
                  <a:pt x="1140647" y="4245141"/>
                  <a:pt x="1190338" y="4238752"/>
                  <a:pt x="1229392" y="4211789"/>
                </a:cubicBezTo>
                <a:cubicBezTo>
                  <a:pt x="1248626" y="4198352"/>
                  <a:pt x="1264340" y="4180481"/>
                  <a:pt x="1275207" y="4159687"/>
                </a:cubicBezTo>
                <a:cubicBezTo>
                  <a:pt x="1291501" y="4196897"/>
                  <a:pt x="1320552" y="4227062"/>
                  <a:pt x="1357122" y="4244745"/>
                </a:cubicBezTo>
                <a:cubicBezTo>
                  <a:pt x="1283562" y="4285649"/>
                  <a:pt x="1257088" y="4378440"/>
                  <a:pt x="1297991" y="4452001"/>
                </a:cubicBezTo>
                <a:cubicBezTo>
                  <a:pt x="1338895" y="4525562"/>
                  <a:pt x="1431687" y="4552036"/>
                  <a:pt x="1505247" y="4511132"/>
                </a:cubicBezTo>
                <a:cubicBezTo>
                  <a:pt x="1529008" y="4497920"/>
                  <a:pt x="1548802" y="4478592"/>
                  <a:pt x="1562577" y="4455152"/>
                </a:cubicBezTo>
                <a:cubicBezTo>
                  <a:pt x="1579539" y="4489033"/>
                  <a:pt x="1607189" y="4516382"/>
                  <a:pt x="1641253" y="4532972"/>
                </a:cubicBezTo>
                <a:cubicBezTo>
                  <a:pt x="1618385" y="4546547"/>
                  <a:pt x="1599419" y="4565808"/>
                  <a:pt x="1586199" y="4588883"/>
                </a:cubicBezTo>
                <a:cubicBezTo>
                  <a:pt x="1545509" y="4661794"/>
                  <a:pt x="1571629" y="4753886"/>
                  <a:pt x="1644540" y="4794576"/>
                </a:cubicBezTo>
                <a:cubicBezTo>
                  <a:pt x="1717450" y="4835266"/>
                  <a:pt x="1809542" y="4809146"/>
                  <a:pt x="1850232" y="4736235"/>
                </a:cubicBezTo>
                <a:cubicBezTo>
                  <a:pt x="1868744" y="4775319"/>
                  <a:pt x="1901590" y="4805778"/>
                  <a:pt x="1941958" y="4821293"/>
                </a:cubicBezTo>
                <a:cubicBezTo>
                  <a:pt x="1871939" y="4857678"/>
                  <a:pt x="1844673" y="4943934"/>
                  <a:pt x="1881057" y="5013952"/>
                </a:cubicBezTo>
                <a:cubicBezTo>
                  <a:pt x="1911831" y="5073175"/>
                  <a:pt x="1979506" y="5103202"/>
                  <a:pt x="2044066" y="5086279"/>
                </a:cubicBezTo>
                <a:cubicBezTo>
                  <a:pt x="2090460" y="5072692"/>
                  <a:pt x="2126837" y="5036566"/>
                  <a:pt x="2140744" y="4990267"/>
                </a:cubicBezTo>
                <a:cubicBezTo>
                  <a:pt x="2162679" y="5072562"/>
                  <a:pt x="2247173" y="5121494"/>
                  <a:pt x="2329468" y="5099559"/>
                </a:cubicBezTo>
                <a:cubicBezTo>
                  <a:pt x="2372056" y="5088208"/>
                  <a:pt x="2407752" y="5059176"/>
                  <a:pt x="2427542" y="5019794"/>
                </a:cubicBezTo>
                <a:cubicBezTo>
                  <a:pt x="2447988" y="5062986"/>
                  <a:pt x="2486244" y="5095121"/>
                  <a:pt x="2532317" y="5107805"/>
                </a:cubicBezTo>
                <a:cubicBezTo>
                  <a:pt x="2460365" y="5131662"/>
                  <a:pt x="2421376" y="5209329"/>
                  <a:pt x="2445232" y="5281281"/>
                </a:cubicBezTo>
                <a:cubicBezTo>
                  <a:pt x="2469089" y="5353233"/>
                  <a:pt x="2546757" y="5392223"/>
                  <a:pt x="2618709" y="5368366"/>
                </a:cubicBezTo>
                <a:cubicBezTo>
                  <a:pt x="2690661" y="5344510"/>
                  <a:pt x="2729650" y="5266842"/>
                  <a:pt x="2705794" y="5194890"/>
                </a:cubicBezTo>
                <a:cubicBezTo>
                  <a:pt x="2692149" y="5153736"/>
                  <a:pt x="2659862" y="5121449"/>
                  <a:pt x="2618709" y="5107805"/>
                </a:cubicBezTo>
                <a:cubicBezTo>
                  <a:pt x="2659269" y="5096832"/>
                  <a:pt x="2694096" y="5070762"/>
                  <a:pt x="2716054" y="5034938"/>
                </a:cubicBezTo>
                <a:cubicBezTo>
                  <a:pt x="2736249" y="5069167"/>
                  <a:pt x="2767843" y="5095198"/>
                  <a:pt x="2805303" y="5108471"/>
                </a:cubicBezTo>
                <a:cubicBezTo>
                  <a:pt x="2780602" y="5119319"/>
                  <a:pt x="2759540" y="5137041"/>
                  <a:pt x="2744629" y="5159525"/>
                </a:cubicBezTo>
                <a:cubicBezTo>
                  <a:pt x="2729703" y="5182139"/>
                  <a:pt x="2721722" y="5208628"/>
                  <a:pt x="2721674" y="5235725"/>
                </a:cubicBezTo>
                <a:cubicBezTo>
                  <a:pt x="2722606" y="5312504"/>
                  <a:pt x="2784814" y="5374415"/>
                  <a:pt x="2861596" y="5374980"/>
                </a:cubicBezTo>
                <a:cubicBezTo>
                  <a:pt x="2938399" y="5374654"/>
                  <a:pt x="3000395" y="5312128"/>
                  <a:pt x="3000069" y="5235325"/>
                </a:cubicBezTo>
                <a:cubicBezTo>
                  <a:pt x="2999955" y="5208686"/>
                  <a:pt x="2992194" y="5182642"/>
                  <a:pt x="2977706" y="5160287"/>
                </a:cubicBezTo>
                <a:cubicBezTo>
                  <a:pt x="2963244" y="5137728"/>
                  <a:pt x="2942479" y="5119910"/>
                  <a:pt x="2917984" y="5109043"/>
                </a:cubicBezTo>
                <a:cubicBezTo>
                  <a:pt x="2953179" y="5096420"/>
                  <a:pt x="2983283" y="5072638"/>
                  <a:pt x="3003709" y="5041320"/>
                </a:cubicBezTo>
                <a:cubicBezTo>
                  <a:pt x="3023144" y="5071653"/>
                  <a:pt x="3051736" y="5095007"/>
                  <a:pt x="3085339" y="5107995"/>
                </a:cubicBezTo>
                <a:cubicBezTo>
                  <a:pt x="3014633" y="5142188"/>
                  <a:pt x="2985034" y="5227225"/>
                  <a:pt x="3019227" y="5297931"/>
                </a:cubicBezTo>
                <a:cubicBezTo>
                  <a:pt x="3053421" y="5368637"/>
                  <a:pt x="3138458" y="5398235"/>
                  <a:pt x="3209164" y="5364042"/>
                </a:cubicBezTo>
                <a:cubicBezTo>
                  <a:pt x="3279869" y="5329849"/>
                  <a:pt x="3309468" y="5244812"/>
                  <a:pt x="3275275" y="5174106"/>
                </a:cubicBezTo>
                <a:cubicBezTo>
                  <a:pt x="3261318" y="5145248"/>
                  <a:pt x="3238022" y="5121951"/>
                  <a:pt x="3209164" y="5107995"/>
                </a:cubicBezTo>
                <a:cubicBezTo>
                  <a:pt x="3243396" y="5094842"/>
                  <a:pt x="3272417" y="5070903"/>
                  <a:pt x="3291840" y="5039796"/>
                </a:cubicBezTo>
                <a:cubicBezTo>
                  <a:pt x="3312112" y="5071593"/>
                  <a:pt x="3342516" y="5095621"/>
                  <a:pt x="3378137" y="5107995"/>
                </a:cubicBezTo>
                <a:cubicBezTo>
                  <a:pt x="3307265" y="5138401"/>
                  <a:pt x="3274461" y="5220503"/>
                  <a:pt x="3304866" y="5291374"/>
                </a:cubicBezTo>
                <a:cubicBezTo>
                  <a:pt x="3335272" y="5362246"/>
                  <a:pt x="3417374" y="5395051"/>
                  <a:pt x="3488246" y="5364645"/>
                </a:cubicBezTo>
                <a:cubicBezTo>
                  <a:pt x="3559118" y="5334239"/>
                  <a:pt x="3591922" y="5252137"/>
                  <a:pt x="3561516" y="5181265"/>
                </a:cubicBezTo>
                <a:cubicBezTo>
                  <a:pt x="3547394" y="5148348"/>
                  <a:pt x="3521163" y="5122117"/>
                  <a:pt x="3488246" y="5107995"/>
                </a:cubicBezTo>
                <a:cubicBezTo>
                  <a:pt x="3527956" y="5094107"/>
                  <a:pt x="3561065" y="5065921"/>
                  <a:pt x="3581115" y="5028938"/>
                </a:cubicBezTo>
                <a:cubicBezTo>
                  <a:pt x="3604252" y="5069310"/>
                  <a:pt x="3643953" y="5097483"/>
                  <a:pt x="3689700" y="5105995"/>
                </a:cubicBezTo>
                <a:cubicBezTo>
                  <a:pt x="3619176" y="5122303"/>
                  <a:pt x="3575226" y="5192693"/>
                  <a:pt x="3591533" y="5263217"/>
                </a:cubicBezTo>
                <a:cubicBezTo>
                  <a:pt x="3607840" y="5333740"/>
                  <a:pt x="3678231" y="5377691"/>
                  <a:pt x="3748754" y="5361384"/>
                </a:cubicBezTo>
                <a:cubicBezTo>
                  <a:pt x="3819278" y="5345076"/>
                  <a:pt x="3863229" y="5274686"/>
                  <a:pt x="3846922" y="5204162"/>
                </a:cubicBezTo>
                <a:cubicBezTo>
                  <a:pt x="3835640" y="5155373"/>
                  <a:pt x="3797544" y="5117277"/>
                  <a:pt x="3748754" y="5105995"/>
                </a:cubicBezTo>
                <a:cubicBezTo>
                  <a:pt x="3774827" y="5101135"/>
                  <a:pt x="3799260" y="5089803"/>
                  <a:pt x="3819811" y="5073038"/>
                </a:cubicBezTo>
                <a:cubicBezTo>
                  <a:pt x="3840400" y="5056300"/>
                  <a:pt x="3856396" y="5034602"/>
                  <a:pt x="3866293" y="5009983"/>
                </a:cubicBezTo>
                <a:cubicBezTo>
                  <a:pt x="3899087" y="5086528"/>
                  <a:pt x="3987724" y="5121995"/>
                  <a:pt x="4064268" y="5089201"/>
                </a:cubicBezTo>
                <a:cubicBezTo>
                  <a:pt x="4114076" y="5067863"/>
                  <a:pt x="4148604" y="5021438"/>
                  <a:pt x="4154710" y="4967597"/>
                </a:cubicBezTo>
                <a:cubicBezTo>
                  <a:pt x="4164430" y="5042616"/>
                  <a:pt x="4233124" y="5095552"/>
                  <a:pt x="4308144" y="5085832"/>
                </a:cubicBezTo>
                <a:cubicBezTo>
                  <a:pt x="4376964" y="5076915"/>
                  <a:pt x="4428242" y="5017938"/>
                  <a:pt x="4427507" y="4948547"/>
                </a:cubicBezTo>
                <a:cubicBezTo>
                  <a:pt x="4427806" y="4888433"/>
                  <a:pt x="4388121" y="4835442"/>
                  <a:pt x="4330352" y="4818816"/>
                </a:cubicBezTo>
                <a:cubicBezTo>
                  <a:pt x="4356455" y="4812254"/>
                  <a:pt x="4380453" y="4799140"/>
                  <a:pt x="4400075" y="4780716"/>
                </a:cubicBezTo>
                <a:cubicBezTo>
                  <a:pt x="4419725" y="4762435"/>
                  <a:pt x="4434464" y="4739507"/>
                  <a:pt x="4442937" y="4714041"/>
                </a:cubicBezTo>
                <a:cubicBezTo>
                  <a:pt x="4450974" y="4736480"/>
                  <a:pt x="4464498" y="4756552"/>
                  <a:pt x="4482275" y="4772429"/>
                </a:cubicBezTo>
                <a:cubicBezTo>
                  <a:pt x="4499993" y="4788354"/>
                  <a:pt x="4521457" y="4799528"/>
                  <a:pt x="4544664" y="4804909"/>
                </a:cubicBezTo>
                <a:cubicBezTo>
                  <a:pt x="4621069" y="4824627"/>
                  <a:pt x="4698991" y="4778673"/>
                  <a:pt x="4718708" y="4702268"/>
                </a:cubicBezTo>
                <a:cubicBezTo>
                  <a:pt x="4736809" y="4632125"/>
                  <a:pt x="4699552" y="4559536"/>
                  <a:pt x="4632009" y="4533352"/>
                </a:cubicBezTo>
                <a:cubicBezTo>
                  <a:pt x="4677600" y="4516623"/>
                  <a:pt x="4713724" y="4480986"/>
                  <a:pt x="4731069" y="4435625"/>
                </a:cubicBezTo>
                <a:cubicBezTo>
                  <a:pt x="4762458" y="4508021"/>
                  <a:pt x="4846593" y="4541262"/>
                  <a:pt x="4918988" y="4509873"/>
                </a:cubicBezTo>
                <a:cubicBezTo>
                  <a:pt x="4923482" y="4507925"/>
                  <a:pt x="4927872" y="4505747"/>
                  <a:pt x="4932142" y="4503348"/>
                </a:cubicBezTo>
                <a:cubicBezTo>
                  <a:pt x="4986231" y="4473226"/>
                  <a:pt x="5014766" y="4411695"/>
                  <a:pt x="5002817" y="4350948"/>
                </a:cubicBezTo>
                <a:cubicBezTo>
                  <a:pt x="4993173" y="4301974"/>
                  <a:pt x="4958920" y="4261453"/>
                  <a:pt x="4912234" y="4243791"/>
                </a:cubicBezTo>
                <a:cubicBezTo>
                  <a:pt x="4964171" y="4226588"/>
                  <a:pt x="5003815" y="4184182"/>
                  <a:pt x="5017485" y="4131206"/>
                </a:cubicBezTo>
                <a:cubicBezTo>
                  <a:pt x="5024530" y="4154856"/>
                  <a:pt x="5037901" y="4176133"/>
                  <a:pt x="5056157" y="4192737"/>
                </a:cubicBezTo>
                <a:cubicBezTo>
                  <a:pt x="5111427" y="4244077"/>
                  <a:pt x="5197852" y="4240890"/>
                  <a:pt x="5249191" y="4185620"/>
                </a:cubicBezTo>
                <a:cubicBezTo>
                  <a:pt x="5300530" y="4130350"/>
                  <a:pt x="5297344" y="4043925"/>
                  <a:pt x="5242073" y="3992586"/>
                </a:cubicBezTo>
                <a:cubicBezTo>
                  <a:pt x="5220365" y="3972421"/>
                  <a:pt x="5192688" y="3959862"/>
                  <a:pt x="5163218" y="3956803"/>
                </a:cubicBezTo>
                <a:cubicBezTo>
                  <a:pt x="5246056" y="3949395"/>
                  <a:pt x="5307204" y="3876236"/>
                  <a:pt x="5299796" y="3793398"/>
                </a:cubicBezTo>
                <a:cubicBezTo>
                  <a:pt x="5294846" y="3738042"/>
                  <a:pt x="5259809" y="3689914"/>
                  <a:pt x="5208652" y="3668195"/>
                </a:cubicBezTo>
                <a:cubicBezTo>
                  <a:pt x="5233128" y="3658225"/>
                  <a:pt x="5254757" y="3642355"/>
                  <a:pt x="5271612" y="3621999"/>
                </a:cubicBezTo>
                <a:cubicBezTo>
                  <a:pt x="5288360" y="3601607"/>
                  <a:pt x="5299724" y="3577340"/>
                  <a:pt x="5304664" y="3551419"/>
                </a:cubicBezTo>
                <a:cubicBezTo>
                  <a:pt x="5318748" y="3611411"/>
                  <a:pt x="5372105" y="3653939"/>
                  <a:pt x="5433727" y="3654289"/>
                </a:cubicBezTo>
                <a:cubicBezTo>
                  <a:pt x="5469439" y="3654332"/>
                  <a:pt x="5503704" y="3640181"/>
                  <a:pt x="5528977" y="3614950"/>
                </a:cubicBezTo>
                <a:cubicBezTo>
                  <a:pt x="5541309" y="3602418"/>
                  <a:pt x="5551022" y="3587556"/>
                  <a:pt x="5557552" y="3571231"/>
                </a:cubicBezTo>
                <a:cubicBezTo>
                  <a:pt x="5564229" y="3554875"/>
                  <a:pt x="5567627" y="3537367"/>
                  <a:pt x="5567553" y="3519700"/>
                </a:cubicBezTo>
                <a:cubicBezTo>
                  <a:pt x="5567450" y="3446054"/>
                  <a:pt x="5507663" y="3386434"/>
                  <a:pt x="5434017" y="3386538"/>
                </a:cubicBezTo>
                <a:cubicBezTo>
                  <a:pt x="5372326" y="3386624"/>
                  <a:pt x="5318748" y="3429014"/>
                  <a:pt x="5304473" y="3489030"/>
                </a:cubicBezTo>
                <a:cubicBezTo>
                  <a:pt x="5295285" y="3444230"/>
                  <a:pt x="5267193" y="3405582"/>
                  <a:pt x="5227415" y="3383017"/>
                </a:cubicBezTo>
                <a:cubicBezTo>
                  <a:pt x="5264256" y="3362785"/>
                  <a:pt x="5292262" y="3329585"/>
                  <a:pt x="5305997" y="3289862"/>
                </a:cubicBezTo>
                <a:cubicBezTo>
                  <a:pt x="5327416" y="3341086"/>
                  <a:pt x="5377444" y="3374488"/>
                  <a:pt x="5432965" y="3374635"/>
                </a:cubicBezTo>
                <a:cubicBezTo>
                  <a:pt x="5470844" y="3375871"/>
                  <a:pt x="5507586" y="3361593"/>
                  <a:pt x="5534692" y="3335106"/>
                </a:cubicBezTo>
                <a:cubicBezTo>
                  <a:pt x="5548098" y="3322105"/>
                  <a:pt x="5558727" y="3306519"/>
                  <a:pt x="5565934" y="3289291"/>
                </a:cubicBezTo>
                <a:cubicBezTo>
                  <a:pt x="5595914" y="3218123"/>
                  <a:pt x="5562525" y="3136127"/>
                  <a:pt x="5491358" y="3106147"/>
                </a:cubicBezTo>
                <a:cubicBezTo>
                  <a:pt x="5490251" y="3105681"/>
                  <a:pt x="5489138" y="3105229"/>
                  <a:pt x="5488020" y="3104792"/>
                </a:cubicBezTo>
                <a:cubicBezTo>
                  <a:pt x="5417186" y="3076006"/>
                  <a:pt x="5336338" y="3109149"/>
                  <a:pt x="5306093" y="3179372"/>
                </a:cubicBezTo>
                <a:cubicBezTo>
                  <a:pt x="5293811" y="3144072"/>
                  <a:pt x="5270072" y="3113895"/>
                  <a:pt x="5238655" y="3093647"/>
                </a:cubicBezTo>
                <a:cubicBezTo>
                  <a:pt x="5269355" y="3074506"/>
                  <a:pt x="5293069" y="3045982"/>
                  <a:pt x="5306283" y="3012304"/>
                </a:cubicBezTo>
                <a:close/>
                <a:moveTo>
                  <a:pt x="988124" y="2448711"/>
                </a:moveTo>
                <a:cubicBezTo>
                  <a:pt x="1000456" y="2476085"/>
                  <a:pt x="1019731" y="2499760"/>
                  <a:pt x="1044035" y="2517386"/>
                </a:cubicBezTo>
                <a:cubicBezTo>
                  <a:pt x="1019991" y="2533915"/>
                  <a:pt x="1000368" y="2556090"/>
                  <a:pt x="986885" y="2581966"/>
                </a:cubicBezTo>
                <a:cubicBezTo>
                  <a:pt x="966715" y="2551201"/>
                  <a:pt x="936098" y="2528771"/>
                  <a:pt x="900684" y="2518815"/>
                </a:cubicBezTo>
                <a:cubicBezTo>
                  <a:pt x="937895" y="2507906"/>
                  <a:pt x="969267" y="2482699"/>
                  <a:pt x="987933" y="2448711"/>
                </a:cubicBezTo>
                <a:close/>
                <a:moveTo>
                  <a:pt x="988124" y="3032117"/>
                </a:moveTo>
                <a:cubicBezTo>
                  <a:pt x="1000756" y="3056108"/>
                  <a:pt x="1018668" y="3076919"/>
                  <a:pt x="1040511" y="3092982"/>
                </a:cubicBezTo>
                <a:cubicBezTo>
                  <a:pt x="1018633" y="3109151"/>
                  <a:pt x="1000773" y="3130140"/>
                  <a:pt x="988314" y="3154323"/>
                </a:cubicBezTo>
                <a:cubicBezTo>
                  <a:pt x="969859" y="3125753"/>
                  <a:pt x="942307" y="3104242"/>
                  <a:pt x="910114" y="3093268"/>
                </a:cubicBezTo>
                <a:cubicBezTo>
                  <a:pt x="942350" y="3082322"/>
                  <a:pt x="969920" y="3060764"/>
                  <a:pt x="988314" y="3032117"/>
                </a:cubicBezTo>
                <a:close/>
                <a:moveTo>
                  <a:pt x="911924" y="2805708"/>
                </a:moveTo>
                <a:cubicBezTo>
                  <a:pt x="943081" y="2794385"/>
                  <a:pt x="969676" y="2773176"/>
                  <a:pt x="987648" y="2745319"/>
                </a:cubicBezTo>
                <a:cubicBezTo>
                  <a:pt x="1000116" y="2769546"/>
                  <a:pt x="1017893" y="2790644"/>
                  <a:pt x="1039654" y="2807041"/>
                </a:cubicBezTo>
                <a:cubicBezTo>
                  <a:pt x="1018251" y="2822804"/>
                  <a:pt x="1000671" y="2843184"/>
                  <a:pt x="988219" y="2866668"/>
                </a:cubicBezTo>
                <a:cubicBezTo>
                  <a:pt x="969920" y="2838579"/>
                  <a:pt x="942970" y="2817213"/>
                  <a:pt x="911448" y="2805803"/>
                </a:cubicBezTo>
                <a:close/>
                <a:moveTo>
                  <a:pt x="987552" y="3455980"/>
                </a:moveTo>
                <a:cubicBezTo>
                  <a:pt x="978057" y="3437406"/>
                  <a:pt x="964595" y="3421147"/>
                  <a:pt x="948118" y="3408355"/>
                </a:cubicBezTo>
                <a:cubicBezTo>
                  <a:pt x="931730" y="3395558"/>
                  <a:pt x="912694" y="3386577"/>
                  <a:pt x="892397" y="3382066"/>
                </a:cubicBezTo>
                <a:cubicBezTo>
                  <a:pt x="912069" y="3377751"/>
                  <a:pt x="930707" y="3369629"/>
                  <a:pt x="947261" y="3358158"/>
                </a:cubicBezTo>
                <a:cubicBezTo>
                  <a:pt x="963778" y="3346681"/>
                  <a:pt x="977860" y="3332049"/>
                  <a:pt x="988695" y="3315105"/>
                </a:cubicBezTo>
                <a:cubicBezTo>
                  <a:pt x="1002094" y="3341601"/>
                  <a:pt x="1021943" y="3364301"/>
                  <a:pt x="1046416" y="3381113"/>
                </a:cubicBezTo>
                <a:cubicBezTo>
                  <a:pt x="1020120" y="3399849"/>
                  <a:pt x="999703" y="3425684"/>
                  <a:pt x="987552" y="3455599"/>
                </a:cubicBezTo>
                <a:close/>
                <a:moveTo>
                  <a:pt x="1275779" y="4025098"/>
                </a:moveTo>
                <a:cubicBezTo>
                  <a:pt x="1259503" y="3994438"/>
                  <a:pt x="1233069" y="3970394"/>
                  <a:pt x="1201007" y="3957090"/>
                </a:cubicBezTo>
                <a:cubicBezTo>
                  <a:pt x="1230721" y="3946532"/>
                  <a:pt x="1256618" y="3927366"/>
                  <a:pt x="1275398" y="3902035"/>
                </a:cubicBezTo>
                <a:cubicBezTo>
                  <a:pt x="1289035" y="3924107"/>
                  <a:pt x="1307100" y="3943112"/>
                  <a:pt x="1328452" y="3957852"/>
                </a:cubicBezTo>
                <a:cubicBezTo>
                  <a:pt x="1305653" y="3975357"/>
                  <a:pt x="1287581" y="3998274"/>
                  <a:pt x="1275874" y="4024527"/>
                </a:cubicBezTo>
                <a:close/>
                <a:moveTo>
                  <a:pt x="1277017" y="3070884"/>
                </a:moveTo>
                <a:cubicBezTo>
                  <a:pt x="1283460" y="3079102"/>
                  <a:pt x="1290529" y="3086808"/>
                  <a:pt x="1298162" y="3093934"/>
                </a:cubicBezTo>
                <a:cubicBezTo>
                  <a:pt x="1290840" y="3100732"/>
                  <a:pt x="1284057" y="3108088"/>
                  <a:pt x="1277874" y="3115937"/>
                </a:cubicBezTo>
                <a:cubicBezTo>
                  <a:pt x="1270025" y="3107355"/>
                  <a:pt x="1261347" y="3099571"/>
                  <a:pt x="1251966" y="3092696"/>
                </a:cubicBezTo>
                <a:cubicBezTo>
                  <a:pt x="1261039" y="3086191"/>
                  <a:pt x="1269461" y="3078823"/>
                  <a:pt x="1277112" y="3070693"/>
                </a:cubicBezTo>
                <a:close/>
                <a:moveTo>
                  <a:pt x="1253490" y="2806660"/>
                </a:moveTo>
                <a:cubicBezTo>
                  <a:pt x="1262012" y="2800265"/>
                  <a:pt x="1269949" y="2793125"/>
                  <a:pt x="1277207" y="2785324"/>
                </a:cubicBezTo>
                <a:cubicBezTo>
                  <a:pt x="1283022" y="2792778"/>
                  <a:pt x="1289390" y="2799783"/>
                  <a:pt x="1296257" y="2806279"/>
                </a:cubicBezTo>
                <a:cubicBezTo>
                  <a:pt x="1289373" y="2812862"/>
                  <a:pt x="1283004" y="2819963"/>
                  <a:pt x="1277207" y="2827520"/>
                </a:cubicBezTo>
                <a:cubicBezTo>
                  <a:pt x="1270075" y="2819877"/>
                  <a:pt x="1262264" y="2812895"/>
                  <a:pt x="1253871" y="2806661"/>
                </a:cubicBezTo>
                <a:moveTo>
                  <a:pt x="1277303" y="2541865"/>
                </a:moveTo>
                <a:cubicBezTo>
                  <a:pt x="1268718" y="2532612"/>
                  <a:pt x="1259135" y="2524338"/>
                  <a:pt x="1248728" y="2517196"/>
                </a:cubicBezTo>
                <a:cubicBezTo>
                  <a:pt x="1258659" y="2509786"/>
                  <a:pt x="1267817" y="2501393"/>
                  <a:pt x="1276064" y="2492145"/>
                </a:cubicBezTo>
                <a:cubicBezTo>
                  <a:pt x="1283004" y="2501415"/>
                  <a:pt x="1290715" y="2510082"/>
                  <a:pt x="1299115" y="2518053"/>
                </a:cubicBezTo>
                <a:cubicBezTo>
                  <a:pt x="1291128" y="2525293"/>
                  <a:pt x="1283768" y="2533195"/>
                  <a:pt x="1277112" y="2541675"/>
                </a:cubicBezTo>
                <a:close/>
                <a:moveTo>
                  <a:pt x="1278160" y="3353395"/>
                </a:moveTo>
                <a:cubicBezTo>
                  <a:pt x="1285585" y="3362963"/>
                  <a:pt x="1293875" y="3371826"/>
                  <a:pt x="1302925" y="3379875"/>
                </a:cubicBezTo>
                <a:cubicBezTo>
                  <a:pt x="1293569" y="3388580"/>
                  <a:pt x="1285054" y="3398147"/>
                  <a:pt x="1277493" y="3408450"/>
                </a:cubicBezTo>
                <a:cubicBezTo>
                  <a:pt x="1268439" y="3397965"/>
                  <a:pt x="1258140" y="3388625"/>
                  <a:pt x="1246823" y="3380637"/>
                </a:cubicBezTo>
                <a:cubicBezTo>
                  <a:pt x="1258328" y="3372705"/>
                  <a:pt x="1268876" y="3363468"/>
                  <a:pt x="1278255" y="3353109"/>
                </a:cubicBezTo>
                <a:close/>
                <a:moveTo>
                  <a:pt x="1275874" y="2262973"/>
                </a:moveTo>
                <a:cubicBezTo>
                  <a:pt x="1264554" y="2250131"/>
                  <a:pt x="1251432" y="2238998"/>
                  <a:pt x="1236917" y="2229922"/>
                </a:cubicBezTo>
                <a:cubicBezTo>
                  <a:pt x="1252039" y="2220139"/>
                  <a:pt x="1265457" y="2207944"/>
                  <a:pt x="1276636" y="2193822"/>
                </a:cubicBezTo>
                <a:cubicBezTo>
                  <a:pt x="1285229" y="2206839"/>
                  <a:pt x="1295403" y="2218741"/>
                  <a:pt x="1306926" y="2229255"/>
                </a:cubicBezTo>
                <a:cubicBezTo>
                  <a:pt x="1295332" y="2239035"/>
                  <a:pt x="1284912" y="2250126"/>
                  <a:pt x="1275874" y="2262307"/>
                </a:cubicBezTo>
                <a:close/>
                <a:moveTo>
                  <a:pt x="1277779" y="3631906"/>
                </a:moveTo>
                <a:cubicBezTo>
                  <a:pt x="1287577" y="3645443"/>
                  <a:pt x="1299032" y="3657699"/>
                  <a:pt x="1311878" y="3668387"/>
                </a:cubicBezTo>
                <a:cubicBezTo>
                  <a:pt x="1297840" y="3680671"/>
                  <a:pt x="1285762" y="3695029"/>
                  <a:pt x="1276064" y="3710964"/>
                </a:cubicBezTo>
                <a:cubicBezTo>
                  <a:pt x="1263854" y="3694631"/>
                  <a:pt x="1248625" y="3680792"/>
                  <a:pt x="1231201" y="3670197"/>
                </a:cubicBezTo>
                <a:cubicBezTo>
                  <a:pt x="1248877" y="3660338"/>
                  <a:pt x="1264676" y="3647441"/>
                  <a:pt x="1277874" y="3632097"/>
                </a:cubicBezTo>
                <a:close/>
                <a:moveTo>
                  <a:pt x="1275779" y="1989891"/>
                </a:moveTo>
                <a:cubicBezTo>
                  <a:pt x="1259711" y="1969452"/>
                  <a:pt x="1239011" y="1953128"/>
                  <a:pt x="1215390" y="1942266"/>
                </a:cubicBezTo>
                <a:cubicBezTo>
                  <a:pt x="1239946" y="1929670"/>
                  <a:pt x="1260621" y="1910641"/>
                  <a:pt x="1275207" y="1887212"/>
                </a:cubicBezTo>
                <a:cubicBezTo>
                  <a:pt x="1286342" y="1908398"/>
                  <a:pt x="1301633" y="1927122"/>
                  <a:pt x="1320165" y="1942266"/>
                </a:cubicBezTo>
                <a:cubicBezTo>
                  <a:pt x="1302774" y="1955420"/>
                  <a:pt x="1287844" y="1971542"/>
                  <a:pt x="1276064" y="1989891"/>
                </a:cubicBezTo>
                <a:close/>
                <a:moveTo>
                  <a:pt x="1275112" y="1725668"/>
                </a:moveTo>
                <a:cubicBezTo>
                  <a:pt x="1264108" y="1707827"/>
                  <a:pt x="1249432" y="1692534"/>
                  <a:pt x="1232059" y="1680805"/>
                </a:cubicBezTo>
                <a:cubicBezTo>
                  <a:pt x="1214863" y="1669016"/>
                  <a:pt x="1195399" y="1660939"/>
                  <a:pt x="1174909" y="1657088"/>
                </a:cubicBezTo>
                <a:cubicBezTo>
                  <a:pt x="1222977" y="1647006"/>
                  <a:pt x="1262197" y="1612381"/>
                  <a:pt x="1278160" y="1565933"/>
                </a:cubicBezTo>
                <a:cubicBezTo>
                  <a:pt x="1288688" y="1602456"/>
                  <a:pt x="1311888" y="1634031"/>
                  <a:pt x="1343597" y="1654992"/>
                </a:cubicBezTo>
                <a:cubicBezTo>
                  <a:pt x="1314743" y="1671732"/>
                  <a:pt x="1291152" y="1696214"/>
                  <a:pt x="1275493" y="1725668"/>
                </a:cubicBezTo>
                <a:close/>
                <a:moveTo>
                  <a:pt x="1563434" y="4300657"/>
                </a:moveTo>
                <a:cubicBezTo>
                  <a:pt x="1549689" y="4277493"/>
                  <a:pt x="1529944" y="4258472"/>
                  <a:pt x="1506284" y="4245602"/>
                </a:cubicBezTo>
                <a:cubicBezTo>
                  <a:pt x="1528313" y="4234765"/>
                  <a:pt x="1547792" y="4219376"/>
                  <a:pt x="1563434" y="4200454"/>
                </a:cubicBezTo>
                <a:cubicBezTo>
                  <a:pt x="1575413" y="4217908"/>
                  <a:pt x="1590298" y="4233179"/>
                  <a:pt x="1607439" y="4245602"/>
                </a:cubicBezTo>
                <a:cubicBezTo>
                  <a:pt x="1589070" y="4260663"/>
                  <a:pt x="1574076" y="4279421"/>
                  <a:pt x="1563434" y="4300657"/>
                </a:cubicBezTo>
                <a:close/>
                <a:moveTo>
                  <a:pt x="1569244" y="2807803"/>
                </a:moveTo>
                <a:lnTo>
                  <a:pt x="1568291" y="2806851"/>
                </a:lnTo>
                <a:lnTo>
                  <a:pt x="1569720" y="2805327"/>
                </a:lnTo>
                <a:lnTo>
                  <a:pt x="1570577" y="2806375"/>
                </a:lnTo>
                <a:close/>
                <a:moveTo>
                  <a:pt x="1570577" y="3093553"/>
                </a:moveTo>
                <a:lnTo>
                  <a:pt x="1568101" y="3096125"/>
                </a:lnTo>
                <a:lnTo>
                  <a:pt x="1566291" y="3094410"/>
                </a:lnTo>
                <a:lnTo>
                  <a:pt x="1569053" y="3091839"/>
                </a:lnTo>
                <a:close/>
                <a:moveTo>
                  <a:pt x="1569815" y="2523006"/>
                </a:moveTo>
                <a:cubicBezTo>
                  <a:pt x="1568505" y="2521551"/>
                  <a:pt x="1567071" y="2520213"/>
                  <a:pt x="1565529" y="2519005"/>
                </a:cubicBezTo>
                <a:lnTo>
                  <a:pt x="1568291" y="2516338"/>
                </a:lnTo>
                <a:lnTo>
                  <a:pt x="1572387" y="2520529"/>
                </a:lnTo>
                <a:close/>
                <a:moveTo>
                  <a:pt x="1568101" y="3375017"/>
                </a:moveTo>
                <a:lnTo>
                  <a:pt x="1573149" y="3380256"/>
                </a:lnTo>
                <a:cubicBezTo>
                  <a:pt x="1571339" y="3382161"/>
                  <a:pt x="1569530" y="3384066"/>
                  <a:pt x="1567815" y="3386066"/>
                </a:cubicBezTo>
                <a:cubicBezTo>
                  <a:pt x="1566005" y="3384129"/>
                  <a:pt x="1564098" y="3382285"/>
                  <a:pt x="1562100" y="3380542"/>
                </a:cubicBezTo>
                <a:lnTo>
                  <a:pt x="1568196" y="3375017"/>
                </a:lnTo>
                <a:close/>
                <a:moveTo>
                  <a:pt x="1568101" y="2240113"/>
                </a:moveTo>
                <a:cubicBezTo>
                  <a:pt x="1564767" y="2236780"/>
                  <a:pt x="1561243" y="2233636"/>
                  <a:pt x="1557719" y="2230588"/>
                </a:cubicBezTo>
                <a:cubicBezTo>
                  <a:pt x="1560576" y="2227921"/>
                  <a:pt x="1563338" y="2225254"/>
                  <a:pt x="1566005" y="2222492"/>
                </a:cubicBezTo>
                <a:cubicBezTo>
                  <a:pt x="1568958" y="2225921"/>
                  <a:pt x="1572006" y="2229350"/>
                  <a:pt x="1575530" y="2232684"/>
                </a:cubicBezTo>
                <a:cubicBezTo>
                  <a:pt x="1573054" y="2235065"/>
                  <a:pt x="1570673" y="2237446"/>
                  <a:pt x="1568387" y="2240018"/>
                </a:cubicBezTo>
                <a:close/>
                <a:moveTo>
                  <a:pt x="1567053" y="3656290"/>
                </a:moveTo>
                <a:cubicBezTo>
                  <a:pt x="1570673" y="3660386"/>
                  <a:pt x="1574483" y="3664196"/>
                  <a:pt x="1578102" y="3667911"/>
                </a:cubicBezTo>
                <a:cubicBezTo>
                  <a:pt x="1573609" y="3672259"/>
                  <a:pt x="1569379" y="3676871"/>
                  <a:pt x="1565434" y="3681722"/>
                </a:cubicBezTo>
                <a:cubicBezTo>
                  <a:pt x="1561338" y="3677436"/>
                  <a:pt x="1557052" y="3673245"/>
                  <a:pt x="1552575" y="3669244"/>
                </a:cubicBezTo>
                <a:cubicBezTo>
                  <a:pt x="1557563" y="3665181"/>
                  <a:pt x="1562331" y="3660857"/>
                  <a:pt x="1566863" y="3656290"/>
                </a:cubicBezTo>
                <a:close/>
                <a:moveTo>
                  <a:pt x="1565624" y="1962459"/>
                </a:moveTo>
                <a:cubicBezTo>
                  <a:pt x="1558779" y="1955566"/>
                  <a:pt x="1551424" y="1949198"/>
                  <a:pt x="1543622" y="1943409"/>
                </a:cubicBezTo>
                <a:cubicBezTo>
                  <a:pt x="1551222" y="1937108"/>
                  <a:pt x="1558294" y="1930195"/>
                  <a:pt x="1564767" y="1922740"/>
                </a:cubicBezTo>
                <a:cubicBezTo>
                  <a:pt x="1570577" y="1930346"/>
                  <a:pt x="1576945" y="1937510"/>
                  <a:pt x="1583817" y="1944171"/>
                </a:cubicBezTo>
                <a:cubicBezTo>
                  <a:pt x="1577392" y="1950137"/>
                  <a:pt x="1571347" y="1956499"/>
                  <a:pt x="1565720" y="1963221"/>
                </a:cubicBezTo>
                <a:moveTo>
                  <a:pt x="1565720" y="3932801"/>
                </a:moveTo>
                <a:cubicBezTo>
                  <a:pt x="1572783" y="3941261"/>
                  <a:pt x="1580559" y="3949100"/>
                  <a:pt x="1588961" y="3956233"/>
                </a:cubicBezTo>
                <a:cubicBezTo>
                  <a:pt x="1579280" y="3965176"/>
                  <a:pt x="1570593" y="3975140"/>
                  <a:pt x="1563053" y="3985951"/>
                </a:cubicBezTo>
                <a:cubicBezTo>
                  <a:pt x="1554780" y="3976042"/>
                  <a:pt x="1545418" y="3967095"/>
                  <a:pt x="1535144" y="3959281"/>
                </a:cubicBezTo>
                <a:cubicBezTo>
                  <a:pt x="1546257" y="3951577"/>
                  <a:pt x="1556508" y="3942699"/>
                  <a:pt x="1565720" y="3932801"/>
                </a:cubicBezTo>
                <a:moveTo>
                  <a:pt x="1564862" y="1691949"/>
                </a:moveTo>
                <a:cubicBezTo>
                  <a:pt x="1552246" y="1677586"/>
                  <a:pt x="1537385" y="1665362"/>
                  <a:pt x="1520857" y="1655754"/>
                </a:cubicBezTo>
                <a:cubicBezTo>
                  <a:pt x="1537991" y="1644397"/>
                  <a:pt x="1552745" y="1629805"/>
                  <a:pt x="1564291" y="1612797"/>
                </a:cubicBezTo>
                <a:cubicBezTo>
                  <a:pt x="1573894" y="1628967"/>
                  <a:pt x="1585980" y="1643528"/>
                  <a:pt x="1600105" y="1655945"/>
                </a:cubicBezTo>
                <a:cubicBezTo>
                  <a:pt x="1586681" y="1666307"/>
                  <a:pt x="1574700" y="1678416"/>
                  <a:pt x="1564482" y="1691949"/>
                </a:cubicBezTo>
                <a:close/>
                <a:moveTo>
                  <a:pt x="1564196" y="1430203"/>
                </a:moveTo>
                <a:cubicBezTo>
                  <a:pt x="1544376" y="1400921"/>
                  <a:pt x="1515345" y="1379097"/>
                  <a:pt x="1481709" y="1368195"/>
                </a:cubicBezTo>
                <a:cubicBezTo>
                  <a:pt x="1520346" y="1353789"/>
                  <a:pt x="1550780" y="1323251"/>
                  <a:pt x="1565053" y="1284565"/>
                </a:cubicBezTo>
                <a:cubicBezTo>
                  <a:pt x="1576105" y="1318226"/>
                  <a:pt x="1597929" y="1347313"/>
                  <a:pt x="1627156" y="1367338"/>
                </a:cubicBezTo>
                <a:cubicBezTo>
                  <a:pt x="1601269" y="1382701"/>
                  <a:pt x="1579654" y="1404316"/>
                  <a:pt x="1564291" y="1430203"/>
                </a:cubicBezTo>
                <a:close/>
                <a:moveTo>
                  <a:pt x="1850422" y="4593360"/>
                </a:moveTo>
                <a:cubicBezTo>
                  <a:pt x="1837398" y="4568732"/>
                  <a:pt x="1817774" y="4548217"/>
                  <a:pt x="1793748" y="4534114"/>
                </a:cubicBezTo>
                <a:cubicBezTo>
                  <a:pt x="1816222" y="4523004"/>
                  <a:pt x="1836014" y="4507145"/>
                  <a:pt x="1851755" y="4487632"/>
                </a:cubicBezTo>
                <a:cubicBezTo>
                  <a:pt x="1864284" y="4505259"/>
                  <a:pt x="1879787" y="4520569"/>
                  <a:pt x="1897571" y="4532876"/>
                </a:cubicBezTo>
                <a:cubicBezTo>
                  <a:pt x="1877453" y="4549183"/>
                  <a:pt x="1861327" y="4569871"/>
                  <a:pt x="1850422" y="4593360"/>
                </a:cubicBezTo>
                <a:moveTo>
                  <a:pt x="1854708" y="3948517"/>
                </a:moveTo>
                <a:lnTo>
                  <a:pt x="1861471" y="3955280"/>
                </a:lnTo>
                <a:cubicBezTo>
                  <a:pt x="1858709" y="3958042"/>
                  <a:pt x="1856137" y="3960805"/>
                  <a:pt x="1853660" y="3963662"/>
                </a:cubicBezTo>
                <a:cubicBezTo>
                  <a:pt x="1851184" y="3961090"/>
                  <a:pt x="1848707" y="3958709"/>
                  <a:pt x="1846136" y="3956233"/>
                </a:cubicBezTo>
                <a:cubicBezTo>
                  <a:pt x="1848993" y="3953851"/>
                  <a:pt x="1851946" y="3951184"/>
                  <a:pt x="1854708" y="3948517"/>
                </a:cubicBezTo>
                <a:moveTo>
                  <a:pt x="1851755" y="1944076"/>
                </a:moveTo>
                <a:lnTo>
                  <a:pt x="1854137" y="1941695"/>
                </a:lnTo>
                <a:lnTo>
                  <a:pt x="1858994" y="1946743"/>
                </a:lnTo>
                <a:lnTo>
                  <a:pt x="1856899" y="1948934"/>
                </a:lnTo>
                <a:lnTo>
                  <a:pt x="1851660" y="1944076"/>
                </a:lnTo>
                <a:close/>
                <a:moveTo>
                  <a:pt x="1854518" y="1673185"/>
                </a:moveTo>
                <a:cubicBezTo>
                  <a:pt x="1848512" y="1667129"/>
                  <a:pt x="1842150" y="1661436"/>
                  <a:pt x="1835468" y="1656136"/>
                </a:cubicBezTo>
                <a:cubicBezTo>
                  <a:pt x="1841474" y="1650749"/>
                  <a:pt x="1847137" y="1644991"/>
                  <a:pt x="1852422" y="1638895"/>
                </a:cubicBezTo>
                <a:cubicBezTo>
                  <a:pt x="1857747" y="1645615"/>
                  <a:pt x="1863506" y="1651979"/>
                  <a:pt x="1869662" y="1657945"/>
                </a:cubicBezTo>
                <a:cubicBezTo>
                  <a:pt x="1864366" y="1662607"/>
                  <a:pt x="1859341" y="1667568"/>
                  <a:pt x="1854613" y="1672804"/>
                </a:cubicBezTo>
                <a:moveTo>
                  <a:pt x="1853375" y="4223218"/>
                </a:moveTo>
                <a:cubicBezTo>
                  <a:pt x="1859854" y="4230603"/>
                  <a:pt x="1866857" y="4237510"/>
                  <a:pt x="1874330" y="4243888"/>
                </a:cubicBezTo>
                <a:cubicBezTo>
                  <a:pt x="1866154" y="4251937"/>
                  <a:pt x="1858755" y="4260739"/>
                  <a:pt x="1852232" y="4270177"/>
                </a:cubicBezTo>
                <a:cubicBezTo>
                  <a:pt x="1845028" y="4261180"/>
                  <a:pt x="1836922" y="4252945"/>
                  <a:pt x="1828038" y="4245603"/>
                </a:cubicBezTo>
                <a:cubicBezTo>
                  <a:pt x="1837296" y="4239110"/>
                  <a:pt x="1845908" y="4231741"/>
                  <a:pt x="1853756" y="4223600"/>
                </a:cubicBezTo>
                <a:close/>
                <a:moveTo>
                  <a:pt x="1852422" y="1403818"/>
                </a:moveTo>
                <a:cubicBezTo>
                  <a:pt x="1839787" y="1389306"/>
                  <a:pt x="1824896" y="1376923"/>
                  <a:pt x="1808321" y="1367147"/>
                </a:cubicBezTo>
                <a:cubicBezTo>
                  <a:pt x="1825083" y="1355356"/>
                  <a:pt x="1839384" y="1340409"/>
                  <a:pt x="1850422" y="1323141"/>
                </a:cubicBezTo>
                <a:cubicBezTo>
                  <a:pt x="1860244" y="1339710"/>
                  <a:pt x="1872693" y="1354573"/>
                  <a:pt x="1887284" y="1367147"/>
                </a:cubicBezTo>
                <a:cubicBezTo>
                  <a:pt x="1874106" y="1377562"/>
                  <a:pt x="1862325" y="1389631"/>
                  <a:pt x="1852232" y="1403056"/>
                </a:cubicBezTo>
                <a:moveTo>
                  <a:pt x="1850993" y="1145881"/>
                </a:moveTo>
                <a:cubicBezTo>
                  <a:pt x="1830342" y="1114345"/>
                  <a:pt x="1799091" y="1091236"/>
                  <a:pt x="1762887" y="1080730"/>
                </a:cubicBezTo>
                <a:cubicBezTo>
                  <a:pt x="1809227" y="1064984"/>
                  <a:pt x="1844043" y="1026271"/>
                  <a:pt x="1854803" y="978527"/>
                </a:cubicBezTo>
                <a:cubicBezTo>
                  <a:pt x="1863026" y="1019643"/>
                  <a:pt x="1887926" y="1055511"/>
                  <a:pt x="1923574" y="1077587"/>
                </a:cubicBezTo>
                <a:cubicBezTo>
                  <a:pt x="1893591" y="1092902"/>
                  <a:pt x="1868607" y="1116464"/>
                  <a:pt x="1851565" y="1145500"/>
                </a:cubicBezTo>
                <a:close/>
                <a:moveTo>
                  <a:pt x="2139411" y="1018056"/>
                </a:moveTo>
                <a:cubicBezTo>
                  <a:pt x="2150364" y="1041621"/>
                  <a:pt x="2166673" y="1062300"/>
                  <a:pt x="2187036" y="1078444"/>
                </a:cubicBezTo>
                <a:cubicBezTo>
                  <a:pt x="2168690" y="1090229"/>
                  <a:pt x="2152568" y="1105158"/>
                  <a:pt x="2139411" y="1122545"/>
                </a:cubicBezTo>
                <a:cubicBezTo>
                  <a:pt x="2124165" y="1103924"/>
                  <a:pt x="2105266" y="1088624"/>
                  <a:pt x="2083880" y="1077587"/>
                </a:cubicBezTo>
                <a:cubicBezTo>
                  <a:pt x="2107282" y="1062927"/>
                  <a:pt x="2126301" y="1042230"/>
                  <a:pt x="2138934" y="1017675"/>
                </a:cubicBezTo>
                <a:close/>
                <a:moveTo>
                  <a:pt x="2142649" y="4235029"/>
                </a:moveTo>
                <a:cubicBezTo>
                  <a:pt x="2144840" y="4237316"/>
                  <a:pt x="2147126" y="4239697"/>
                  <a:pt x="2149507" y="4241887"/>
                </a:cubicBezTo>
                <a:cubicBezTo>
                  <a:pt x="2146554" y="4244935"/>
                  <a:pt x="2143697" y="4247983"/>
                  <a:pt x="2140839" y="4251412"/>
                </a:cubicBezTo>
                <a:cubicBezTo>
                  <a:pt x="2138458" y="4248650"/>
                  <a:pt x="2135886" y="4246174"/>
                  <a:pt x="2133314" y="4243602"/>
                </a:cubicBezTo>
                <a:lnTo>
                  <a:pt x="2142839" y="4235125"/>
                </a:lnTo>
                <a:close/>
                <a:moveTo>
                  <a:pt x="2137220" y="1657469"/>
                </a:moveTo>
                <a:lnTo>
                  <a:pt x="2140744" y="1653849"/>
                </a:lnTo>
                <a:lnTo>
                  <a:pt x="2145697" y="1658993"/>
                </a:lnTo>
                <a:lnTo>
                  <a:pt x="2142363" y="1662327"/>
                </a:lnTo>
                <a:close/>
                <a:moveTo>
                  <a:pt x="2140744" y="1387435"/>
                </a:moveTo>
                <a:cubicBezTo>
                  <a:pt x="2133915" y="1380349"/>
                  <a:pt x="2126560" y="1373790"/>
                  <a:pt x="2118741" y="1367814"/>
                </a:cubicBezTo>
                <a:cubicBezTo>
                  <a:pt x="2126167" y="1361307"/>
                  <a:pt x="2133048" y="1354203"/>
                  <a:pt x="2139315" y="1346573"/>
                </a:cubicBezTo>
                <a:cubicBezTo>
                  <a:pt x="2145424" y="1354397"/>
                  <a:pt x="2152110" y="1361752"/>
                  <a:pt x="2159318" y="1368576"/>
                </a:cubicBezTo>
                <a:cubicBezTo>
                  <a:pt x="2152754" y="1374282"/>
                  <a:pt x="2146551" y="1380390"/>
                  <a:pt x="2140744" y="1386864"/>
                </a:cubicBezTo>
                <a:close/>
                <a:moveTo>
                  <a:pt x="2140744" y="4505254"/>
                </a:moveTo>
                <a:cubicBezTo>
                  <a:pt x="2149452" y="4515379"/>
                  <a:pt x="2159188" y="4524572"/>
                  <a:pt x="2169795" y="4532686"/>
                </a:cubicBezTo>
                <a:cubicBezTo>
                  <a:pt x="2158970" y="4542509"/>
                  <a:pt x="2149375" y="4553606"/>
                  <a:pt x="2141220" y="4565737"/>
                </a:cubicBezTo>
                <a:cubicBezTo>
                  <a:pt x="2132365" y="4553314"/>
                  <a:pt x="2121817" y="4542189"/>
                  <a:pt x="2109883" y="4532686"/>
                </a:cubicBezTo>
                <a:cubicBezTo>
                  <a:pt x="2121064" y="4524851"/>
                  <a:pt x="2131377" y="4515847"/>
                  <a:pt x="2140649" y="4505825"/>
                </a:cubicBezTo>
                <a:close/>
                <a:moveTo>
                  <a:pt x="2140744" y="4908923"/>
                </a:moveTo>
                <a:cubicBezTo>
                  <a:pt x="2129243" y="4870589"/>
                  <a:pt x="2102039" y="4838921"/>
                  <a:pt x="2065877" y="4821769"/>
                </a:cubicBezTo>
                <a:cubicBezTo>
                  <a:pt x="2096442" y="4810085"/>
                  <a:pt x="2122928" y="4789724"/>
                  <a:pt x="2142078" y="4763190"/>
                </a:cubicBezTo>
                <a:cubicBezTo>
                  <a:pt x="2158550" y="4787179"/>
                  <a:pt x="2180617" y="4806794"/>
                  <a:pt x="2206371" y="4820340"/>
                </a:cubicBezTo>
                <a:cubicBezTo>
                  <a:pt x="2174625" y="4840769"/>
                  <a:pt x="2151451" y="4872108"/>
                  <a:pt x="2141220" y="4908447"/>
                </a:cubicBezTo>
                <a:close/>
                <a:moveTo>
                  <a:pt x="2427541" y="4879300"/>
                </a:moveTo>
                <a:cubicBezTo>
                  <a:pt x="2415197" y="4855385"/>
                  <a:pt x="2396767" y="4835146"/>
                  <a:pt x="2374106" y="4820626"/>
                </a:cubicBezTo>
                <a:cubicBezTo>
                  <a:pt x="2394602" y="4809846"/>
                  <a:pt x="2412763" y="4795117"/>
                  <a:pt x="2427541" y="4777288"/>
                </a:cubicBezTo>
                <a:cubicBezTo>
                  <a:pt x="2440506" y="4794323"/>
                  <a:pt x="2456291" y="4809014"/>
                  <a:pt x="2474214" y="4820722"/>
                </a:cubicBezTo>
                <a:cubicBezTo>
                  <a:pt x="2454319" y="4836296"/>
                  <a:pt x="2438363" y="4856329"/>
                  <a:pt x="2427637" y="4879205"/>
                </a:cubicBezTo>
                <a:close/>
                <a:moveTo>
                  <a:pt x="2429733" y="4514969"/>
                </a:moveTo>
                <a:cubicBezTo>
                  <a:pt x="2434796" y="4520541"/>
                  <a:pt x="2440205" y="4525790"/>
                  <a:pt x="2445925" y="4530685"/>
                </a:cubicBezTo>
                <a:cubicBezTo>
                  <a:pt x="2439377" y="4537262"/>
                  <a:pt x="2433268" y="4544262"/>
                  <a:pt x="2427637" y="4551641"/>
                </a:cubicBezTo>
                <a:cubicBezTo>
                  <a:pt x="2422152" y="4544882"/>
                  <a:pt x="2416201" y="4538517"/>
                  <a:pt x="2409826" y="4532591"/>
                </a:cubicBezTo>
                <a:cubicBezTo>
                  <a:pt x="2416837" y="4527087"/>
                  <a:pt x="2423487" y="4521137"/>
                  <a:pt x="2429733" y="4514779"/>
                </a:cubicBezTo>
                <a:close/>
                <a:moveTo>
                  <a:pt x="2418969" y="1368862"/>
                </a:moveTo>
                <a:cubicBezTo>
                  <a:pt x="2421922" y="1366004"/>
                  <a:pt x="2424779" y="1363051"/>
                  <a:pt x="2427637" y="1360099"/>
                </a:cubicBezTo>
                <a:cubicBezTo>
                  <a:pt x="2430685" y="1363718"/>
                  <a:pt x="2434018" y="1367337"/>
                  <a:pt x="2437162" y="1371147"/>
                </a:cubicBezTo>
                <a:lnTo>
                  <a:pt x="2429256" y="1378767"/>
                </a:lnTo>
                <a:cubicBezTo>
                  <a:pt x="2425956" y="1375421"/>
                  <a:pt x="2422491" y="1372243"/>
                  <a:pt x="2418873" y="1369242"/>
                </a:cubicBezTo>
                <a:close/>
                <a:moveTo>
                  <a:pt x="2427637" y="1108829"/>
                </a:moveTo>
                <a:cubicBezTo>
                  <a:pt x="2416995" y="1097210"/>
                  <a:pt x="2404967" y="1086941"/>
                  <a:pt x="2391823" y="1078254"/>
                </a:cubicBezTo>
                <a:cubicBezTo>
                  <a:pt x="2406068" y="1067018"/>
                  <a:pt x="2418390" y="1053539"/>
                  <a:pt x="2428304" y="1038344"/>
                </a:cubicBezTo>
                <a:cubicBezTo>
                  <a:pt x="2437264" y="1053056"/>
                  <a:pt x="2448408" y="1066320"/>
                  <a:pt x="2461355" y="1077682"/>
                </a:cubicBezTo>
                <a:cubicBezTo>
                  <a:pt x="2449018" y="1086738"/>
                  <a:pt x="2437739" y="1097154"/>
                  <a:pt x="2427732" y="1108734"/>
                </a:cubicBezTo>
                <a:close/>
                <a:moveTo>
                  <a:pt x="2428304" y="858798"/>
                </a:moveTo>
                <a:cubicBezTo>
                  <a:pt x="2408050" y="827555"/>
                  <a:pt x="2377845" y="804062"/>
                  <a:pt x="2342579" y="792123"/>
                </a:cubicBezTo>
                <a:cubicBezTo>
                  <a:pt x="2393704" y="770739"/>
                  <a:pt x="2427498" y="721317"/>
                  <a:pt x="2428875" y="665916"/>
                </a:cubicBezTo>
                <a:cubicBezTo>
                  <a:pt x="2429921" y="718352"/>
                  <a:pt x="2459007" y="766199"/>
                  <a:pt x="2505075" y="791265"/>
                </a:cubicBezTo>
                <a:cubicBezTo>
                  <a:pt x="2473492" y="805556"/>
                  <a:pt x="2446940" y="829021"/>
                  <a:pt x="2428875" y="858607"/>
                </a:cubicBezTo>
                <a:close/>
                <a:moveTo>
                  <a:pt x="2715292" y="4863489"/>
                </a:moveTo>
                <a:cubicBezTo>
                  <a:pt x="2705058" y="4846790"/>
                  <a:pt x="2691893" y="4832076"/>
                  <a:pt x="2676430" y="4820055"/>
                </a:cubicBezTo>
                <a:cubicBezTo>
                  <a:pt x="2690935" y="4810701"/>
                  <a:pt x="2704022" y="4799313"/>
                  <a:pt x="2715292" y="4786241"/>
                </a:cubicBezTo>
                <a:cubicBezTo>
                  <a:pt x="2726152" y="4798823"/>
                  <a:pt x="2738609" y="4809934"/>
                  <a:pt x="2752344" y="4819293"/>
                </a:cubicBezTo>
                <a:cubicBezTo>
                  <a:pt x="2737683" y="4831771"/>
                  <a:pt x="2725251" y="4846652"/>
                  <a:pt x="2715578" y="4863298"/>
                </a:cubicBezTo>
                <a:close/>
                <a:moveTo>
                  <a:pt x="2716340" y="4519541"/>
                </a:moveTo>
                <a:cubicBezTo>
                  <a:pt x="2719539" y="4522888"/>
                  <a:pt x="2722909" y="4526067"/>
                  <a:pt x="2726436" y="4529066"/>
                </a:cubicBezTo>
                <a:cubicBezTo>
                  <a:pt x="2722531" y="4533067"/>
                  <a:pt x="2718911" y="4537162"/>
                  <a:pt x="2715387" y="4541353"/>
                </a:cubicBezTo>
                <a:cubicBezTo>
                  <a:pt x="2712400" y="4537454"/>
                  <a:pt x="2709188" y="4533733"/>
                  <a:pt x="2705767" y="4530209"/>
                </a:cubicBezTo>
                <a:cubicBezTo>
                  <a:pt x="2709823" y="4526756"/>
                  <a:pt x="2713701" y="4523100"/>
                  <a:pt x="2717387" y="4519255"/>
                </a:cubicBezTo>
                <a:close/>
                <a:moveTo>
                  <a:pt x="2712815" y="1370766"/>
                </a:moveTo>
                <a:cubicBezTo>
                  <a:pt x="2713863" y="1369719"/>
                  <a:pt x="2714816" y="1368576"/>
                  <a:pt x="2715863" y="1367623"/>
                </a:cubicBezTo>
                <a:lnTo>
                  <a:pt x="2719768" y="1371814"/>
                </a:lnTo>
                <a:lnTo>
                  <a:pt x="2716911" y="1374576"/>
                </a:lnTo>
                <a:cubicBezTo>
                  <a:pt x="2715739" y="1373182"/>
                  <a:pt x="2714466" y="1371877"/>
                  <a:pt x="2713101" y="1370671"/>
                </a:cubicBezTo>
                <a:close/>
                <a:moveTo>
                  <a:pt x="2715292" y="1101209"/>
                </a:moveTo>
                <a:cubicBezTo>
                  <a:pt x="2707252" y="1092646"/>
                  <a:pt x="2698417" y="1084864"/>
                  <a:pt x="2688908" y="1077968"/>
                </a:cubicBezTo>
                <a:cubicBezTo>
                  <a:pt x="2698244" y="1069682"/>
                  <a:pt x="2706702" y="1060458"/>
                  <a:pt x="2714149" y="1050441"/>
                </a:cubicBezTo>
                <a:cubicBezTo>
                  <a:pt x="2721474" y="1060818"/>
                  <a:pt x="2729870" y="1070396"/>
                  <a:pt x="2739200" y="1079016"/>
                </a:cubicBezTo>
                <a:cubicBezTo>
                  <a:pt x="2730742" y="1085697"/>
                  <a:pt x="2722842" y="1093056"/>
                  <a:pt x="2715578" y="1101018"/>
                </a:cubicBezTo>
                <a:close/>
                <a:moveTo>
                  <a:pt x="2714244" y="847368"/>
                </a:moveTo>
                <a:cubicBezTo>
                  <a:pt x="2696291" y="823131"/>
                  <a:pt x="2672414" y="803912"/>
                  <a:pt x="2644902" y="791551"/>
                </a:cubicBezTo>
                <a:cubicBezTo>
                  <a:pt x="2679091" y="772918"/>
                  <a:pt x="2704429" y="741408"/>
                  <a:pt x="2715292" y="704016"/>
                </a:cubicBezTo>
                <a:cubicBezTo>
                  <a:pt x="2725497" y="739423"/>
                  <a:pt x="2748252" y="769899"/>
                  <a:pt x="2779300" y="789741"/>
                </a:cubicBezTo>
                <a:cubicBezTo>
                  <a:pt x="2753315" y="803179"/>
                  <a:pt x="2731038" y="822806"/>
                  <a:pt x="2714434" y="846891"/>
                </a:cubicBezTo>
                <a:close/>
                <a:moveTo>
                  <a:pt x="3003233" y="4858346"/>
                </a:moveTo>
                <a:cubicBezTo>
                  <a:pt x="2993900" y="4844049"/>
                  <a:pt x="2982506" y="4831210"/>
                  <a:pt x="2969419" y="4820246"/>
                </a:cubicBezTo>
                <a:cubicBezTo>
                  <a:pt x="2981550" y="4811653"/>
                  <a:pt x="2992641" y="4801679"/>
                  <a:pt x="3002470" y="4790528"/>
                </a:cubicBezTo>
                <a:cubicBezTo>
                  <a:pt x="3012420" y="4801939"/>
                  <a:pt x="3023709" y="4812109"/>
                  <a:pt x="3036094" y="4820817"/>
                </a:cubicBezTo>
                <a:cubicBezTo>
                  <a:pt x="3023275" y="4831835"/>
                  <a:pt x="3012140" y="4844671"/>
                  <a:pt x="3003042" y="4858917"/>
                </a:cubicBezTo>
                <a:close/>
                <a:moveTo>
                  <a:pt x="3003233" y="4522684"/>
                </a:moveTo>
                <a:cubicBezTo>
                  <a:pt x="3005529" y="4525090"/>
                  <a:pt x="3007945" y="4527380"/>
                  <a:pt x="3010472" y="4529542"/>
                </a:cubicBezTo>
                <a:cubicBezTo>
                  <a:pt x="3007805" y="4532209"/>
                  <a:pt x="3005424" y="4534876"/>
                  <a:pt x="3002852" y="4537734"/>
                </a:cubicBezTo>
                <a:cubicBezTo>
                  <a:pt x="3000566" y="4534972"/>
                  <a:pt x="2997994" y="4532305"/>
                  <a:pt x="2995517" y="4529733"/>
                </a:cubicBezTo>
                <a:cubicBezTo>
                  <a:pt x="2998375" y="4527257"/>
                  <a:pt x="3000851" y="4524970"/>
                  <a:pt x="3003328" y="4522494"/>
                </a:cubicBezTo>
                <a:close/>
                <a:moveTo>
                  <a:pt x="3002471" y="1372005"/>
                </a:moveTo>
                <a:lnTo>
                  <a:pt x="3004281" y="1370290"/>
                </a:lnTo>
                <a:lnTo>
                  <a:pt x="3005042" y="1371052"/>
                </a:lnTo>
                <a:lnTo>
                  <a:pt x="3003233" y="1372767"/>
                </a:lnTo>
                <a:close/>
                <a:moveTo>
                  <a:pt x="3004281" y="1098351"/>
                </a:moveTo>
                <a:cubicBezTo>
                  <a:pt x="2997624" y="1091509"/>
                  <a:pt x="2990494" y="1085144"/>
                  <a:pt x="2982945" y="1079301"/>
                </a:cubicBezTo>
                <a:cubicBezTo>
                  <a:pt x="2990694" y="1071987"/>
                  <a:pt x="2997800" y="1064020"/>
                  <a:pt x="3004185" y="1055489"/>
                </a:cubicBezTo>
                <a:cubicBezTo>
                  <a:pt x="3010581" y="1064040"/>
                  <a:pt x="3017721" y="1072009"/>
                  <a:pt x="3025521" y="1079301"/>
                </a:cubicBezTo>
                <a:cubicBezTo>
                  <a:pt x="3018049" y="1085165"/>
                  <a:pt x="3010984" y="1091530"/>
                  <a:pt x="3004376" y="1098351"/>
                </a:cubicBezTo>
                <a:close/>
                <a:moveTo>
                  <a:pt x="3004281" y="842034"/>
                </a:moveTo>
                <a:cubicBezTo>
                  <a:pt x="2988126" y="820289"/>
                  <a:pt x="2967209" y="802532"/>
                  <a:pt x="2943130" y="790122"/>
                </a:cubicBezTo>
                <a:cubicBezTo>
                  <a:pt x="2971139" y="771936"/>
                  <a:pt x="2992365" y="745018"/>
                  <a:pt x="3003519" y="713541"/>
                </a:cubicBezTo>
                <a:cubicBezTo>
                  <a:pt x="3014642" y="745447"/>
                  <a:pt x="3036009" y="772775"/>
                  <a:pt x="3064289" y="791265"/>
                </a:cubicBezTo>
                <a:cubicBezTo>
                  <a:pt x="3040784" y="803598"/>
                  <a:pt x="3020344" y="821044"/>
                  <a:pt x="3004471" y="842319"/>
                </a:cubicBezTo>
                <a:close/>
                <a:moveTo>
                  <a:pt x="3291554" y="4859584"/>
                </a:moveTo>
                <a:cubicBezTo>
                  <a:pt x="3282356" y="4844795"/>
                  <a:pt x="3270880" y="4831551"/>
                  <a:pt x="3257550" y="4820341"/>
                </a:cubicBezTo>
                <a:cubicBezTo>
                  <a:pt x="3270177" y="4811540"/>
                  <a:pt x="3281691" y="4801242"/>
                  <a:pt x="3291840" y="4789671"/>
                </a:cubicBezTo>
                <a:cubicBezTo>
                  <a:pt x="3302183" y="4801214"/>
                  <a:pt x="3313926" y="4811421"/>
                  <a:pt x="3326796" y="4820056"/>
                </a:cubicBezTo>
                <a:cubicBezTo>
                  <a:pt x="3313047" y="4831208"/>
                  <a:pt x="3301208" y="4844527"/>
                  <a:pt x="3291745" y="4859489"/>
                </a:cubicBezTo>
                <a:close/>
                <a:moveTo>
                  <a:pt x="3291554" y="4522303"/>
                </a:moveTo>
                <a:cubicBezTo>
                  <a:pt x="3294316" y="4524970"/>
                  <a:pt x="3297174" y="4527542"/>
                  <a:pt x="3300222" y="4530114"/>
                </a:cubicBezTo>
                <a:cubicBezTo>
                  <a:pt x="3297460" y="4532876"/>
                  <a:pt x="3294698" y="4535638"/>
                  <a:pt x="3292126" y="4538496"/>
                </a:cubicBezTo>
                <a:cubicBezTo>
                  <a:pt x="3289459" y="4535353"/>
                  <a:pt x="3286792" y="4532400"/>
                  <a:pt x="3283935" y="4529542"/>
                </a:cubicBezTo>
                <a:cubicBezTo>
                  <a:pt x="3286506" y="4527066"/>
                  <a:pt x="3289173" y="4524589"/>
                  <a:pt x="3291554" y="4522113"/>
                </a:cubicBezTo>
                <a:close/>
                <a:moveTo>
                  <a:pt x="3289459" y="1371338"/>
                </a:moveTo>
                <a:lnTo>
                  <a:pt x="3291745" y="1368957"/>
                </a:lnTo>
                <a:lnTo>
                  <a:pt x="3293936" y="1371052"/>
                </a:lnTo>
                <a:lnTo>
                  <a:pt x="3291459" y="1373243"/>
                </a:lnTo>
                <a:close/>
                <a:moveTo>
                  <a:pt x="3291935" y="1099875"/>
                </a:moveTo>
                <a:cubicBezTo>
                  <a:pt x="3284921" y="1092315"/>
                  <a:pt x="3277273" y="1085368"/>
                  <a:pt x="3269075" y="1079111"/>
                </a:cubicBezTo>
                <a:cubicBezTo>
                  <a:pt x="3277102" y="1071499"/>
                  <a:pt x="3284464" y="1063214"/>
                  <a:pt x="3291078" y="1054346"/>
                </a:cubicBezTo>
                <a:cubicBezTo>
                  <a:pt x="3297953" y="1063551"/>
                  <a:pt x="3305704" y="1072068"/>
                  <a:pt x="3314223" y="1079778"/>
                </a:cubicBezTo>
                <a:cubicBezTo>
                  <a:pt x="3306401" y="1085853"/>
                  <a:pt x="3299046" y="1092507"/>
                  <a:pt x="3292221" y="1099685"/>
                </a:cubicBezTo>
                <a:close/>
                <a:moveTo>
                  <a:pt x="3291078" y="842700"/>
                </a:moveTo>
                <a:cubicBezTo>
                  <a:pt x="3275003" y="820991"/>
                  <a:pt x="3254271" y="803156"/>
                  <a:pt x="3230404" y="790503"/>
                </a:cubicBezTo>
                <a:cubicBezTo>
                  <a:pt x="3258994" y="771778"/>
                  <a:pt x="3280385" y="743906"/>
                  <a:pt x="3291078" y="711446"/>
                </a:cubicBezTo>
                <a:cubicBezTo>
                  <a:pt x="3302017" y="744156"/>
                  <a:pt x="3323878" y="772105"/>
                  <a:pt x="3352991" y="790599"/>
                </a:cubicBezTo>
                <a:cubicBezTo>
                  <a:pt x="3328717" y="802994"/>
                  <a:pt x="3307579" y="820745"/>
                  <a:pt x="3291174" y="842510"/>
                </a:cubicBezTo>
                <a:close/>
                <a:moveTo>
                  <a:pt x="3581115" y="4870537"/>
                </a:moveTo>
                <a:cubicBezTo>
                  <a:pt x="3570599" y="4851228"/>
                  <a:pt x="3556468" y="4834122"/>
                  <a:pt x="3539490" y="4820150"/>
                </a:cubicBezTo>
                <a:cubicBezTo>
                  <a:pt x="3554509" y="4810052"/>
                  <a:pt x="3568011" y="4797864"/>
                  <a:pt x="3579591" y="4783955"/>
                </a:cubicBezTo>
                <a:cubicBezTo>
                  <a:pt x="3592567" y="4798926"/>
                  <a:pt x="3607800" y="4811780"/>
                  <a:pt x="3624739" y="4822055"/>
                </a:cubicBezTo>
                <a:cubicBezTo>
                  <a:pt x="3607004" y="4834962"/>
                  <a:pt x="3592176" y="4851446"/>
                  <a:pt x="3581210" y="4870443"/>
                </a:cubicBezTo>
                <a:close/>
                <a:moveTo>
                  <a:pt x="3578447" y="4519255"/>
                </a:moveTo>
                <a:cubicBezTo>
                  <a:pt x="3582638" y="4523351"/>
                  <a:pt x="3587115" y="4527352"/>
                  <a:pt x="3591687" y="4531257"/>
                </a:cubicBezTo>
                <a:cubicBezTo>
                  <a:pt x="3587349" y="4535405"/>
                  <a:pt x="3583247" y="4539794"/>
                  <a:pt x="3579400" y="4544401"/>
                </a:cubicBezTo>
                <a:cubicBezTo>
                  <a:pt x="3575304" y="4539544"/>
                  <a:pt x="3571113" y="4534876"/>
                  <a:pt x="3566636" y="4530400"/>
                </a:cubicBezTo>
                <a:cubicBezTo>
                  <a:pt x="3570732" y="4526780"/>
                  <a:pt x="3574733" y="4522970"/>
                  <a:pt x="3578543" y="4519446"/>
                </a:cubicBezTo>
                <a:close/>
                <a:moveTo>
                  <a:pt x="3572542" y="1370766"/>
                </a:moveTo>
                <a:cubicBezTo>
                  <a:pt x="3574447" y="1368862"/>
                  <a:pt x="3576447" y="1366861"/>
                  <a:pt x="3578162" y="1364766"/>
                </a:cubicBezTo>
                <a:cubicBezTo>
                  <a:pt x="3580066" y="1366766"/>
                  <a:pt x="3581876" y="1368671"/>
                  <a:pt x="3583781" y="1370481"/>
                </a:cubicBezTo>
                <a:lnTo>
                  <a:pt x="3577971" y="1376005"/>
                </a:lnTo>
                <a:cubicBezTo>
                  <a:pt x="3576257" y="1374100"/>
                  <a:pt x="3574447" y="1372481"/>
                  <a:pt x="3572637" y="1370671"/>
                </a:cubicBezTo>
                <a:close/>
                <a:moveTo>
                  <a:pt x="3578067" y="1104066"/>
                </a:moveTo>
                <a:cubicBezTo>
                  <a:pt x="3569980" y="1095106"/>
                  <a:pt x="3561085" y="1086912"/>
                  <a:pt x="3551492" y="1079587"/>
                </a:cubicBezTo>
                <a:cubicBezTo>
                  <a:pt x="3561955" y="1070052"/>
                  <a:pt x="3571287" y="1059345"/>
                  <a:pt x="3579305" y="1047678"/>
                </a:cubicBezTo>
                <a:cubicBezTo>
                  <a:pt x="3587409" y="1058989"/>
                  <a:pt x="3596807" y="1069315"/>
                  <a:pt x="3607308" y="1078444"/>
                </a:cubicBezTo>
                <a:cubicBezTo>
                  <a:pt x="3596787" y="1085985"/>
                  <a:pt x="3587054" y="1094570"/>
                  <a:pt x="3578257" y="1104066"/>
                </a:cubicBezTo>
                <a:close/>
                <a:moveTo>
                  <a:pt x="3579400" y="849558"/>
                </a:moveTo>
                <a:cubicBezTo>
                  <a:pt x="3562676" y="824682"/>
                  <a:pt x="3539938" y="804434"/>
                  <a:pt x="3513296" y="790694"/>
                </a:cubicBezTo>
                <a:cubicBezTo>
                  <a:pt x="3547301" y="769072"/>
                  <a:pt x="3571294" y="734796"/>
                  <a:pt x="3579971" y="695444"/>
                </a:cubicBezTo>
                <a:cubicBezTo>
                  <a:pt x="3589642" y="736278"/>
                  <a:pt x="3616776" y="770796"/>
                  <a:pt x="3654171" y="789837"/>
                </a:cubicBezTo>
                <a:cubicBezTo>
                  <a:pt x="3624156" y="802088"/>
                  <a:pt x="3598230" y="822598"/>
                  <a:pt x="3579400" y="848987"/>
                </a:cubicBezTo>
                <a:close/>
                <a:moveTo>
                  <a:pt x="3867817" y="1032915"/>
                </a:moveTo>
                <a:cubicBezTo>
                  <a:pt x="3878683" y="1050453"/>
                  <a:pt x="3892775" y="1065773"/>
                  <a:pt x="3909346" y="1078063"/>
                </a:cubicBezTo>
                <a:cubicBezTo>
                  <a:pt x="3893839" y="1087810"/>
                  <a:pt x="3879847" y="1099781"/>
                  <a:pt x="3867817" y="1113591"/>
                </a:cubicBezTo>
                <a:cubicBezTo>
                  <a:pt x="3857214" y="1100399"/>
                  <a:pt x="3844842" y="1088732"/>
                  <a:pt x="3831051" y="1078920"/>
                </a:cubicBezTo>
                <a:cubicBezTo>
                  <a:pt x="3845989" y="1065949"/>
                  <a:pt x="3858559" y="1050478"/>
                  <a:pt x="3868198" y="1033200"/>
                </a:cubicBezTo>
                <a:close/>
                <a:moveTo>
                  <a:pt x="3865055" y="1381053"/>
                </a:moveTo>
                <a:cubicBezTo>
                  <a:pt x="3861625" y="1377434"/>
                  <a:pt x="3858006" y="1373910"/>
                  <a:pt x="3854006" y="1370004"/>
                </a:cubicBezTo>
                <a:cubicBezTo>
                  <a:pt x="3858745" y="1365391"/>
                  <a:pt x="3863199" y="1360492"/>
                  <a:pt x="3867341" y="1355336"/>
                </a:cubicBezTo>
                <a:cubicBezTo>
                  <a:pt x="3871056" y="1359622"/>
                  <a:pt x="3875056" y="1363623"/>
                  <a:pt x="3879152" y="1367528"/>
                </a:cubicBezTo>
                <a:cubicBezTo>
                  <a:pt x="3874197" y="1371595"/>
                  <a:pt x="3869460" y="1375918"/>
                  <a:pt x="3864960" y="1380482"/>
                </a:cubicBezTo>
                <a:close/>
                <a:moveTo>
                  <a:pt x="3869246" y="4243316"/>
                </a:moveTo>
                <a:lnTo>
                  <a:pt x="3866865" y="4245793"/>
                </a:lnTo>
                <a:lnTo>
                  <a:pt x="3861721" y="4240363"/>
                </a:lnTo>
                <a:lnTo>
                  <a:pt x="3863912" y="4238268"/>
                </a:lnTo>
                <a:cubicBezTo>
                  <a:pt x="3865786" y="4239710"/>
                  <a:pt x="3867567" y="4241269"/>
                  <a:pt x="3869246" y="4242935"/>
                </a:cubicBezTo>
                <a:close/>
                <a:moveTo>
                  <a:pt x="3867150" y="4511254"/>
                </a:moveTo>
                <a:cubicBezTo>
                  <a:pt x="3874401" y="4518998"/>
                  <a:pt x="3882304" y="4526104"/>
                  <a:pt x="3890772" y="4532495"/>
                </a:cubicBezTo>
                <a:cubicBezTo>
                  <a:pt x="3882762" y="4539677"/>
                  <a:pt x="3875400" y="4547550"/>
                  <a:pt x="3868769" y="4556022"/>
                </a:cubicBezTo>
                <a:cubicBezTo>
                  <a:pt x="3862232" y="4547092"/>
                  <a:pt x="3854865" y="4538800"/>
                  <a:pt x="3846766" y="4531257"/>
                </a:cubicBezTo>
                <a:cubicBezTo>
                  <a:pt x="3854029" y="4524947"/>
                  <a:pt x="3860840" y="4518136"/>
                  <a:pt x="3867150" y="4510873"/>
                </a:cubicBezTo>
                <a:close/>
                <a:moveTo>
                  <a:pt x="3866388" y="4890350"/>
                </a:moveTo>
                <a:cubicBezTo>
                  <a:pt x="3855340" y="4863338"/>
                  <a:pt x="3837087" y="4839879"/>
                  <a:pt x="3813620" y="4822532"/>
                </a:cubicBezTo>
                <a:cubicBezTo>
                  <a:pt x="3835089" y="4809777"/>
                  <a:pt x="3853805" y="4792875"/>
                  <a:pt x="3868674" y="4772811"/>
                </a:cubicBezTo>
                <a:cubicBezTo>
                  <a:pt x="3884490" y="4792810"/>
                  <a:pt x="3904525" y="4809072"/>
                  <a:pt x="3927348" y="4820436"/>
                </a:cubicBezTo>
                <a:cubicBezTo>
                  <a:pt x="3900568" y="4836973"/>
                  <a:pt x="3879443" y="4861254"/>
                  <a:pt x="3866769" y="4890064"/>
                </a:cubicBezTo>
                <a:close/>
                <a:moveTo>
                  <a:pt x="4155472" y="1005006"/>
                </a:moveTo>
                <a:cubicBezTo>
                  <a:pt x="4168738" y="1036740"/>
                  <a:pt x="4192699" y="1062825"/>
                  <a:pt x="4223195" y="1078730"/>
                </a:cubicBezTo>
                <a:cubicBezTo>
                  <a:pt x="4196662" y="1090053"/>
                  <a:pt x="4173452" y="1107952"/>
                  <a:pt x="4155758" y="1130737"/>
                </a:cubicBezTo>
                <a:cubicBezTo>
                  <a:pt x="4141277" y="1109612"/>
                  <a:pt x="4122521" y="1091764"/>
                  <a:pt x="4100703" y="1078349"/>
                </a:cubicBezTo>
                <a:cubicBezTo>
                  <a:pt x="4125801" y="1059780"/>
                  <a:pt x="4144934" y="1034291"/>
                  <a:pt x="4155758" y="1005007"/>
                </a:cubicBezTo>
                <a:close/>
                <a:moveTo>
                  <a:pt x="4152805" y="4230934"/>
                </a:moveTo>
                <a:cubicBezTo>
                  <a:pt x="4157464" y="4235656"/>
                  <a:pt x="4162359" y="4240138"/>
                  <a:pt x="4167473" y="4244364"/>
                </a:cubicBezTo>
                <a:cubicBezTo>
                  <a:pt x="4162806" y="4248650"/>
                  <a:pt x="4157949" y="4253127"/>
                  <a:pt x="4154234" y="4257794"/>
                </a:cubicBezTo>
                <a:cubicBezTo>
                  <a:pt x="4150046" y="4252525"/>
                  <a:pt x="4145596" y="4247470"/>
                  <a:pt x="4140899" y="4242650"/>
                </a:cubicBezTo>
                <a:cubicBezTo>
                  <a:pt x="4144994" y="4239030"/>
                  <a:pt x="4148995" y="4235029"/>
                  <a:pt x="4152805" y="4230934"/>
                </a:cubicBezTo>
                <a:moveTo>
                  <a:pt x="4146328" y="1657850"/>
                </a:moveTo>
                <a:cubicBezTo>
                  <a:pt x="4148995" y="1655183"/>
                  <a:pt x="4151472" y="1652325"/>
                  <a:pt x="4154043" y="1649468"/>
                </a:cubicBezTo>
                <a:cubicBezTo>
                  <a:pt x="4156139" y="1651849"/>
                  <a:pt x="4158425" y="1654040"/>
                  <a:pt x="4160711" y="1656231"/>
                </a:cubicBezTo>
                <a:cubicBezTo>
                  <a:pt x="4157853" y="1658707"/>
                  <a:pt x="4155091" y="1661184"/>
                  <a:pt x="4152329" y="1663851"/>
                </a:cubicBezTo>
                <a:cubicBezTo>
                  <a:pt x="4150424" y="1661755"/>
                  <a:pt x="4148424" y="1659755"/>
                  <a:pt x="4146328" y="1657850"/>
                </a:cubicBezTo>
                <a:moveTo>
                  <a:pt x="4154138" y="1391150"/>
                </a:moveTo>
                <a:cubicBezTo>
                  <a:pt x="4146877" y="1382681"/>
                  <a:pt x="4138910" y="1374843"/>
                  <a:pt x="4130326" y="1367718"/>
                </a:cubicBezTo>
                <a:cubicBezTo>
                  <a:pt x="4139917" y="1358725"/>
                  <a:pt x="4148478" y="1348694"/>
                  <a:pt x="4155853" y="1337810"/>
                </a:cubicBezTo>
                <a:cubicBezTo>
                  <a:pt x="4163924" y="1348135"/>
                  <a:pt x="4173090" y="1357556"/>
                  <a:pt x="4183190" y="1365909"/>
                </a:cubicBezTo>
                <a:cubicBezTo>
                  <a:pt x="4172687" y="1373330"/>
                  <a:pt x="4162954" y="1381786"/>
                  <a:pt x="4154138" y="1391150"/>
                </a:cubicBezTo>
                <a:moveTo>
                  <a:pt x="4154138" y="4498396"/>
                </a:moveTo>
                <a:cubicBezTo>
                  <a:pt x="4166531" y="4512307"/>
                  <a:pt x="4180910" y="4524311"/>
                  <a:pt x="4196810" y="4534019"/>
                </a:cubicBezTo>
                <a:cubicBezTo>
                  <a:pt x="4181055" y="4545688"/>
                  <a:pt x="4167509" y="4560074"/>
                  <a:pt x="4156805" y="4576500"/>
                </a:cubicBezTo>
                <a:cubicBezTo>
                  <a:pt x="4146925" y="4559862"/>
                  <a:pt x="4134338" y="4544989"/>
                  <a:pt x="4119563" y="4532495"/>
                </a:cubicBezTo>
                <a:cubicBezTo>
                  <a:pt x="4132372" y="4522905"/>
                  <a:pt x="4143981" y="4511808"/>
                  <a:pt x="4154138" y="4499443"/>
                </a:cubicBezTo>
                <a:close/>
                <a:moveTo>
                  <a:pt x="4154996" y="4931307"/>
                </a:moveTo>
                <a:cubicBezTo>
                  <a:pt x="4152151" y="4908571"/>
                  <a:pt x="4144242" y="4886763"/>
                  <a:pt x="4131850" y="4867489"/>
                </a:cubicBezTo>
                <a:cubicBezTo>
                  <a:pt x="4119568" y="4848161"/>
                  <a:pt x="4103055" y="4831876"/>
                  <a:pt x="4083558" y="4819864"/>
                </a:cubicBezTo>
                <a:cubicBezTo>
                  <a:pt x="4113723" y="4804578"/>
                  <a:pt x="4138975" y="4781109"/>
                  <a:pt x="4156425" y="4752142"/>
                </a:cubicBezTo>
                <a:cubicBezTo>
                  <a:pt x="4178601" y="4785763"/>
                  <a:pt x="4212595" y="4809832"/>
                  <a:pt x="4251675" y="4819579"/>
                </a:cubicBezTo>
                <a:cubicBezTo>
                  <a:pt x="4200106" y="4834657"/>
                  <a:pt x="4162324" y="4878791"/>
                  <a:pt x="4155377" y="4932069"/>
                </a:cubicBezTo>
                <a:moveTo>
                  <a:pt x="4444842" y="1309330"/>
                </a:moveTo>
                <a:cubicBezTo>
                  <a:pt x="4457825" y="1332908"/>
                  <a:pt x="4476820" y="1352626"/>
                  <a:pt x="4499897" y="1366480"/>
                </a:cubicBezTo>
                <a:cubicBezTo>
                  <a:pt x="4478134" y="1377271"/>
                  <a:pt x="4458914" y="1392563"/>
                  <a:pt x="4443509" y="1411343"/>
                </a:cubicBezTo>
                <a:cubicBezTo>
                  <a:pt x="4431183" y="1394253"/>
                  <a:pt x="4416084" y="1379346"/>
                  <a:pt x="4398836" y="1367242"/>
                </a:cubicBezTo>
                <a:cubicBezTo>
                  <a:pt x="4418061" y="1351778"/>
                  <a:pt x="4433638" y="1332264"/>
                  <a:pt x="4444461" y="1310092"/>
                </a:cubicBezTo>
                <a:close/>
                <a:moveTo>
                  <a:pt x="4441031" y="1952458"/>
                </a:moveTo>
                <a:cubicBezTo>
                  <a:pt x="4438650" y="1949791"/>
                  <a:pt x="4435984" y="1947124"/>
                  <a:pt x="4433412" y="1944648"/>
                </a:cubicBezTo>
                <a:cubicBezTo>
                  <a:pt x="4436460" y="1941600"/>
                  <a:pt x="4439412" y="1938361"/>
                  <a:pt x="4442270" y="1935123"/>
                </a:cubicBezTo>
                <a:lnTo>
                  <a:pt x="4450937" y="1943505"/>
                </a:lnTo>
                <a:lnTo>
                  <a:pt x="4441412" y="1952553"/>
                </a:lnTo>
                <a:moveTo>
                  <a:pt x="4444842" y="3668482"/>
                </a:moveTo>
                <a:lnTo>
                  <a:pt x="4442174" y="3671149"/>
                </a:lnTo>
                <a:cubicBezTo>
                  <a:pt x="4440555" y="3669340"/>
                  <a:pt x="4439031" y="3667625"/>
                  <a:pt x="4437222" y="3665815"/>
                </a:cubicBezTo>
                <a:cubicBezTo>
                  <a:pt x="4438056" y="3665094"/>
                  <a:pt x="4438821" y="3664297"/>
                  <a:pt x="4439508" y="3663434"/>
                </a:cubicBezTo>
                <a:cubicBezTo>
                  <a:pt x="4441318" y="3665149"/>
                  <a:pt x="4443127" y="3666958"/>
                  <a:pt x="4444842" y="3668482"/>
                </a:cubicBezTo>
                <a:moveTo>
                  <a:pt x="4442174" y="3941659"/>
                </a:moveTo>
                <a:cubicBezTo>
                  <a:pt x="4447003" y="3946776"/>
                  <a:pt x="4452124" y="3951610"/>
                  <a:pt x="4457510" y="3956137"/>
                </a:cubicBezTo>
                <a:cubicBezTo>
                  <a:pt x="4452344" y="3960540"/>
                  <a:pt x="4447445" y="3965247"/>
                  <a:pt x="4442841" y="3970234"/>
                </a:cubicBezTo>
                <a:cubicBezTo>
                  <a:pt x="4438685" y="3965058"/>
                  <a:pt x="4434266" y="3960099"/>
                  <a:pt x="4429601" y="3955375"/>
                </a:cubicBezTo>
                <a:cubicBezTo>
                  <a:pt x="4433983" y="3951184"/>
                  <a:pt x="4438174" y="3946898"/>
                  <a:pt x="4442079" y="3942421"/>
                </a:cubicBezTo>
                <a:close/>
                <a:moveTo>
                  <a:pt x="4442174" y="1677471"/>
                </a:moveTo>
                <a:cubicBezTo>
                  <a:pt x="4435416" y="1669939"/>
                  <a:pt x="4428092" y="1662934"/>
                  <a:pt x="4420267" y="1656516"/>
                </a:cubicBezTo>
                <a:cubicBezTo>
                  <a:pt x="4428513" y="1648571"/>
                  <a:pt x="4436066" y="1639935"/>
                  <a:pt x="4442841" y="1630704"/>
                </a:cubicBezTo>
                <a:cubicBezTo>
                  <a:pt x="4450161" y="1639483"/>
                  <a:pt x="4458293" y="1647552"/>
                  <a:pt x="4467130" y="1654802"/>
                </a:cubicBezTo>
                <a:cubicBezTo>
                  <a:pt x="4457850" y="1661588"/>
                  <a:pt x="4449210" y="1669208"/>
                  <a:pt x="4441317" y="1677567"/>
                </a:cubicBezTo>
                <a:close/>
                <a:moveTo>
                  <a:pt x="4442174" y="4215408"/>
                </a:moveTo>
                <a:cubicBezTo>
                  <a:pt x="4452808" y="4226852"/>
                  <a:pt x="4464767" y="4236988"/>
                  <a:pt x="4477798" y="4245602"/>
                </a:cubicBezTo>
                <a:cubicBezTo>
                  <a:pt x="4464825" y="4255240"/>
                  <a:pt x="4453337" y="4266729"/>
                  <a:pt x="4443698" y="4279702"/>
                </a:cubicBezTo>
                <a:cubicBezTo>
                  <a:pt x="4435312" y="4266585"/>
                  <a:pt x="4425222" y="4254638"/>
                  <a:pt x="4413694" y="4244173"/>
                </a:cubicBezTo>
                <a:cubicBezTo>
                  <a:pt x="4424353" y="4235595"/>
                  <a:pt x="4434176" y="4226027"/>
                  <a:pt x="4443031" y="4215598"/>
                </a:cubicBezTo>
                <a:close/>
                <a:moveTo>
                  <a:pt x="4442841" y="4614315"/>
                </a:moveTo>
                <a:cubicBezTo>
                  <a:pt x="4432350" y="4582234"/>
                  <a:pt x="4412062" y="4554251"/>
                  <a:pt x="4384834" y="4534305"/>
                </a:cubicBezTo>
                <a:cubicBezTo>
                  <a:pt x="4408593" y="4519974"/>
                  <a:pt x="4428786" y="4500432"/>
                  <a:pt x="4443889" y="4477155"/>
                </a:cubicBezTo>
                <a:cubicBezTo>
                  <a:pt x="4463097" y="4503303"/>
                  <a:pt x="4489609" y="4523186"/>
                  <a:pt x="4520089" y="4534305"/>
                </a:cubicBezTo>
                <a:cubicBezTo>
                  <a:pt x="4484582" y="4549667"/>
                  <a:pt x="4456792" y="4578728"/>
                  <a:pt x="4443031" y="4614886"/>
                </a:cubicBezTo>
                <a:close/>
                <a:moveTo>
                  <a:pt x="4731735" y="1596223"/>
                </a:moveTo>
                <a:cubicBezTo>
                  <a:pt x="4745724" y="1620195"/>
                  <a:pt x="4765930" y="1639941"/>
                  <a:pt x="4790218" y="1653373"/>
                </a:cubicBezTo>
                <a:cubicBezTo>
                  <a:pt x="4766988" y="1664477"/>
                  <a:pt x="4746620" y="1680772"/>
                  <a:pt x="4730687" y="1700998"/>
                </a:cubicBezTo>
                <a:cubicBezTo>
                  <a:pt x="4718414" y="1683115"/>
                  <a:pt x="4703177" y="1667460"/>
                  <a:pt x="4685634" y="1654707"/>
                </a:cubicBezTo>
                <a:cubicBezTo>
                  <a:pt x="4705089" y="1638853"/>
                  <a:pt x="4720827" y="1618921"/>
                  <a:pt x="4731735" y="1596318"/>
                </a:cubicBezTo>
                <a:close/>
                <a:moveTo>
                  <a:pt x="4728115" y="3085171"/>
                </a:moveTo>
                <a:cubicBezTo>
                  <a:pt x="4731163" y="3088124"/>
                  <a:pt x="4734306" y="3090982"/>
                  <a:pt x="4737640" y="3093839"/>
                </a:cubicBezTo>
                <a:cubicBezTo>
                  <a:pt x="4734687" y="3096506"/>
                  <a:pt x="4731830" y="3099078"/>
                  <a:pt x="4729067" y="3101840"/>
                </a:cubicBezTo>
                <a:cubicBezTo>
                  <a:pt x="4726305" y="3098887"/>
                  <a:pt x="4723543" y="3095934"/>
                  <a:pt x="4720591" y="3093077"/>
                </a:cubicBezTo>
                <a:cubicBezTo>
                  <a:pt x="4723257" y="3090505"/>
                  <a:pt x="4725829" y="3087934"/>
                  <a:pt x="4728210" y="3085171"/>
                </a:cubicBezTo>
                <a:moveTo>
                  <a:pt x="4720876" y="2805708"/>
                </a:moveTo>
                <a:cubicBezTo>
                  <a:pt x="4723353" y="2803231"/>
                  <a:pt x="4725829" y="2800659"/>
                  <a:pt x="4728210" y="2797993"/>
                </a:cubicBezTo>
                <a:cubicBezTo>
                  <a:pt x="4730877" y="2800659"/>
                  <a:pt x="4733640" y="2803231"/>
                  <a:pt x="4736402" y="2805613"/>
                </a:cubicBezTo>
                <a:cubicBezTo>
                  <a:pt x="4733544" y="2808184"/>
                  <a:pt x="4730782" y="2810661"/>
                  <a:pt x="4728115" y="2813328"/>
                </a:cubicBezTo>
                <a:lnTo>
                  <a:pt x="4721638" y="2806184"/>
                </a:lnTo>
                <a:close/>
                <a:moveTo>
                  <a:pt x="4728020" y="2529483"/>
                </a:moveTo>
                <a:cubicBezTo>
                  <a:pt x="4724876" y="2525959"/>
                  <a:pt x="4721638" y="2522625"/>
                  <a:pt x="4718495" y="2519291"/>
                </a:cubicBezTo>
                <a:cubicBezTo>
                  <a:pt x="4722114" y="2515672"/>
                  <a:pt x="4725639" y="2511861"/>
                  <a:pt x="4729449" y="2508242"/>
                </a:cubicBezTo>
                <a:lnTo>
                  <a:pt x="4740498" y="2519291"/>
                </a:lnTo>
                <a:cubicBezTo>
                  <a:pt x="4736973" y="2522434"/>
                  <a:pt x="4732878" y="2526054"/>
                  <a:pt x="4729067" y="2529959"/>
                </a:cubicBezTo>
                <a:close/>
                <a:moveTo>
                  <a:pt x="4728972" y="3368254"/>
                </a:moveTo>
                <a:cubicBezTo>
                  <a:pt x="4733346" y="3372660"/>
                  <a:pt x="4737957" y="3376826"/>
                  <a:pt x="4742783" y="3380732"/>
                </a:cubicBezTo>
                <a:cubicBezTo>
                  <a:pt x="4738033" y="3384689"/>
                  <a:pt x="4733547" y="3388953"/>
                  <a:pt x="4729353" y="3393495"/>
                </a:cubicBezTo>
                <a:cubicBezTo>
                  <a:pt x="4725543" y="3388924"/>
                  <a:pt x="4721543" y="3384637"/>
                  <a:pt x="4717447" y="3380446"/>
                </a:cubicBezTo>
                <a:cubicBezTo>
                  <a:pt x="4721402" y="3376665"/>
                  <a:pt x="4725063" y="3372589"/>
                  <a:pt x="4728401" y="3368254"/>
                </a:cubicBezTo>
                <a:close/>
                <a:moveTo>
                  <a:pt x="4728972" y="2248019"/>
                </a:moveTo>
                <a:cubicBezTo>
                  <a:pt x="4724317" y="2242507"/>
                  <a:pt x="4719356" y="2237260"/>
                  <a:pt x="4714113" y="2232303"/>
                </a:cubicBezTo>
                <a:cubicBezTo>
                  <a:pt x="4720437" y="2226385"/>
                  <a:pt x="4726326" y="2220018"/>
                  <a:pt x="4731734" y="2213253"/>
                </a:cubicBezTo>
                <a:cubicBezTo>
                  <a:pt x="4737459" y="2219503"/>
                  <a:pt x="4743601" y="2225358"/>
                  <a:pt x="4750117" y="2230779"/>
                </a:cubicBezTo>
                <a:cubicBezTo>
                  <a:pt x="4742878" y="2236258"/>
                  <a:pt x="4736034" y="2242242"/>
                  <a:pt x="4729638" y="2248686"/>
                </a:cubicBezTo>
                <a:close/>
                <a:moveTo>
                  <a:pt x="4728972" y="3648194"/>
                </a:moveTo>
                <a:cubicBezTo>
                  <a:pt x="4736496" y="3656242"/>
                  <a:pt x="4744720" y="3663605"/>
                  <a:pt x="4753547" y="3670197"/>
                </a:cubicBezTo>
                <a:cubicBezTo>
                  <a:pt x="4745087" y="3677022"/>
                  <a:pt x="4737305" y="3684645"/>
                  <a:pt x="4730306" y="3692962"/>
                </a:cubicBezTo>
                <a:cubicBezTo>
                  <a:pt x="4723933" y="3684418"/>
                  <a:pt x="4716894" y="3676392"/>
                  <a:pt x="4709255" y="3668959"/>
                </a:cubicBezTo>
                <a:cubicBezTo>
                  <a:pt x="4716284" y="3662486"/>
                  <a:pt x="4722872" y="3655549"/>
                  <a:pt x="4728972" y="3648194"/>
                </a:cubicBezTo>
                <a:moveTo>
                  <a:pt x="4730877" y="1972746"/>
                </a:moveTo>
                <a:cubicBezTo>
                  <a:pt x="4722601" y="1962363"/>
                  <a:pt x="4713352" y="1952795"/>
                  <a:pt x="4703254" y="1944171"/>
                </a:cubicBezTo>
                <a:cubicBezTo>
                  <a:pt x="4713675" y="1934684"/>
                  <a:pt x="4722946" y="1924007"/>
                  <a:pt x="4730877" y="1912358"/>
                </a:cubicBezTo>
                <a:cubicBezTo>
                  <a:pt x="4740584" y="1924593"/>
                  <a:pt x="4751968" y="1935399"/>
                  <a:pt x="4764691" y="1944457"/>
                </a:cubicBezTo>
                <a:cubicBezTo>
                  <a:pt x="4752309" y="1952546"/>
                  <a:pt x="4740982" y="1962145"/>
                  <a:pt x="4730973" y="1973032"/>
                </a:cubicBezTo>
                <a:close/>
                <a:moveTo>
                  <a:pt x="4730306" y="3921276"/>
                </a:moveTo>
                <a:cubicBezTo>
                  <a:pt x="4743154" y="3936561"/>
                  <a:pt x="4758599" y="3949458"/>
                  <a:pt x="4775930" y="3959376"/>
                </a:cubicBezTo>
                <a:cubicBezTo>
                  <a:pt x="4759182" y="3970147"/>
                  <a:pt x="4744583" y="3983938"/>
                  <a:pt x="4732877" y="4000047"/>
                </a:cubicBezTo>
                <a:cubicBezTo>
                  <a:pt x="4722948" y="3983862"/>
                  <a:pt x="4710615" y="3969281"/>
                  <a:pt x="4696301" y="3956804"/>
                </a:cubicBezTo>
                <a:cubicBezTo>
                  <a:pt x="4709095" y="3946486"/>
                  <a:pt x="4720523" y="3934579"/>
                  <a:pt x="4730305" y="3921371"/>
                </a:cubicBezTo>
                <a:close/>
                <a:moveTo>
                  <a:pt x="4731925" y="4321326"/>
                </a:moveTo>
                <a:cubicBezTo>
                  <a:pt x="4720561" y="4291317"/>
                  <a:pt x="4700702" y="4265269"/>
                  <a:pt x="4674775" y="4246364"/>
                </a:cubicBezTo>
                <a:cubicBezTo>
                  <a:pt x="4698339" y="4230953"/>
                  <a:pt x="4718106" y="4210405"/>
                  <a:pt x="4732592" y="4186261"/>
                </a:cubicBezTo>
                <a:cubicBezTo>
                  <a:pt x="4752419" y="4213713"/>
                  <a:pt x="4780427" y="4234185"/>
                  <a:pt x="4812602" y="4244745"/>
                </a:cubicBezTo>
                <a:cubicBezTo>
                  <a:pt x="4776654" y="4258454"/>
                  <a:pt x="4747608" y="4285856"/>
                  <a:pt x="4731830" y="4320945"/>
                </a:cubicBezTo>
                <a:close/>
                <a:moveTo>
                  <a:pt x="5019199" y="1867971"/>
                </a:moveTo>
                <a:cubicBezTo>
                  <a:pt x="5027675" y="1885853"/>
                  <a:pt x="5039773" y="1901779"/>
                  <a:pt x="5054727" y="1914739"/>
                </a:cubicBezTo>
                <a:cubicBezTo>
                  <a:pt x="5069706" y="1927675"/>
                  <a:pt x="5087179" y="1937401"/>
                  <a:pt x="5106067" y="1943314"/>
                </a:cubicBezTo>
                <a:cubicBezTo>
                  <a:pt x="5070462" y="1953675"/>
                  <a:pt x="5039705" y="1976363"/>
                  <a:pt x="5019294" y="2007322"/>
                </a:cubicBezTo>
                <a:cubicBezTo>
                  <a:pt x="5005434" y="1981522"/>
                  <a:pt x="4985285" y="1959637"/>
                  <a:pt x="4960715" y="1943695"/>
                </a:cubicBezTo>
                <a:cubicBezTo>
                  <a:pt x="4987383" y="1924546"/>
                  <a:pt x="5007929" y="1898079"/>
                  <a:pt x="5019866" y="1867495"/>
                </a:cubicBezTo>
                <a:close/>
                <a:moveTo>
                  <a:pt x="5017865" y="3059740"/>
                </a:moveTo>
                <a:cubicBezTo>
                  <a:pt x="5029014" y="3072932"/>
                  <a:pt x="5042120" y="3084336"/>
                  <a:pt x="5056728" y="3093553"/>
                </a:cubicBezTo>
                <a:cubicBezTo>
                  <a:pt x="5041929" y="3103236"/>
                  <a:pt x="5028722" y="3115157"/>
                  <a:pt x="5017580" y="3128891"/>
                </a:cubicBezTo>
                <a:cubicBezTo>
                  <a:pt x="5008747" y="3116061"/>
                  <a:pt x="4998384" y="3104354"/>
                  <a:pt x="4986719" y="3094029"/>
                </a:cubicBezTo>
                <a:cubicBezTo>
                  <a:pt x="4998486" y="3083902"/>
                  <a:pt x="5008949" y="3072352"/>
                  <a:pt x="5017866" y="3059644"/>
                </a:cubicBezTo>
                <a:close/>
                <a:moveTo>
                  <a:pt x="4988528" y="2805708"/>
                </a:moveTo>
                <a:cubicBezTo>
                  <a:pt x="4999970" y="2795761"/>
                  <a:pt x="5010172" y="2784472"/>
                  <a:pt x="5018913" y="2772084"/>
                </a:cubicBezTo>
                <a:cubicBezTo>
                  <a:pt x="5029883" y="2785112"/>
                  <a:pt x="5042722" y="2796443"/>
                  <a:pt x="5057013" y="2805708"/>
                </a:cubicBezTo>
                <a:cubicBezTo>
                  <a:pt x="5042732" y="2814758"/>
                  <a:pt x="5029889" y="2825899"/>
                  <a:pt x="5018913" y="2838759"/>
                </a:cubicBezTo>
                <a:cubicBezTo>
                  <a:pt x="5010164" y="2826320"/>
                  <a:pt x="4999929" y="2814997"/>
                  <a:pt x="4988433" y="2805041"/>
                </a:cubicBezTo>
                <a:close/>
                <a:moveTo>
                  <a:pt x="5018723" y="2555486"/>
                </a:moveTo>
                <a:cubicBezTo>
                  <a:pt x="5009118" y="2541854"/>
                  <a:pt x="4997784" y="2529527"/>
                  <a:pt x="4985005" y="2518815"/>
                </a:cubicBezTo>
                <a:cubicBezTo>
                  <a:pt x="4998212" y="2507328"/>
                  <a:pt x="5009753" y="2494056"/>
                  <a:pt x="5019294" y="2479381"/>
                </a:cubicBezTo>
                <a:cubicBezTo>
                  <a:pt x="5031488" y="2494877"/>
                  <a:pt x="5046439" y="2507988"/>
                  <a:pt x="5063395" y="2518053"/>
                </a:cubicBezTo>
                <a:cubicBezTo>
                  <a:pt x="5046664" y="2527879"/>
                  <a:pt x="5031746" y="2540509"/>
                  <a:pt x="5019294" y="2555391"/>
                </a:cubicBezTo>
                <a:close/>
                <a:moveTo>
                  <a:pt x="5018723" y="3341203"/>
                </a:moveTo>
                <a:cubicBezTo>
                  <a:pt x="5032527" y="3358236"/>
                  <a:pt x="5049471" y="3372463"/>
                  <a:pt x="5068634" y="3383113"/>
                </a:cubicBezTo>
                <a:cubicBezTo>
                  <a:pt x="5049931" y="3393848"/>
                  <a:pt x="5033574" y="3408229"/>
                  <a:pt x="5020533" y="3425404"/>
                </a:cubicBezTo>
                <a:cubicBezTo>
                  <a:pt x="5010233" y="3408567"/>
                  <a:pt x="4997380" y="3393432"/>
                  <a:pt x="4982433" y="3380542"/>
                </a:cubicBezTo>
                <a:cubicBezTo>
                  <a:pt x="4996348" y="3369187"/>
                  <a:pt x="5008540" y="3355872"/>
                  <a:pt x="5018628" y="3341013"/>
                </a:cubicBezTo>
                <a:close/>
                <a:moveTo>
                  <a:pt x="5019580" y="2276689"/>
                </a:moveTo>
                <a:cubicBezTo>
                  <a:pt x="5007976" y="2258664"/>
                  <a:pt x="4993347" y="2242778"/>
                  <a:pt x="4976337" y="2229731"/>
                </a:cubicBezTo>
                <a:cubicBezTo>
                  <a:pt x="4993823" y="2215201"/>
                  <a:pt x="5008400" y="2197489"/>
                  <a:pt x="5019294" y="2177534"/>
                </a:cubicBezTo>
                <a:cubicBezTo>
                  <a:pt x="5033951" y="2199671"/>
                  <a:pt x="5054102" y="2217624"/>
                  <a:pt x="5077778" y="2229636"/>
                </a:cubicBezTo>
                <a:cubicBezTo>
                  <a:pt x="5054937" y="2240591"/>
                  <a:pt x="5034925" y="2256659"/>
                  <a:pt x="5019294" y="2276594"/>
                </a:cubicBezTo>
                <a:close/>
                <a:moveTo>
                  <a:pt x="5020533" y="3615904"/>
                </a:moveTo>
                <a:cubicBezTo>
                  <a:pt x="5037964" y="3639222"/>
                  <a:pt x="5061405" y="3657363"/>
                  <a:pt x="5088351" y="3668387"/>
                </a:cubicBezTo>
                <a:cubicBezTo>
                  <a:pt x="5059433" y="3680670"/>
                  <a:pt x="5035132" y="3701771"/>
                  <a:pt x="5018914" y="3728680"/>
                </a:cubicBezTo>
                <a:cubicBezTo>
                  <a:pt x="5007467" y="3705882"/>
                  <a:pt x="4991220" y="3685833"/>
                  <a:pt x="4971289" y="3669911"/>
                </a:cubicBezTo>
                <a:cubicBezTo>
                  <a:pt x="4991054" y="3655295"/>
                  <a:pt x="5007727" y="3636907"/>
                  <a:pt x="5020343" y="3615809"/>
                </a:cubicBezTo>
                <a:close/>
                <a:moveTo>
                  <a:pt x="5017675" y="4052435"/>
                </a:moveTo>
                <a:cubicBezTo>
                  <a:pt x="5007535" y="4013499"/>
                  <a:pt x="4983034" y="3979843"/>
                  <a:pt x="4949095" y="3958233"/>
                </a:cubicBezTo>
                <a:cubicBezTo>
                  <a:pt x="4979072" y="3940923"/>
                  <a:pt x="5003339" y="3915233"/>
                  <a:pt x="5018913" y="3884319"/>
                </a:cubicBezTo>
                <a:cubicBezTo>
                  <a:pt x="5030968" y="3904478"/>
                  <a:pt x="5047571" y="3921537"/>
                  <a:pt x="5067396" y="3934134"/>
                </a:cubicBezTo>
                <a:cubicBezTo>
                  <a:pt x="5087236" y="3946640"/>
                  <a:pt x="5109694" y="3954398"/>
                  <a:pt x="5133023" y="3956804"/>
                </a:cubicBezTo>
                <a:cubicBezTo>
                  <a:pt x="5079074" y="3962889"/>
                  <a:pt x="5033801" y="4000243"/>
                  <a:pt x="5017580" y="4052054"/>
                </a:cubicBezTo>
                <a:close/>
                <a:moveTo>
                  <a:pt x="5720525" y="2839902"/>
                </a:moveTo>
                <a:cubicBezTo>
                  <a:pt x="5659661" y="2840013"/>
                  <a:pt x="5610411" y="2889444"/>
                  <a:pt x="5610522" y="2950308"/>
                </a:cubicBezTo>
                <a:cubicBezTo>
                  <a:pt x="5610535" y="2957566"/>
                  <a:pt x="5611265" y="2964805"/>
                  <a:pt x="5612702" y="2971919"/>
                </a:cubicBezTo>
                <a:cubicBezTo>
                  <a:pt x="5624796" y="3031462"/>
                  <a:pt x="5682870" y="3069927"/>
                  <a:pt x="5742413" y="3057833"/>
                </a:cubicBezTo>
                <a:cubicBezTo>
                  <a:pt x="5771311" y="3051963"/>
                  <a:pt x="5796644" y="3034737"/>
                  <a:pt x="5812727" y="3010019"/>
                </a:cubicBezTo>
                <a:cubicBezTo>
                  <a:pt x="5846131" y="2959267"/>
                  <a:pt x="5832068" y="2891044"/>
                  <a:pt x="5781315" y="2857640"/>
                </a:cubicBezTo>
                <a:cubicBezTo>
                  <a:pt x="5763297" y="2845781"/>
                  <a:pt x="5742190" y="2839480"/>
                  <a:pt x="5720620" y="2839522"/>
                </a:cubicBezTo>
                <a:moveTo>
                  <a:pt x="287846" y="3144322"/>
                </a:moveTo>
                <a:cubicBezTo>
                  <a:pt x="237661" y="3144208"/>
                  <a:pt x="196885" y="3184799"/>
                  <a:pt x="196772" y="3234984"/>
                </a:cubicBezTo>
                <a:cubicBezTo>
                  <a:pt x="196658" y="3285169"/>
                  <a:pt x="237249" y="3325945"/>
                  <a:pt x="287434" y="3326058"/>
                </a:cubicBezTo>
                <a:cubicBezTo>
                  <a:pt x="337619" y="3326172"/>
                  <a:pt x="378395" y="3285580"/>
                  <a:pt x="378508" y="3235395"/>
                </a:cubicBezTo>
                <a:cubicBezTo>
                  <a:pt x="378563" y="3211158"/>
                  <a:pt x="368933" y="3187903"/>
                  <a:pt x="351758" y="3170801"/>
                </a:cubicBezTo>
                <a:cubicBezTo>
                  <a:pt x="334790" y="3153875"/>
                  <a:pt x="311812" y="3144355"/>
                  <a:pt x="287846" y="3144322"/>
                </a:cubicBezTo>
                <a:close/>
                <a:moveTo>
                  <a:pt x="574072" y="3115175"/>
                </a:moveTo>
                <a:cubicBezTo>
                  <a:pt x="542215" y="3114703"/>
                  <a:pt x="511515" y="3127100"/>
                  <a:pt x="488918" y="3149560"/>
                </a:cubicBezTo>
                <a:cubicBezTo>
                  <a:pt x="477649" y="3160609"/>
                  <a:pt x="468738" y="3173830"/>
                  <a:pt x="462725" y="3188422"/>
                </a:cubicBezTo>
                <a:cubicBezTo>
                  <a:pt x="456679" y="3202970"/>
                  <a:pt x="453603" y="3218579"/>
                  <a:pt x="453676" y="3234333"/>
                </a:cubicBezTo>
                <a:cubicBezTo>
                  <a:pt x="452940" y="3300874"/>
                  <a:pt x="506286" y="3355413"/>
                  <a:pt x="572828" y="3356149"/>
                </a:cubicBezTo>
                <a:cubicBezTo>
                  <a:pt x="639369" y="3356885"/>
                  <a:pt x="693908" y="3303538"/>
                  <a:pt x="694644" y="3236997"/>
                </a:cubicBezTo>
                <a:cubicBezTo>
                  <a:pt x="695379" y="3170456"/>
                  <a:pt x="642033" y="3115917"/>
                  <a:pt x="575492" y="3115181"/>
                </a:cubicBezTo>
                <a:cubicBezTo>
                  <a:pt x="575241" y="3115178"/>
                  <a:pt x="574990" y="3115176"/>
                  <a:pt x="574739" y="3115175"/>
                </a:cubicBezTo>
                <a:close/>
                <a:moveTo>
                  <a:pt x="5720430" y="3128319"/>
                </a:moveTo>
                <a:cubicBezTo>
                  <a:pt x="5692192" y="3128083"/>
                  <a:pt x="5665019" y="3139083"/>
                  <a:pt x="5644896" y="3158895"/>
                </a:cubicBezTo>
                <a:cubicBezTo>
                  <a:pt x="5634979" y="3168786"/>
                  <a:pt x="5627057" y="3180492"/>
                  <a:pt x="5621560" y="3193375"/>
                </a:cubicBezTo>
                <a:cubicBezTo>
                  <a:pt x="5616146" y="3206251"/>
                  <a:pt x="5613361" y="3220079"/>
                  <a:pt x="5613369" y="3234047"/>
                </a:cubicBezTo>
                <a:cubicBezTo>
                  <a:pt x="5613192" y="3248209"/>
                  <a:pt x="5615848" y="3262264"/>
                  <a:pt x="5621179" y="3275385"/>
                </a:cubicBezTo>
                <a:cubicBezTo>
                  <a:pt x="5626528" y="3288442"/>
                  <a:pt x="5634393" y="3300319"/>
                  <a:pt x="5644325" y="3310342"/>
                </a:cubicBezTo>
                <a:cubicBezTo>
                  <a:pt x="5654298" y="3320382"/>
                  <a:pt x="5666185" y="3328317"/>
                  <a:pt x="5679281" y="3333678"/>
                </a:cubicBezTo>
                <a:cubicBezTo>
                  <a:pt x="5719479" y="3350277"/>
                  <a:pt x="5765718" y="3341029"/>
                  <a:pt x="5796439" y="3310247"/>
                </a:cubicBezTo>
                <a:cubicBezTo>
                  <a:pt x="5806369" y="3300203"/>
                  <a:pt x="5814261" y="3288333"/>
                  <a:pt x="5819680" y="3275290"/>
                </a:cubicBezTo>
                <a:cubicBezTo>
                  <a:pt x="5841985" y="3220815"/>
                  <a:pt x="5815906" y="3158572"/>
                  <a:pt x="5761431" y="3136266"/>
                </a:cubicBezTo>
                <a:cubicBezTo>
                  <a:pt x="5748451" y="3130952"/>
                  <a:pt x="5734550" y="3128251"/>
                  <a:pt x="5720525" y="3128319"/>
                </a:cubicBezTo>
                <a:close/>
                <a:moveTo>
                  <a:pt x="574072" y="3403878"/>
                </a:moveTo>
                <a:cubicBezTo>
                  <a:pt x="558794" y="3403675"/>
                  <a:pt x="543632" y="3406559"/>
                  <a:pt x="529495" y="3412355"/>
                </a:cubicBezTo>
                <a:cubicBezTo>
                  <a:pt x="468502" y="3435631"/>
                  <a:pt x="437926" y="3503943"/>
                  <a:pt x="461201" y="3564936"/>
                </a:cubicBezTo>
                <a:cubicBezTo>
                  <a:pt x="484477" y="3625929"/>
                  <a:pt x="552789" y="3656505"/>
                  <a:pt x="613782" y="3633230"/>
                </a:cubicBezTo>
                <a:cubicBezTo>
                  <a:pt x="660675" y="3615336"/>
                  <a:pt x="691154" y="3569779"/>
                  <a:pt x="689801" y="3519607"/>
                </a:cubicBezTo>
                <a:cubicBezTo>
                  <a:pt x="690106" y="3488827"/>
                  <a:pt x="677984" y="3459226"/>
                  <a:pt x="656178" y="3437501"/>
                </a:cubicBezTo>
                <a:cubicBezTo>
                  <a:pt x="645439" y="3426718"/>
                  <a:pt x="632645" y="3418199"/>
                  <a:pt x="618554" y="3412450"/>
                </a:cubicBezTo>
                <a:cubicBezTo>
                  <a:pt x="604470" y="3406578"/>
                  <a:pt x="589330" y="3403660"/>
                  <a:pt x="574072" y="3403878"/>
                </a:cubicBezTo>
                <a:moveTo>
                  <a:pt x="574072" y="3699153"/>
                </a:moveTo>
                <a:cubicBezTo>
                  <a:pt x="523102" y="3698450"/>
                  <a:pt x="478744" y="3733873"/>
                  <a:pt x="468154" y="3783735"/>
                </a:cubicBezTo>
                <a:cubicBezTo>
                  <a:pt x="455850" y="3841461"/>
                  <a:pt x="492671" y="3898232"/>
                  <a:pt x="550397" y="3910537"/>
                </a:cubicBezTo>
                <a:cubicBezTo>
                  <a:pt x="608123" y="3922841"/>
                  <a:pt x="664894" y="3886020"/>
                  <a:pt x="677199" y="3828294"/>
                </a:cubicBezTo>
                <a:cubicBezTo>
                  <a:pt x="689503" y="3770568"/>
                  <a:pt x="652682" y="3713797"/>
                  <a:pt x="594956" y="3701492"/>
                </a:cubicBezTo>
                <a:cubicBezTo>
                  <a:pt x="588088" y="3700028"/>
                  <a:pt x="581093" y="3699245"/>
                  <a:pt x="574072" y="3699153"/>
                </a:cubicBezTo>
                <a:moveTo>
                  <a:pt x="5433537" y="3683246"/>
                </a:moveTo>
                <a:cubicBezTo>
                  <a:pt x="5365623" y="3683246"/>
                  <a:pt x="5310569" y="3738301"/>
                  <a:pt x="5310569" y="3806214"/>
                </a:cubicBezTo>
                <a:cubicBezTo>
                  <a:pt x="5310569" y="3874127"/>
                  <a:pt x="5365624" y="3929182"/>
                  <a:pt x="5433537" y="3929182"/>
                </a:cubicBezTo>
                <a:cubicBezTo>
                  <a:pt x="5449894" y="3929278"/>
                  <a:pt x="5466099" y="3926036"/>
                  <a:pt x="5481162" y="3919657"/>
                </a:cubicBezTo>
                <a:cubicBezTo>
                  <a:pt x="5496119" y="3913438"/>
                  <a:pt x="5509710" y="3904344"/>
                  <a:pt x="5521167" y="3892891"/>
                </a:cubicBezTo>
                <a:cubicBezTo>
                  <a:pt x="5532706" y="3881472"/>
                  <a:pt x="5541754" y="3867786"/>
                  <a:pt x="5547741" y="3852696"/>
                </a:cubicBezTo>
                <a:cubicBezTo>
                  <a:pt x="5573572" y="3790001"/>
                  <a:pt x="5543687" y="3718236"/>
                  <a:pt x="5480991" y="3692406"/>
                </a:cubicBezTo>
                <a:cubicBezTo>
                  <a:pt x="5465913" y="3686194"/>
                  <a:pt x="5449748" y="3683047"/>
                  <a:pt x="5433441" y="3683151"/>
                </a:cubicBezTo>
                <a:close/>
                <a:moveTo>
                  <a:pt x="573977" y="3997190"/>
                </a:moveTo>
                <a:cubicBezTo>
                  <a:pt x="521378" y="3996375"/>
                  <a:pt x="478078" y="4038355"/>
                  <a:pt x="477263" y="4090954"/>
                </a:cubicBezTo>
                <a:cubicBezTo>
                  <a:pt x="476449" y="4143553"/>
                  <a:pt x="518428" y="4186852"/>
                  <a:pt x="571027" y="4187667"/>
                </a:cubicBezTo>
                <a:cubicBezTo>
                  <a:pt x="579043" y="4187791"/>
                  <a:pt x="587043" y="4186903"/>
                  <a:pt x="594836" y="4185023"/>
                </a:cubicBezTo>
                <a:cubicBezTo>
                  <a:pt x="607778" y="4182130"/>
                  <a:pt x="619955" y="4176513"/>
                  <a:pt x="630555" y="4168545"/>
                </a:cubicBezTo>
                <a:cubicBezTo>
                  <a:pt x="652121" y="4152716"/>
                  <a:pt x="665966" y="4128486"/>
                  <a:pt x="668655" y="4101870"/>
                </a:cubicBezTo>
                <a:cubicBezTo>
                  <a:pt x="672590" y="4061151"/>
                  <a:pt x="650085" y="4022468"/>
                  <a:pt x="612743" y="4005763"/>
                </a:cubicBezTo>
                <a:cubicBezTo>
                  <a:pt x="600744" y="4000436"/>
                  <a:pt x="587772" y="3997647"/>
                  <a:pt x="574643" y="3997571"/>
                </a:cubicBezTo>
                <a:moveTo>
                  <a:pt x="860870" y="3972901"/>
                </a:moveTo>
                <a:cubicBezTo>
                  <a:pt x="794903" y="3972656"/>
                  <a:pt x="741228" y="4025933"/>
                  <a:pt x="740983" y="4091900"/>
                </a:cubicBezTo>
                <a:cubicBezTo>
                  <a:pt x="740802" y="4140505"/>
                  <a:pt x="770092" y="4184372"/>
                  <a:pt x="815054" y="4202835"/>
                </a:cubicBezTo>
                <a:cubicBezTo>
                  <a:pt x="876024" y="4228159"/>
                  <a:pt x="945978" y="4199263"/>
                  <a:pt x="971302" y="4138293"/>
                </a:cubicBezTo>
                <a:cubicBezTo>
                  <a:pt x="996626" y="4077324"/>
                  <a:pt x="967730" y="4007369"/>
                  <a:pt x="906761" y="3982045"/>
                </a:cubicBezTo>
                <a:cubicBezTo>
                  <a:pt x="892215" y="3976004"/>
                  <a:pt x="876620" y="3972896"/>
                  <a:pt x="860870" y="3972901"/>
                </a:cubicBezTo>
                <a:moveTo>
                  <a:pt x="5434584" y="3983950"/>
                </a:moveTo>
                <a:cubicBezTo>
                  <a:pt x="5371502" y="3986301"/>
                  <a:pt x="5322269" y="4039345"/>
                  <a:pt x="5324619" y="4102427"/>
                </a:cubicBezTo>
                <a:cubicBezTo>
                  <a:pt x="5325613" y="4129096"/>
                  <a:pt x="5335907" y="4154576"/>
                  <a:pt x="5353717" y="4174450"/>
                </a:cubicBezTo>
                <a:cubicBezTo>
                  <a:pt x="5395236" y="4218954"/>
                  <a:pt x="5464972" y="4221374"/>
                  <a:pt x="5509476" y="4179855"/>
                </a:cubicBezTo>
                <a:cubicBezTo>
                  <a:pt x="5511339" y="4178116"/>
                  <a:pt x="5513142" y="4176314"/>
                  <a:pt x="5514880" y="4174450"/>
                </a:cubicBezTo>
                <a:cubicBezTo>
                  <a:pt x="5535705" y="4152083"/>
                  <a:pt x="5546297" y="4122066"/>
                  <a:pt x="5544122" y="4091583"/>
                </a:cubicBezTo>
                <a:cubicBezTo>
                  <a:pt x="5543494" y="4031626"/>
                  <a:pt x="5494543" y="3983442"/>
                  <a:pt x="5434584" y="3983760"/>
                </a:cubicBezTo>
                <a:close/>
                <a:moveTo>
                  <a:pt x="860203" y="4271415"/>
                </a:moveTo>
                <a:cubicBezTo>
                  <a:pt x="808974" y="4271084"/>
                  <a:pt x="764639" y="4306968"/>
                  <a:pt x="754285" y="4357140"/>
                </a:cubicBezTo>
                <a:cubicBezTo>
                  <a:pt x="743950" y="4407247"/>
                  <a:pt x="770478" y="4457671"/>
                  <a:pt x="817626" y="4477536"/>
                </a:cubicBezTo>
                <a:cubicBezTo>
                  <a:pt x="872127" y="4500602"/>
                  <a:pt x="935007" y="4475120"/>
                  <a:pt x="958073" y="4420619"/>
                </a:cubicBezTo>
                <a:cubicBezTo>
                  <a:pt x="981139" y="4366118"/>
                  <a:pt x="955657" y="4303238"/>
                  <a:pt x="901156" y="4280172"/>
                </a:cubicBezTo>
                <a:cubicBezTo>
                  <a:pt x="888193" y="4274686"/>
                  <a:pt x="874277" y="4271807"/>
                  <a:pt x="860203" y="4271701"/>
                </a:cubicBezTo>
                <a:moveTo>
                  <a:pt x="1146429" y="4247317"/>
                </a:moveTo>
                <a:cubicBezTo>
                  <a:pt x="1074224" y="4247888"/>
                  <a:pt x="1015875" y="4306365"/>
                  <a:pt x="1015460" y="4378571"/>
                </a:cubicBezTo>
                <a:cubicBezTo>
                  <a:pt x="1015287" y="4395707"/>
                  <a:pt x="1018524" y="4412706"/>
                  <a:pt x="1024985" y="4428577"/>
                </a:cubicBezTo>
                <a:cubicBezTo>
                  <a:pt x="1031647" y="4444439"/>
                  <a:pt x="1041355" y="4458840"/>
                  <a:pt x="1053560" y="4470964"/>
                </a:cubicBezTo>
                <a:cubicBezTo>
                  <a:pt x="1065779" y="4483099"/>
                  <a:pt x="1080196" y="4492797"/>
                  <a:pt x="1096042" y="4499539"/>
                </a:cubicBezTo>
                <a:cubicBezTo>
                  <a:pt x="1115970" y="4507542"/>
                  <a:pt x="1137537" y="4510613"/>
                  <a:pt x="1158907" y="4508492"/>
                </a:cubicBezTo>
                <a:cubicBezTo>
                  <a:pt x="1230942" y="4503228"/>
                  <a:pt x="1285070" y="4440565"/>
                  <a:pt x="1279806" y="4368530"/>
                </a:cubicBezTo>
                <a:cubicBezTo>
                  <a:pt x="1274728" y="4299050"/>
                  <a:pt x="1216076" y="4245747"/>
                  <a:pt x="1146429" y="4247317"/>
                </a:cubicBezTo>
                <a:moveTo>
                  <a:pt x="5148072" y="4258366"/>
                </a:moveTo>
                <a:cubicBezTo>
                  <a:pt x="5081739" y="4258905"/>
                  <a:pt x="5028403" y="4313116"/>
                  <a:pt x="5028943" y="4379449"/>
                </a:cubicBezTo>
                <a:cubicBezTo>
                  <a:pt x="5029201" y="4411170"/>
                  <a:pt x="5041997" y="4441500"/>
                  <a:pt x="5064538" y="4463820"/>
                </a:cubicBezTo>
                <a:cubicBezTo>
                  <a:pt x="5098970" y="4497969"/>
                  <a:pt x="5150570" y="4508041"/>
                  <a:pt x="5195316" y="4489347"/>
                </a:cubicBezTo>
                <a:cubicBezTo>
                  <a:pt x="5256465" y="4463751"/>
                  <a:pt x="5285418" y="4393539"/>
                  <a:pt x="5260086" y="4332280"/>
                </a:cubicBezTo>
                <a:cubicBezTo>
                  <a:pt x="5247864" y="4302620"/>
                  <a:pt x="5224207" y="4279135"/>
                  <a:pt x="5194459" y="4267129"/>
                </a:cubicBezTo>
                <a:cubicBezTo>
                  <a:pt x="5179736" y="4261143"/>
                  <a:pt x="5163964" y="4258164"/>
                  <a:pt x="5148072" y="4258366"/>
                </a:cubicBezTo>
                <a:moveTo>
                  <a:pt x="1146429" y="4554688"/>
                </a:moveTo>
                <a:cubicBezTo>
                  <a:pt x="1085988" y="4555173"/>
                  <a:pt x="1037383" y="4604563"/>
                  <a:pt x="1037867" y="4665004"/>
                </a:cubicBezTo>
                <a:cubicBezTo>
                  <a:pt x="1038279" y="4716372"/>
                  <a:pt x="1074363" y="4760542"/>
                  <a:pt x="1124617" y="4771192"/>
                </a:cubicBezTo>
                <a:cubicBezTo>
                  <a:pt x="1144042" y="4775125"/>
                  <a:pt x="1164175" y="4773642"/>
                  <a:pt x="1182814" y="4766905"/>
                </a:cubicBezTo>
                <a:cubicBezTo>
                  <a:pt x="1220790" y="4753507"/>
                  <a:pt x="1248267" y="4720241"/>
                  <a:pt x="1254252" y="4680418"/>
                </a:cubicBezTo>
                <a:cubicBezTo>
                  <a:pt x="1263406" y="4620726"/>
                  <a:pt x="1222436" y="4564914"/>
                  <a:pt x="1162743" y="4555760"/>
                </a:cubicBezTo>
                <a:cubicBezTo>
                  <a:pt x="1157439" y="4554946"/>
                  <a:pt x="1152081" y="4554525"/>
                  <a:pt x="1146715" y="4554498"/>
                </a:cubicBezTo>
                <a:close/>
                <a:moveTo>
                  <a:pt x="1432179" y="4531066"/>
                </a:moveTo>
                <a:cubicBezTo>
                  <a:pt x="1359270" y="4530537"/>
                  <a:pt x="1299737" y="4589213"/>
                  <a:pt x="1299208" y="4662121"/>
                </a:cubicBezTo>
                <a:cubicBezTo>
                  <a:pt x="1298679" y="4735030"/>
                  <a:pt x="1357354" y="4794563"/>
                  <a:pt x="1430263" y="4795093"/>
                </a:cubicBezTo>
                <a:cubicBezTo>
                  <a:pt x="1503172" y="4795622"/>
                  <a:pt x="1562705" y="4736947"/>
                  <a:pt x="1563234" y="4664038"/>
                </a:cubicBezTo>
                <a:cubicBezTo>
                  <a:pt x="1563553" y="4620058"/>
                  <a:pt x="1541950" y="4578807"/>
                  <a:pt x="1505617" y="4554022"/>
                </a:cubicBezTo>
                <a:cubicBezTo>
                  <a:pt x="1484124" y="4539351"/>
                  <a:pt x="1458772" y="4531364"/>
                  <a:pt x="1432751" y="4531066"/>
                </a:cubicBezTo>
                <a:moveTo>
                  <a:pt x="4863084" y="4541353"/>
                </a:moveTo>
                <a:cubicBezTo>
                  <a:pt x="4795487" y="4541551"/>
                  <a:pt x="4740849" y="4596510"/>
                  <a:pt x="4741047" y="4664108"/>
                </a:cubicBezTo>
                <a:cubicBezTo>
                  <a:pt x="4741245" y="4731705"/>
                  <a:pt x="4796204" y="4786342"/>
                  <a:pt x="4863801" y="4786145"/>
                </a:cubicBezTo>
                <a:cubicBezTo>
                  <a:pt x="4883826" y="4786086"/>
                  <a:pt x="4903531" y="4781115"/>
                  <a:pt x="4921186" y="4771668"/>
                </a:cubicBezTo>
                <a:cubicBezTo>
                  <a:pt x="4937221" y="4763169"/>
                  <a:pt x="4951125" y="4751154"/>
                  <a:pt x="4961858" y="4736521"/>
                </a:cubicBezTo>
                <a:cubicBezTo>
                  <a:pt x="4972616" y="4721965"/>
                  <a:pt x="4980032" y="4705216"/>
                  <a:pt x="4983576" y="4687467"/>
                </a:cubicBezTo>
                <a:cubicBezTo>
                  <a:pt x="4990639" y="4651433"/>
                  <a:pt x="4981243" y="4614128"/>
                  <a:pt x="4957953" y="4585740"/>
                </a:cubicBezTo>
                <a:cubicBezTo>
                  <a:pt x="4946360" y="4571770"/>
                  <a:pt x="4931864" y="4560491"/>
                  <a:pt x="4915472" y="4552688"/>
                </a:cubicBezTo>
                <a:cubicBezTo>
                  <a:pt x="4899065" y="4544954"/>
                  <a:pt x="4881127" y="4541015"/>
                  <a:pt x="4862989" y="4541163"/>
                </a:cubicBezTo>
                <a:close/>
                <a:moveTo>
                  <a:pt x="1431798" y="4840153"/>
                </a:moveTo>
                <a:cubicBezTo>
                  <a:pt x="1402721" y="4840014"/>
                  <a:pt x="1374786" y="4851462"/>
                  <a:pt x="1354169" y="4871966"/>
                </a:cubicBezTo>
                <a:cubicBezTo>
                  <a:pt x="1344036" y="4882143"/>
                  <a:pt x="1335952" y="4894172"/>
                  <a:pt x="1330357" y="4907399"/>
                </a:cubicBezTo>
                <a:cubicBezTo>
                  <a:pt x="1323425" y="4924004"/>
                  <a:pt x="1320709" y="4942067"/>
                  <a:pt x="1322451" y="4959977"/>
                </a:cubicBezTo>
                <a:cubicBezTo>
                  <a:pt x="1324146" y="4977926"/>
                  <a:pt x="1330337" y="4995156"/>
                  <a:pt x="1340454" y="5010079"/>
                </a:cubicBezTo>
                <a:cubicBezTo>
                  <a:pt x="1373858" y="5060453"/>
                  <a:pt x="1441774" y="5074210"/>
                  <a:pt x="1492148" y="5040805"/>
                </a:cubicBezTo>
                <a:cubicBezTo>
                  <a:pt x="1542522" y="5007401"/>
                  <a:pt x="1556279" y="4939485"/>
                  <a:pt x="1522874" y="4889111"/>
                </a:cubicBezTo>
                <a:cubicBezTo>
                  <a:pt x="1502625" y="4858575"/>
                  <a:pt x="1468438" y="4840198"/>
                  <a:pt x="1431798" y="4840153"/>
                </a:cubicBezTo>
                <a:moveTo>
                  <a:pt x="1717548" y="4823198"/>
                </a:moveTo>
                <a:cubicBezTo>
                  <a:pt x="1647639" y="4823886"/>
                  <a:pt x="1591525" y="4881116"/>
                  <a:pt x="1592213" y="4951025"/>
                </a:cubicBezTo>
                <a:cubicBezTo>
                  <a:pt x="1592901" y="5020935"/>
                  <a:pt x="1650131" y="5077049"/>
                  <a:pt x="1720040" y="5076361"/>
                </a:cubicBezTo>
                <a:cubicBezTo>
                  <a:pt x="1789948" y="5075673"/>
                  <a:pt x="1846063" y="5018443"/>
                  <a:pt x="1845375" y="4948534"/>
                </a:cubicBezTo>
                <a:cubicBezTo>
                  <a:pt x="1845212" y="4932005"/>
                  <a:pt x="1841814" y="4915668"/>
                  <a:pt x="1835372" y="4900446"/>
                </a:cubicBezTo>
                <a:cubicBezTo>
                  <a:pt x="1828822" y="4885108"/>
                  <a:pt x="1819342" y="4871196"/>
                  <a:pt x="1807464" y="4859489"/>
                </a:cubicBezTo>
                <a:cubicBezTo>
                  <a:pt x="1783467" y="4835982"/>
                  <a:pt x="1751139" y="4822934"/>
                  <a:pt x="1717548" y="4823198"/>
                </a:cubicBezTo>
                <a:moveTo>
                  <a:pt x="4576001" y="4829008"/>
                </a:moveTo>
                <a:cubicBezTo>
                  <a:pt x="4509378" y="4823361"/>
                  <a:pt x="4450792" y="4872790"/>
                  <a:pt x="4445144" y="4939412"/>
                </a:cubicBezTo>
                <a:cubicBezTo>
                  <a:pt x="4439496" y="5006034"/>
                  <a:pt x="4488926" y="5064621"/>
                  <a:pt x="4555548" y="5070269"/>
                </a:cubicBezTo>
                <a:cubicBezTo>
                  <a:pt x="4592852" y="5073431"/>
                  <a:pt x="4629520" y="5059157"/>
                  <a:pt x="4654868" y="5031605"/>
                </a:cubicBezTo>
                <a:cubicBezTo>
                  <a:pt x="4700094" y="4982289"/>
                  <a:pt x="4696778" y="4905648"/>
                  <a:pt x="4647461" y="4860422"/>
                </a:cubicBezTo>
                <a:cubicBezTo>
                  <a:pt x="4627759" y="4842354"/>
                  <a:pt x="4602634" y="4831310"/>
                  <a:pt x="4576001" y="4829008"/>
                </a:cubicBezTo>
                <a:moveTo>
                  <a:pt x="1717739" y="5133808"/>
                </a:moveTo>
                <a:cubicBezTo>
                  <a:pt x="1676364" y="5133760"/>
                  <a:pt x="1639018" y="5158595"/>
                  <a:pt x="1623060" y="5196769"/>
                </a:cubicBezTo>
                <a:cubicBezTo>
                  <a:pt x="1601014" y="5248902"/>
                  <a:pt x="1625404" y="5309036"/>
                  <a:pt x="1677537" y="5331082"/>
                </a:cubicBezTo>
                <a:cubicBezTo>
                  <a:pt x="1729671" y="5353129"/>
                  <a:pt x="1789805" y="5328738"/>
                  <a:pt x="1811851" y="5276605"/>
                </a:cubicBezTo>
                <a:cubicBezTo>
                  <a:pt x="1817294" y="5263735"/>
                  <a:pt x="1820047" y="5249889"/>
                  <a:pt x="1819942" y="5235916"/>
                </a:cubicBezTo>
                <a:cubicBezTo>
                  <a:pt x="1820471" y="5179947"/>
                  <a:pt x="1775528" y="5134146"/>
                  <a:pt x="1719558" y="5133617"/>
                </a:cubicBezTo>
                <a:cubicBezTo>
                  <a:pt x="1718888" y="5133610"/>
                  <a:pt x="1718218" y="5133611"/>
                  <a:pt x="1717548" y="5133618"/>
                </a:cubicBezTo>
                <a:moveTo>
                  <a:pt x="2003774" y="5119426"/>
                </a:moveTo>
                <a:cubicBezTo>
                  <a:pt x="1939420" y="5119687"/>
                  <a:pt x="1887345" y="5171847"/>
                  <a:pt x="1887188" y="5236202"/>
                </a:cubicBezTo>
                <a:cubicBezTo>
                  <a:pt x="1887786" y="5300430"/>
                  <a:pt x="1940338" y="5352013"/>
                  <a:pt x="2004566" y="5351416"/>
                </a:cubicBezTo>
                <a:cubicBezTo>
                  <a:pt x="2068794" y="5350818"/>
                  <a:pt x="2120377" y="5298266"/>
                  <a:pt x="2119779" y="5234038"/>
                </a:cubicBezTo>
                <a:cubicBezTo>
                  <a:pt x="2119347" y="5187612"/>
                  <a:pt x="2091344" y="5145891"/>
                  <a:pt x="2048542" y="5127904"/>
                </a:cubicBezTo>
                <a:cubicBezTo>
                  <a:pt x="2034444" y="5121755"/>
                  <a:pt x="2019249" y="5118516"/>
                  <a:pt x="2003870" y="5118379"/>
                </a:cubicBezTo>
                <a:close/>
                <a:moveTo>
                  <a:pt x="2289524" y="5108377"/>
                </a:moveTo>
                <a:cubicBezTo>
                  <a:pt x="2218928" y="5108383"/>
                  <a:pt x="2161704" y="5165618"/>
                  <a:pt x="2161711" y="5236214"/>
                </a:cubicBezTo>
                <a:cubicBezTo>
                  <a:pt x="2161718" y="5306811"/>
                  <a:pt x="2218952" y="5364035"/>
                  <a:pt x="2289548" y="5364028"/>
                </a:cubicBezTo>
                <a:cubicBezTo>
                  <a:pt x="2360144" y="5364022"/>
                  <a:pt x="2417369" y="5306787"/>
                  <a:pt x="2417362" y="5236191"/>
                </a:cubicBezTo>
                <a:cubicBezTo>
                  <a:pt x="2417359" y="5202337"/>
                  <a:pt x="2403926" y="5169867"/>
                  <a:pt x="2380012" y="5145905"/>
                </a:cubicBezTo>
                <a:cubicBezTo>
                  <a:pt x="2356077" y="5121678"/>
                  <a:pt x="2323485" y="5107970"/>
                  <a:pt x="2289429" y="5107805"/>
                </a:cubicBezTo>
                <a:close/>
                <a:moveTo>
                  <a:pt x="4005358" y="5113806"/>
                </a:moveTo>
                <a:cubicBezTo>
                  <a:pt x="3968517" y="5113195"/>
                  <a:pt x="3933515" y="5129867"/>
                  <a:pt x="3910775" y="5158859"/>
                </a:cubicBezTo>
                <a:cubicBezTo>
                  <a:pt x="3898107" y="5174525"/>
                  <a:pt x="3889502" y="5193076"/>
                  <a:pt x="3885724" y="5212865"/>
                </a:cubicBezTo>
                <a:cubicBezTo>
                  <a:pt x="3877902" y="5253167"/>
                  <a:pt x="3890691" y="5294715"/>
                  <a:pt x="3919824" y="5323641"/>
                </a:cubicBezTo>
                <a:cubicBezTo>
                  <a:pt x="3964578" y="5367955"/>
                  <a:pt x="4035568" y="5371325"/>
                  <a:pt x="4084321" y="5331452"/>
                </a:cubicBezTo>
                <a:cubicBezTo>
                  <a:pt x="4099936" y="5318775"/>
                  <a:pt x="4112146" y="5302406"/>
                  <a:pt x="4119849" y="5283827"/>
                </a:cubicBezTo>
                <a:cubicBezTo>
                  <a:pt x="4145882" y="5221329"/>
                  <a:pt x="4116322" y="5149561"/>
                  <a:pt x="4053824" y="5123528"/>
                </a:cubicBezTo>
                <a:cubicBezTo>
                  <a:pt x="4053354" y="5123332"/>
                  <a:pt x="4052884" y="5123139"/>
                  <a:pt x="4052411" y="5122950"/>
                </a:cubicBezTo>
                <a:cubicBezTo>
                  <a:pt x="4037283" y="5116879"/>
                  <a:pt x="4021084" y="5113931"/>
                  <a:pt x="4004786" y="5114282"/>
                </a:cubicBezTo>
                <a:close/>
                <a:moveTo>
                  <a:pt x="4291584" y="5127141"/>
                </a:moveTo>
                <a:cubicBezTo>
                  <a:pt x="4231329" y="5125241"/>
                  <a:pt x="4180942" y="5172548"/>
                  <a:pt x="4179042" y="5232804"/>
                </a:cubicBezTo>
                <a:cubicBezTo>
                  <a:pt x="4177142" y="5293059"/>
                  <a:pt x="4224449" y="5343446"/>
                  <a:pt x="4284705" y="5345346"/>
                </a:cubicBezTo>
                <a:cubicBezTo>
                  <a:pt x="4344961" y="5347245"/>
                  <a:pt x="4395347" y="5299938"/>
                  <a:pt x="4397247" y="5239683"/>
                </a:cubicBezTo>
                <a:cubicBezTo>
                  <a:pt x="4398181" y="5210061"/>
                  <a:pt x="4387030" y="5181332"/>
                  <a:pt x="4366356" y="5160098"/>
                </a:cubicBezTo>
                <a:cubicBezTo>
                  <a:pt x="4346587" y="5139920"/>
                  <a:pt x="4319815" y="5128120"/>
                  <a:pt x="4291585" y="5127141"/>
                </a:cubicBezTo>
                <a:moveTo>
                  <a:pt x="2574512" y="5414987"/>
                </a:moveTo>
                <a:cubicBezTo>
                  <a:pt x="2515911" y="5415272"/>
                  <a:pt x="2468636" y="5463009"/>
                  <a:pt x="2468921" y="5521610"/>
                </a:cubicBezTo>
                <a:cubicBezTo>
                  <a:pt x="2469056" y="5549493"/>
                  <a:pt x="2480162" y="5576202"/>
                  <a:pt x="2499836" y="5595962"/>
                </a:cubicBezTo>
                <a:cubicBezTo>
                  <a:pt x="2519667" y="5615756"/>
                  <a:pt x="2546494" y="5626945"/>
                  <a:pt x="2574513" y="5627109"/>
                </a:cubicBezTo>
                <a:cubicBezTo>
                  <a:pt x="2633216" y="5627068"/>
                  <a:pt x="2681100" y="5580073"/>
                  <a:pt x="2682240" y="5521381"/>
                </a:cubicBezTo>
                <a:cubicBezTo>
                  <a:pt x="2682217" y="5477901"/>
                  <a:pt x="2655853" y="5438770"/>
                  <a:pt x="2615565" y="5422416"/>
                </a:cubicBezTo>
                <a:cubicBezTo>
                  <a:pt x="2602486" y="5417167"/>
                  <a:pt x="2588510" y="5414515"/>
                  <a:pt x="2574417" y="5414606"/>
                </a:cubicBezTo>
                <a:close/>
                <a:moveTo>
                  <a:pt x="2861596" y="5410796"/>
                </a:moveTo>
                <a:cubicBezTo>
                  <a:pt x="2800731" y="5410730"/>
                  <a:pt x="2751339" y="5460017"/>
                  <a:pt x="2751273" y="5520881"/>
                </a:cubicBezTo>
                <a:cubicBezTo>
                  <a:pt x="2751207" y="5581746"/>
                  <a:pt x="2800494" y="5631139"/>
                  <a:pt x="2861359" y="5631204"/>
                </a:cubicBezTo>
                <a:cubicBezTo>
                  <a:pt x="2922223" y="5631270"/>
                  <a:pt x="2971616" y="5581983"/>
                  <a:pt x="2971682" y="5521119"/>
                </a:cubicBezTo>
                <a:cubicBezTo>
                  <a:pt x="2971713" y="5491855"/>
                  <a:pt x="2960104" y="5463781"/>
                  <a:pt x="2939415" y="5443086"/>
                </a:cubicBezTo>
                <a:cubicBezTo>
                  <a:pt x="2918830" y="5422360"/>
                  <a:pt x="2890807" y="5410732"/>
                  <a:pt x="2861596" y="5410796"/>
                </a:cubicBezTo>
                <a:moveTo>
                  <a:pt x="3146870" y="5410796"/>
                </a:moveTo>
                <a:cubicBezTo>
                  <a:pt x="3085696" y="5409917"/>
                  <a:pt x="3035393" y="5458796"/>
                  <a:pt x="3034514" y="5519969"/>
                </a:cubicBezTo>
                <a:cubicBezTo>
                  <a:pt x="3033636" y="5581143"/>
                  <a:pt x="3082514" y="5631446"/>
                  <a:pt x="3143688" y="5632325"/>
                </a:cubicBezTo>
                <a:cubicBezTo>
                  <a:pt x="3204861" y="5633203"/>
                  <a:pt x="3255164" y="5584325"/>
                  <a:pt x="3256043" y="5523151"/>
                </a:cubicBezTo>
                <a:cubicBezTo>
                  <a:pt x="3256101" y="5519094"/>
                  <a:pt x="3255937" y="5515038"/>
                  <a:pt x="3255550" y="5510999"/>
                </a:cubicBezTo>
                <a:cubicBezTo>
                  <a:pt x="3250203" y="5454772"/>
                  <a:pt x="3203346" y="5411610"/>
                  <a:pt x="3146870" y="5410891"/>
                </a:cubicBezTo>
                <a:close/>
                <a:moveTo>
                  <a:pt x="3433096" y="5414987"/>
                </a:moveTo>
                <a:cubicBezTo>
                  <a:pt x="3374077" y="5414303"/>
                  <a:pt x="3325679" y="5461593"/>
                  <a:pt x="3324995" y="5520612"/>
                </a:cubicBezTo>
                <a:cubicBezTo>
                  <a:pt x="3324311" y="5579631"/>
                  <a:pt x="3371601" y="5628029"/>
                  <a:pt x="3430620" y="5628713"/>
                </a:cubicBezTo>
                <a:cubicBezTo>
                  <a:pt x="3489639" y="5629397"/>
                  <a:pt x="3538038" y="5582107"/>
                  <a:pt x="3538721" y="5523088"/>
                </a:cubicBezTo>
                <a:cubicBezTo>
                  <a:pt x="3538725" y="5522773"/>
                  <a:pt x="3538727" y="5522457"/>
                  <a:pt x="3538728" y="5522143"/>
                </a:cubicBezTo>
                <a:cubicBezTo>
                  <a:pt x="3539222" y="5493913"/>
                  <a:pt x="3528300" y="5466678"/>
                  <a:pt x="3508439" y="5446610"/>
                </a:cubicBezTo>
                <a:cubicBezTo>
                  <a:pt x="3498628" y="5436663"/>
                  <a:pt x="3486941" y="5428764"/>
                  <a:pt x="3474054" y="5423369"/>
                </a:cubicBezTo>
                <a:cubicBezTo>
                  <a:pt x="3461160" y="5417925"/>
                  <a:pt x="3447282" y="5415202"/>
                  <a:pt x="3433286" y="5415367"/>
                </a:cubicBezTo>
                <a:close/>
                <a:moveTo>
                  <a:pt x="2096" y="5804083"/>
                </a:moveTo>
                <a:cubicBezTo>
                  <a:pt x="1048" y="5804083"/>
                  <a:pt x="0" y="5806273"/>
                  <a:pt x="0" y="5808559"/>
                </a:cubicBezTo>
                <a:cubicBezTo>
                  <a:pt x="554" y="5809143"/>
                  <a:pt x="1296" y="5809514"/>
                  <a:pt x="2096" y="5809607"/>
                </a:cubicBezTo>
                <a:cubicBezTo>
                  <a:pt x="2918" y="5809499"/>
                  <a:pt x="3686" y="5809132"/>
                  <a:pt x="4286" y="5808559"/>
                </a:cubicBezTo>
                <a:cubicBezTo>
                  <a:pt x="4286" y="5806369"/>
                  <a:pt x="3143" y="5804083"/>
                  <a:pt x="2096" y="5804083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6">
            <a:extLst>
              <a:ext uri="{FF2B5EF4-FFF2-40B4-BE49-F238E27FC236}">
                <a16:creationId xmlns:a16="http://schemas.microsoft.com/office/drawing/2014/main" id="{396BB202-CFD5-D647-8AB8-169A9BA1F4D9}"/>
              </a:ext>
            </a:extLst>
          </p:cNvPr>
          <p:cNvSpPr/>
          <p:nvPr/>
        </p:nvSpPr>
        <p:spPr>
          <a:xfrm>
            <a:off x="5965374" y="2898235"/>
            <a:ext cx="3660260" cy="3660260"/>
          </a:xfrm>
          <a:custGeom>
            <a:avLst/>
            <a:gdLst>
              <a:gd name="connsiteX0" fmla="*/ 2905125 w 5810250"/>
              <a:gd name="connsiteY0" fmla="*/ 5810250 h 5810250"/>
              <a:gd name="connsiteX1" fmla="*/ 5810250 w 5810250"/>
              <a:gd name="connsiteY1" fmla="*/ 2905125 h 5810250"/>
              <a:gd name="connsiteX2" fmla="*/ 2905125 w 5810250"/>
              <a:gd name="connsiteY2" fmla="*/ 0 h 5810250"/>
              <a:gd name="connsiteX3" fmla="*/ 0 w 5810250"/>
              <a:gd name="connsiteY3" fmla="*/ 2905125 h 5810250"/>
              <a:gd name="connsiteX4" fmla="*/ 2905125 w 5810250"/>
              <a:gd name="connsiteY4" fmla="*/ 5810250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50" h="5810250">
                <a:moveTo>
                  <a:pt x="2905125" y="5810250"/>
                </a:moveTo>
                <a:cubicBezTo>
                  <a:pt x="4509707" y="5810250"/>
                  <a:pt x="5810250" y="4509421"/>
                  <a:pt x="5810250" y="2905125"/>
                </a:cubicBezTo>
                <a:cubicBezTo>
                  <a:pt x="5810250" y="1300829"/>
                  <a:pt x="4509707" y="0"/>
                  <a:pt x="2905125" y="0"/>
                </a:cubicBezTo>
                <a:cubicBezTo>
                  <a:pt x="1300544" y="0"/>
                  <a:pt x="0" y="1300543"/>
                  <a:pt x="0" y="2905125"/>
                </a:cubicBezTo>
                <a:cubicBezTo>
                  <a:pt x="0" y="4509707"/>
                  <a:pt x="1300544" y="5810250"/>
                  <a:pt x="2905125" y="5810250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07E3B-EB2C-7446-AF39-420C9BD0B66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7" name="Graphic 6">
            <a:extLst>
              <a:ext uri="{FF2B5EF4-FFF2-40B4-BE49-F238E27FC236}">
                <a16:creationId xmlns:a16="http://schemas.microsoft.com/office/drawing/2014/main" id="{8ADAE53A-5C44-0344-A078-F7465B0E283C}"/>
              </a:ext>
            </a:extLst>
          </p:cNvPr>
          <p:cNvSpPr/>
          <p:nvPr userDrawn="1"/>
        </p:nvSpPr>
        <p:spPr>
          <a:xfrm>
            <a:off x="9871426" y="3115979"/>
            <a:ext cx="2087842" cy="2089380"/>
          </a:xfrm>
          <a:custGeom>
            <a:avLst/>
            <a:gdLst>
              <a:gd name="connsiteX0" fmla="*/ 209733 w 5808275"/>
              <a:gd name="connsiteY0" fmla="*/ 2919517 h 5812555"/>
              <a:gd name="connsiteX1" fmla="*/ 2917882 w 5808275"/>
              <a:gd name="connsiteY1" fmla="*/ 211369 h 5812555"/>
              <a:gd name="connsiteX2" fmla="*/ 2920805 w 5808275"/>
              <a:gd name="connsiteY2" fmla="*/ 37490 h 5812555"/>
              <a:gd name="connsiteX3" fmla="*/ 2746926 w 5808275"/>
              <a:gd name="connsiteY3" fmla="*/ 34567 h 5812555"/>
              <a:gd name="connsiteX4" fmla="*/ 2744050 w 5808275"/>
              <a:gd name="connsiteY4" fmla="*/ 37442 h 5812555"/>
              <a:gd name="connsiteX5" fmla="*/ 35902 w 5808275"/>
              <a:gd name="connsiteY5" fmla="*/ 2745686 h 5812555"/>
              <a:gd name="connsiteX6" fmla="*/ 35902 w 5808275"/>
              <a:gd name="connsiteY6" fmla="*/ 2919517 h 5812555"/>
              <a:gd name="connsiteX7" fmla="*/ 209805 w 5808275"/>
              <a:gd name="connsiteY7" fmla="*/ 2919541 h 5812555"/>
              <a:gd name="connsiteX8" fmla="*/ 209829 w 5808275"/>
              <a:gd name="connsiteY8" fmla="*/ 2919517 h 5812555"/>
              <a:gd name="connsiteX9" fmla="*/ 2384101 w 5808275"/>
              <a:gd name="connsiteY9" fmla="*/ 262042 h 5812555"/>
              <a:gd name="connsiteX10" fmla="*/ 260025 w 5808275"/>
              <a:gd name="connsiteY10" fmla="*/ 2386117 h 5812555"/>
              <a:gd name="connsiteX11" fmla="*/ 103625 w 5808275"/>
              <a:gd name="connsiteY11" fmla="*/ 2386117 h 5812555"/>
              <a:gd name="connsiteX12" fmla="*/ 103625 w 5808275"/>
              <a:gd name="connsiteY12" fmla="*/ 2229716 h 5812555"/>
              <a:gd name="connsiteX13" fmla="*/ 2227700 w 5808275"/>
              <a:gd name="connsiteY13" fmla="*/ 105641 h 5812555"/>
              <a:gd name="connsiteX14" fmla="*/ 2263609 w 5808275"/>
              <a:gd name="connsiteY14" fmla="*/ 81638 h 5812555"/>
              <a:gd name="connsiteX15" fmla="*/ 2348286 w 5808275"/>
              <a:gd name="connsiteY15" fmla="*/ 81638 h 5812555"/>
              <a:gd name="connsiteX16" fmla="*/ 2384196 w 5808275"/>
              <a:gd name="connsiteY16" fmla="*/ 105641 h 5812555"/>
              <a:gd name="connsiteX17" fmla="*/ 2408199 w 5808275"/>
              <a:gd name="connsiteY17" fmla="*/ 141550 h 5812555"/>
              <a:gd name="connsiteX18" fmla="*/ 2384196 w 5808275"/>
              <a:gd name="connsiteY18" fmla="*/ 262137 h 5812555"/>
              <a:gd name="connsiteX19" fmla="*/ 1613623 w 5808275"/>
              <a:gd name="connsiteY19" fmla="*/ 550744 h 5812555"/>
              <a:gd name="connsiteX20" fmla="*/ 549395 w 5808275"/>
              <a:gd name="connsiteY20" fmla="*/ 1615163 h 5812555"/>
              <a:gd name="connsiteX21" fmla="*/ 410281 w 5808275"/>
              <a:gd name="connsiteY21" fmla="*/ 1612027 h 5812555"/>
              <a:gd name="connsiteX22" fmla="*/ 410235 w 5808275"/>
              <a:gd name="connsiteY22" fmla="*/ 1476098 h 5812555"/>
              <a:gd name="connsiteX23" fmla="*/ 1474463 w 5808275"/>
              <a:gd name="connsiteY23" fmla="*/ 411870 h 5812555"/>
              <a:gd name="connsiteX24" fmla="*/ 1613576 w 5808275"/>
              <a:gd name="connsiteY24" fmla="*/ 408733 h 5812555"/>
              <a:gd name="connsiteX25" fmla="*/ 1616713 w 5808275"/>
              <a:gd name="connsiteY25" fmla="*/ 547847 h 5812555"/>
              <a:gd name="connsiteX26" fmla="*/ 1613528 w 5808275"/>
              <a:gd name="connsiteY26" fmla="*/ 551030 h 5812555"/>
              <a:gd name="connsiteX27" fmla="*/ 3367557 w 5808275"/>
              <a:gd name="connsiteY27" fmla="*/ 244706 h 5812555"/>
              <a:gd name="connsiteX28" fmla="*/ 911631 w 5808275"/>
              <a:gd name="connsiteY28" fmla="*/ 2700442 h 5812555"/>
              <a:gd name="connsiteX29" fmla="*/ 815809 w 5808275"/>
              <a:gd name="connsiteY29" fmla="*/ 2740637 h 5812555"/>
              <a:gd name="connsiteX30" fmla="*/ 719797 w 5808275"/>
              <a:gd name="connsiteY30" fmla="*/ 2701013 h 5812555"/>
              <a:gd name="connsiteX31" fmla="*/ 719635 w 5808275"/>
              <a:gd name="connsiteY31" fmla="*/ 2510003 h 5812555"/>
              <a:gd name="connsiteX32" fmla="*/ 720464 w 5808275"/>
              <a:gd name="connsiteY32" fmla="*/ 2509180 h 5812555"/>
              <a:gd name="connsiteX33" fmla="*/ 3175819 w 5808275"/>
              <a:gd name="connsiteY33" fmla="*/ 53539 h 5812555"/>
              <a:gd name="connsiteX34" fmla="*/ 3367271 w 5808275"/>
              <a:gd name="connsiteY34" fmla="*/ 53254 h 5812555"/>
              <a:gd name="connsiteX35" fmla="*/ 3367557 w 5808275"/>
              <a:gd name="connsiteY35" fmla="*/ 244706 h 5812555"/>
              <a:gd name="connsiteX36" fmla="*/ 243357 w 5808275"/>
              <a:gd name="connsiteY36" fmla="*/ 3368906 h 5812555"/>
              <a:gd name="connsiteX37" fmla="*/ 497865 w 5808275"/>
              <a:gd name="connsiteY37" fmla="*/ 3113922 h 5812555"/>
              <a:gd name="connsiteX38" fmla="*/ 497865 w 5808275"/>
              <a:gd name="connsiteY38" fmla="*/ 3114494 h 5812555"/>
              <a:gd name="connsiteX39" fmla="*/ 492923 w 5808275"/>
              <a:gd name="connsiteY39" fmla="*/ 2923278 h 5812555"/>
              <a:gd name="connsiteX40" fmla="*/ 306698 w 5808275"/>
              <a:gd name="connsiteY40" fmla="*/ 2923231 h 5812555"/>
              <a:gd name="connsiteX41" fmla="*/ 52190 w 5808275"/>
              <a:gd name="connsiteY41" fmla="*/ 3177739 h 5812555"/>
              <a:gd name="connsiteX42" fmla="*/ 21519 w 5808275"/>
              <a:gd name="connsiteY42" fmla="*/ 3221649 h 5812555"/>
              <a:gd name="connsiteX43" fmla="*/ 10280 w 5808275"/>
              <a:gd name="connsiteY43" fmla="*/ 3274037 h 5812555"/>
              <a:gd name="connsiteX44" fmla="*/ 49904 w 5808275"/>
              <a:gd name="connsiteY44" fmla="*/ 3371192 h 5812555"/>
              <a:gd name="connsiteX45" fmla="*/ 147059 w 5808275"/>
              <a:gd name="connsiteY45" fmla="*/ 3410816 h 5812555"/>
              <a:gd name="connsiteX46" fmla="*/ 243357 w 5808275"/>
              <a:gd name="connsiteY46" fmla="*/ 3368906 h 5812555"/>
              <a:gd name="connsiteX47" fmla="*/ 3756748 w 5808275"/>
              <a:gd name="connsiteY47" fmla="*/ 337289 h 5812555"/>
              <a:gd name="connsiteX48" fmla="*/ 335654 w 5808275"/>
              <a:gd name="connsiteY48" fmla="*/ 3758384 h 5812555"/>
              <a:gd name="connsiteX49" fmla="*/ 288029 w 5808275"/>
              <a:gd name="connsiteY49" fmla="*/ 3791435 h 5812555"/>
              <a:gd name="connsiteX50" fmla="*/ 230879 w 5808275"/>
              <a:gd name="connsiteY50" fmla="*/ 3803437 h 5812555"/>
              <a:gd name="connsiteX51" fmla="*/ 173729 w 5808275"/>
              <a:gd name="connsiteY51" fmla="*/ 3792388 h 5812555"/>
              <a:gd name="connsiteX52" fmla="*/ 93052 w 5808275"/>
              <a:gd name="connsiteY52" fmla="*/ 3711806 h 5812555"/>
              <a:gd name="connsiteX53" fmla="*/ 94005 w 5808275"/>
              <a:gd name="connsiteY53" fmla="*/ 3597506 h 5812555"/>
              <a:gd name="connsiteX54" fmla="*/ 127056 w 5808275"/>
              <a:gd name="connsiteY54" fmla="*/ 3549881 h 5812555"/>
              <a:gd name="connsiteX55" fmla="*/ 3548151 w 5808275"/>
              <a:gd name="connsiteY55" fmla="*/ 128692 h 5812555"/>
              <a:gd name="connsiteX56" fmla="*/ 3756748 w 5808275"/>
              <a:gd name="connsiteY56" fmla="*/ 133643 h 5812555"/>
              <a:gd name="connsiteX57" fmla="*/ 3756748 w 5808275"/>
              <a:gd name="connsiteY57" fmla="*/ 337289 h 5812555"/>
              <a:gd name="connsiteX58" fmla="*/ 3770750 w 5808275"/>
              <a:gd name="connsiteY58" fmla="*/ 806205 h 5812555"/>
              <a:gd name="connsiteX59" fmla="*/ 4111840 w 5808275"/>
              <a:gd name="connsiteY59" fmla="*/ 464638 h 5812555"/>
              <a:gd name="connsiteX60" fmla="*/ 4111840 w 5808275"/>
              <a:gd name="connsiteY60" fmla="*/ 464638 h 5812555"/>
              <a:gd name="connsiteX61" fmla="*/ 4111840 w 5808275"/>
              <a:gd name="connsiteY61" fmla="*/ 238515 h 5812555"/>
              <a:gd name="connsiteX62" fmla="*/ 3886211 w 5808275"/>
              <a:gd name="connsiteY62" fmla="*/ 238020 h 5812555"/>
              <a:gd name="connsiteX63" fmla="*/ 3885716 w 5808275"/>
              <a:gd name="connsiteY63" fmla="*/ 238515 h 5812555"/>
              <a:gd name="connsiteX64" fmla="*/ 3544531 w 5808275"/>
              <a:gd name="connsiteY64" fmla="*/ 579986 h 5812555"/>
              <a:gd name="connsiteX65" fmla="*/ 3544531 w 5808275"/>
              <a:gd name="connsiteY65" fmla="*/ 806205 h 5812555"/>
              <a:gd name="connsiteX66" fmla="*/ 3770750 w 5808275"/>
              <a:gd name="connsiteY66" fmla="*/ 806205 h 5812555"/>
              <a:gd name="connsiteX67" fmla="*/ 3248208 w 5808275"/>
              <a:gd name="connsiteY67" fmla="*/ 1328461 h 5812555"/>
              <a:gd name="connsiteX68" fmla="*/ 463003 w 5808275"/>
              <a:gd name="connsiteY68" fmla="*/ 4113476 h 5812555"/>
              <a:gd name="connsiteX69" fmla="*/ 236832 w 5808275"/>
              <a:gd name="connsiteY69" fmla="*/ 4113428 h 5812555"/>
              <a:gd name="connsiteX70" fmla="*/ 236880 w 5808275"/>
              <a:gd name="connsiteY70" fmla="*/ 3887257 h 5812555"/>
              <a:gd name="connsiteX71" fmla="*/ 3021799 w 5808275"/>
              <a:gd name="connsiteY71" fmla="*/ 1102337 h 5812555"/>
              <a:gd name="connsiteX72" fmla="*/ 3248065 w 5808275"/>
              <a:gd name="connsiteY72" fmla="*/ 1102194 h 5812555"/>
              <a:gd name="connsiteX73" fmla="*/ 3248208 w 5808275"/>
              <a:gd name="connsiteY73" fmla="*/ 1328461 h 5812555"/>
              <a:gd name="connsiteX74" fmla="*/ 4496841 w 5808275"/>
              <a:gd name="connsiteY74" fmla="*/ 518836 h 5812555"/>
              <a:gd name="connsiteX75" fmla="*/ 4492079 w 5808275"/>
              <a:gd name="connsiteY75" fmla="*/ 558745 h 5812555"/>
              <a:gd name="connsiteX76" fmla="*/ 4749575 w 5808275"/>
              <a:gd name="connsiteY76" fmla="*/ 600043 h 5812555"/>
              <a:gd name="connsiteX77" fmla="*/ 4774495 w 5808275"/>
              <a:gd name="connsiteY77" fmla="*/ 768295 h 5812555"/>
              <a:gd name="connsiteX78" fmla="*/ 5043795 w 5808275"/>
              <a:gd name="connsiteY78" fmla="*/ 839022 h 5812555"/>
              <a:gd name="connsiteX79" fmla="*/ 5044529 w 5808275"/>
              <a:gd name="connsiteY79" fmla="*/ 1036329 h 5812555"/>
              <a:gd name="connsiteX80" fmla="*/ 5279730 w 5808275"/>
              <a:gd name="connsiteY80" fmla="*/ 1148979 h 5812555"/>
              <a:gd name="connsiteX81" fmla="*/ 5254079 w 5808275"/>
              <a:gd name="connsiteY81" fmla="*/ 1319888 h 5812555"/>
              <a:gd name="connsiteX82" fmla="*/ 5461146 w 5808275"/>
              <a:gd name="connsiteY82" fmla="*/ 1447583 h 5812555"/>
              <a:gd name="connsiteX83" fmla="*/ 5415241 w 5808275"/>
              <a:gd name="connsiteY83" fmla="*/ 1609067 h 5812555"/>
              <a:gd name="connsiteX84" fmla="*/ 1607813 w 5808275"/>
              <a:gd name="connsiteY84" fmla="*/ 5416686 h 5812555"/>
              <a:gd name="connsiteX85" fmla="*/ 1364268 w 5808275"/>
              <a:gd name="connsiteY85" fmla="*/ 5416410 h 5812555"/>
              <a:gd name="connsiteX86" fmla="*/ 1313967 w 5808275"/>
              <a:gd name="connsiteY86" fmla="*/ 5295052 h 5812555"/>
              <a:gd name="connsiteX87" fmla="*/ 1318729 w 5808275"/>
              <a:gd name="connsiteY87" fmla="*/ 5255142 h 5812555"/>
              <a:gd name="connsiteX88" fmla="*/ 1061233 w 5808275"/>
              <a:gd name="connsiteY88" fmla="*/ 5213844 h 5812555"/>
              <a:gd name="connsiteX89" fmla="*/ 1036313 w 5808275"/>
              <a:gd name="connsiteY89" fmla="*/ 5045592 h 5812555"/>
              <a:gd name="connsiteX90" fmla="*/ 767013 w 5808275"/>
              <a:gd name="connsiteY90" fmla="*/ 4974865 h 5812555"/>
              <a:gd name="connsiteX91" fmla="*/ 766279 w 5808275"/>
              <a:gd name="connsiteY91" fmla="*/ 4777558 h 5812555"/>
              <a:gd name="connsiteX92" fmla="*/ 531078 w 5808275"/>
              <a:gd name="connsiteY92" fmla="*/ 4664908 h 5812555"/>
              <a:gd name="connsiteX93" fmla="*/ 556729 w 5808275"/>
              <a:gd name="connsiteY93" fmla="*/ 4493999 h 5812555"/>
              <a:gd name="connsiteX94" fmla="*/ 349797 w 5808275"/>
              <a:gd name="connsiteY94" fmla="*/ 4365829 h 5812555"/>
              <a:gd name="connsiteX95" fmla="*/ 395566 w 5808275"/>
              <a:gd name="connsiteY95" fmla="*/ 4204820 h 5812555"/>
              <a:gd name="connsiteX96" fmla="*/ 4202804 w 5808275"/>
              <a:gd name="connsiteY96" fmla="*/ 397201 h 5812555"/>
              <a:gd name="connsiteX97" fmla="*/ 4446348 w 5808275"/>
              <a:gd name="connsiteY97" fmla="*/ 397477 h 5812555"/>
              <a:gd name="connsiteX98" fmla="*/ 4496650 w 5808275"/>
              <a:gd name="connsiteY98" fmla="*/ 518836 h 5812555"/>
              <a:gd name="connsiteX99" fmla="*/ 5400859 w 5808275"/>
              <a:gd name="connsiteY99" fmla="*/ 4337789 h 5812555"/>
              <a:gd name="connsiteX100" fmla="*/ 4336154 w 5808275"/>
              <a:gd name="connsiteY100" fmla="*/ 5402494 h 5812555"/>
              <a:gd name="connsiteX101" fmla="*/ 4197409 w 5808275"/>
              <a:gd name="connsiteY101" fmla="*/ 5402814 h 5812555"/>
              <a:gd name="connsiteX102" fmla="*/ 4197089 w 5808275"/>
              <a:gd name="connsiteY102" fmla="*/ 5402494 h 5812555"/>
              <a:gd name="connsiteX103" fmla="*/ 4197089 w 5808275"/>
              <a:gd name="connsiteY103" fmla="*/ 5263429 h 5812555"/>
              <a:gd name="connsiteX104" fmla="*/ 5261222 w 5808275"/>
              <a:gd name="connsiteY104" fmla="*/ 4198724 h 5812555"/>
              <a:gd name="connsiteX105" fmla="*/ 5400573 w 5808275"/>
              <a:gd name="connsiteY105" fmla="*/ 4198439 h 5812555"/>
              <a:gd name="connsiteX106" fmla="*/ 5400859 w 5808275"/>
              <a:gd name="connsiteY106" fmla="*/ 4337789 h 5812555"/>
              <a:gd name="connsiteX107" fmla="*/ 5085200 w 5808275"/>
              <a:gd name="connsiteY107" fmla="*/ 4205868 h 5812555"/>
              <a:gd name="connsiteX108" fmla="*/ 5706802 w 5808275"/>
              <a:gd name="connsiteY108" fmla="*/ 3584171 h 5812555"/>
              <a:gd name="connsiteX109" fmla="*/ 5706802 w 5808275"/>
              <a:gd name="connsiteY109" fmla="*/ 3584171 h 5812555"/>
              <a:gd name="connsiteX110" fmla="*/ 5706849 w 5808275"/>
              <a:gd name="connsiteY110" fmla="*/ 3427723 h 5812555"/>
              <a:gd name="connsiteX111" fmla="*/ 5550401 w 5808275"/>
              <a:gd name="connsiteY111" fmla="*/ 3427676 h 5812555"/>
              <a:gd name="connsiteX112" fmla="*/ 4928704 w 5808275"/>
              <a:gd name="connsiteY112" fmla="*/ 4048896 h 5812555"/>
              <a:gd name="connsiteX113" fmla="*/ 4931774 w 5808275"/>
              <a:gd name="connsiteY113" fmla="*/ 4205392 h 5812555"/>
              <a:gd name="connsiteX114" fmla="*/ 5085200 w 5808275"/>
              <a:gd name="connsiteY114" fmla="*/ 4205392 h 5812555"/>
              <a:gd name="connsiteX115" fmla="*/ 4720202 w 5808275"/>
              <a:gd name="connsiteY115" fmla="*/ 4570390 h 5812555"/>
              <a:gd name="connsiteX116" fmla="*/ 3582441 w 5808275"/>
              <a:gd name="connsiteY116" fmla="*/ 5707961 h 5812555"/>
              <a:gd name="connsiteX117" fmla="*/ 3546532 w 5808275"/>
              <a:gd name="connsiteY117" fmla="*/ 5734535 h 5812555"/>
              <a:gd name="connsiteX118" fmla="*/ 3459092 w 5808275"/>
              <a:gd name="connsiteY118" fmla="*/ 5736916 h 5812555"/>
              <a:gd name="connsiteX119" fmla="*/ 3397462 w 5808275"/>
              <a:gd name="connsiteY119" fmla="*/ 5592888 h 5812555"/>
              <a:gd name="connsiteX120" fmla="*/ 3399847 w 5808275"/>
              <a:gd name="connsiteY120" fmla="*/ 5587374 h 5812555"/>
              <a:gd name="connsiteX121" fmla="*/ 3426517 w 5808275"/>
              <a:gd name="connsiteY121" fmla="*/ 5551465 h 5812555"/>
              <a:gd name="connsiteX122" fmla="*/ 4563230 w 5808275"/>
              <a:gd name="connsiteY122" fmla="*/ 4414370 h 5812555"/>
              <a:gd name="connsiteX123" fmla="*/ 4719621 w 5808275"/>
              <a:gd name="connsiteY123" fmla="*/ 4414266 h 5812555"/>
              <a:gd name="connsiteX124" fmla="*/ 4719726 w 5808275"/>
              <a:gd name="connsiteY124" fmla="*/ 4414370 h 5812555"/>
              <a:gd name="connsiteX125" fmla="*/ 4743634 w 5808275"/>
              <a:gd name="connsiteY125" fmla="*/ 4449994 h 5812555"/>
              <a:gd name="connsiteX126" fmla="*/ 4719726 w 5808275"/>
              <a:gd name="connsiteY126" fmla="*/ 4570580 h 5812555"/>
              <a:gd name="connsiteX127" fmla="*/ 3066567 w 5808275"/>
              <a:gd name="connsiteY127" fmla="*/ 5776350 h 5812555"/>
              <a:gd name="connsiteX128" fmla="*/ 5774715 w 5808275"/>
              <a:gd name="connsiteY128" fmla="*/ 3068202 h 5812555"/>
              <a:gd name="connsiteX129" fmla="*/ 5769731 w 5808275"/>
              <a:gd name="connsiteY129" fmla="*/ 2894371 h 5812555"/>
              <a:gd name="connsiteX130" fmla="*/ 5600884 w 5808275"/>
              <a:gd name="connsiteY130" fmla="*/ 2894371 h 5812555"/>
              <a:gd name="connsiteX131" fmla="*/ 2892735 w 5808275"/>
              <a:gd name="connsiteY131" fmla="*/ 5602519 h 5812555"/>
              <a:gd name="connsiteX132" fmla="*/ 2856731 w 5808275"/>
              <a:gd name="connsiteY132" fmla="*/ 5689482 h 5812555"/>
              <a:gd name="connsiteX133" fmla="*/ 2866256 w 5808275"/>
              <a:gd name="connsiteY133" fmla="*/ 5736440 h 5812555"/>
              <a:gd name="connsiteX134" fmla="*/ 3026501 w 5808275"/>
              <a:gd name="connsiteY134" fmla="*/ 5803298 h 5812555"/>
              <a:gd name="connsiteX135" fmla="*/ 3026942 w 5808275"/>
              <a:gd name="connsiteY135" fmla="*/ 5803115 h 5812555"/>
              <a:gd name="connsiteX136" fmla="*/ 3066757 w 5808275"/>
              <a:gd name="connsiteY136" fmla="*/ 5776541 h 5812555"/>
              <a:gd name="connsiteX137" fmla="*/ 5758713 w 5808275"/>
              <a:gd name="connsiteY137" fmla="*/ 2636434 h 5812555"/>
              <a:gd name="connsiteX138" fmla="*/ 2634513 w 5808275"/>
              <a:gd name="connsiteY138" fmla="*/ 5760634 h 5812555"/>
              <a:gd name="connsiteX139" fmla="*/ 2443346 w 5808275"/>
              <a:gd name="connsiteY139" fmla="*/ 5767199 h 5812555"/>
              <a:gd name="connsiteX140" fmla="*/ 2436781 w 5808275"/>
              <a:gd name="connsiteY140" fmla="*/ 5576032 h 5812555"/>
              <a:gd name="connsiteX141" fmla="*/ 2443346 w 5808275"/>
              <a:gd name="connsiteY141" fmla="*/ 5569467 h 5812555"/>
              <a:gd name="connsiteX142" fmla="*/ 5567546 w 5808275"/>
              <a:gd name="connsiteY142" fmla="*/ 2445267 h 5812555"/>
              <a:gd name="connsiteX143" fmla="*/ 5758713 w 5808275"/>
              <a:gd name="connsiteY143" fmla="*/ 2438702 h 5812555"/>
              <a:gd name="connsiteX144" fmla="*/ 5765278 w 5808275"/>
              <a:gd name="connsiteY144" fmla="*/ 2629868 h 5812555"/>
              <a:gd name="connsiteX145" fmla="*/ 5758713 w 5808275"/>
              <a:gd name="connsiteY145" fmla="*/ 2636434 h 5812555"/>
              <a:gd name="connsiteX146" fmla="*/ 2262466 w 5808275"/>
              <a:gd name="connsiteY146" fmla="*/ 5685196 h 5812555"/>
              <a:gd name="connsiteX147" fmla="*/ 5683561 w 5808275"/>
              <a:gd name="connsiteY147" fmla="*/ 2264102 h 5812555"/>
              <a:gd name="connsiteX148" fmla="*/ 5716612 w 5808275"/>
              <a:gd name="connsiteY148" fmla="*/ 2216477 h 5812555"/>
              <a:gd name="connsiteX149" fmla="*/ 5717564 w 5808275"/>
              <a:gd name="connsiteY149" fmla="*/ 2102177 h 5812555"/>
              <a:gd name="connsiteX150" fmla="*/ 5636888 w 5808275"/>
              <a:gd name="connsiteY150" fmla="*/ 2021595 h 5812555"/>
              <a:gd name="connsiteX151" fmla="*/ 5579738 w 5808275"/>
              <a:gd name="connsiteY151" fmla="*/ 2010546 h 5812555"/>
              <a:gd name="connsiteX152" fmla="*/ 5474963 w 5808275"/>
              <a:gd name="connsiteY152" fmla="*/ 2055599 h 5812555"/>
              <a:gd name="connsiteX153" fmla="*/ 2053869 w 5808275"/>
              <a:gd name="connsiteY153" fmla="*/ 5476599 h 5812555"/>
              <a:gd name="connsiteX154" fmla="*/ 2008815 w 5808275"/>
              <a:gd name="connsiteY154" fmla="*/ 5581374 h 5812555"/>
              <a:gd name="connsiteX155" fmla="*/ 2019864 w 5808275"/>
              <a:gd name="connsiteY155" fmla="*/ 5638524 h 5812555"/>
              <a:gd name="connsiteX156" fmla="*/ 2212509 w 5808275"/>
              <a:gd name="connsiteY156" fmla="*/ 5719033 h 5812555"/>
              <a:gd name="connsiteX157" fmla="*/ 2262466 w 5808275"/>
              <a:gd name="connsiteY157" fmla="*/ 5685196 h 5812555"/>
              <a:gd name="connsiteX158" fmla="*/ 5573547 w 5808275"/>
              <a:gd name="connsiteY158" fmla="*/ 1926440 h 5812555"/>
              <a:gd name="connsiteX159" fmla="*/ 3090760 w 5808275"/>
              <a:gd name="connsiteY159" fmla="*/ 4409227 h 5812555"/>
              <a:gd name="connsiteX160" fmla="*/ 2864727 w 5808275"/>
              <a:gd name="connsiteY160" fmla="*/ 4409317 h 5812555"/>
              <a:gd name="connsiteX161" fmla="*/ 2864636 w 5808275"/>
              <a:gd name="connsiteY161" fmla="*/ 4409227 h 5812555"/>
              <a:gd name="connsiteX162" fmla="*/ 2864636 w 5808275"/>
              <a:gd name="connsiteY162" fmla="*/ 4183008 h 5812555"/>
              <a:gd name="connsiteX163" fmla="*/ 5347614 w 5808275"/>
              <a:gd name="connsiteY163" fmla="*/ 1700412 h 5812555"/>
              <a:gd name="connsiteX164" fmla="*/ 5573242 w 5808275"/>
              <a:gd name="connsiteY164" fmla="*/ 1699917 h 5812555"/>
              <a:gd name="connsiteX165" fmla="*/ 5573738 w 5808275"/>
              <a:gd name="connsiteY165" fmla="*/ 1700412 h 5812555"/>
              <a:gd name="connsiteX166" fmla="*/ 5573738 w 5808275"/>
              <a:gd name="connsiteY166" fmla="*/ 1926631 h 5812555"/>
              <a:gd name="connsiteX167" fmla="*/ 1924805 w 5808275"/>
              <a:gd name="connsiteY167" fmla="*/ 5575658 h 5812555"/>
              <a:gd name="connsiteX168" fmla="*/ 2583173 w 5808275"/>
              <a:gd name="connsiteY168" fmla="*/ 4916719 h 5812555"/>
              <a:gd name="connsiteX169" fmla="*/ 2583173 w 5808275"/>
              <a:gd name="connsiteY169" fmla="*/ 4690500 h 5812555"/>
              <a:gd name="connsiteX170" fmla="*/ 2356954 w 5808275"/>
              <a:gd name="connsiteY170" fmla="*/ 4690500 h 5812555"/>
              <a:gd name="connsiteX171" fmla="*/ 1698586 w 5808275"/>
              <a:gd name="connsiteY171" fmla="*/ 5349439 h 5812555"/>
              <a:gd name="connsiteX172" fmla="*/ 1698634 w 5808275"/>
              <a:gd name="connsiteY172" fmla="*/ 5575611 h 5812555"/>
              <a:gd name="connsiteX173" fmla="*/ 1924805 w 5808275"/>
              <a:gd name="connsiteY173" fmla="*/ 5575563 h 5812555"/>
              <a:gd name="connsiteX174" fmla="*/ 2723953 w 5808275"/>
              <a:gd name="connsiteY174" fmla="*/ 4709741 h 5812555"/>
              <a:gd name="connsiteX175" fmla="*/ 2883877 w 5808275"/>
              <a:gd name="connsiteY175" fmla="*/ 4550007 h 5812555"/>
              <a:gd name="connsiteX176" fmla="*/ 2724143 w 5808275"/>
              <a:gd name="connsiteY176" fmla="*/ 4390082 h 5812555"/>
              <a:gd name="connsiteX177" fmla="*/ 2564218 w 5808275"/>
              <a:gd name="connsiteY177" fmla="*/ 4549816 h 5812555"/>
              <a:gd name="connsiteX178" fmla="*/ 2564218 w 5808275"/>
              <a:gd name="connsiteY178" fmla="*/ 4549911 h 5812555"/>
              <a:gd name="connsiteX179" fmla="*/ 2723952 w 5808275"/>
              <a:gd name="connsiteY179" fmla="*/ 4709836 h 5812555"/>
              <a:gd name="connsiteX180" fmla="*/ 2724333 w 5808275"/>
              <a:gd name="connsiteY180" fmla="*/ 4709836 h 5812555"/>
              <a:gd name="connsiteX181" fmla="*/ 4936801 w 5808275"/>
              <a:gd name="connsiteY181" fmla="*/ 4311214 h 5812555"/>
              <a:gd name="connsiteX182" fmla="*/ 4826216 w 5808275"/>
              <a:gd name="connsiteY182" fmla="*/ 4421990 h 5812555"/>
              <a:gd name="connsiteX183" fmla="*/ 4715440 w 5808275"/>
              <a:gd name="connsiteY183" fmla="*/ 4311405 h 5812555"/>
              <a:gd name="connsiteX184" fmla="*/ 4826025 w 5808275"/>
              <a:gd name="connsiteY184" fmla="*/ 4200629 h 5812555"/>
              <a:gd name="connsiteX185" fmla="*/ 4826216 w 5808275"/>
              <a:gd name="connsiteY185" fmla="*/ 4200629 h 5812555"/>
              <a:gd name="connsiteX186" fmla="*/ 4936801 w 5808275"/>
              <a:gd name="connsiteY186" fmla="*/ 4311214 h 5812555"/>
              <a:gd name="connsiteX187" fmla="*/ 3396132 w 5808275"/>
              <a:gd name="connsiteY187" fmla="*/ 1114243 h 5812555"/>
              <a:gd name="connsiteX188" fmla="*/ 3555961 w 5808275"/>
              <a:gd name="connsiteY188" fmla="*/ 954414 h 5812555"/>
              <a:gd name="connsiteX189" fmla="*/ 3396131 w 5808275"/>
              <a:gd name="connsiteY189" fmla="*/ 794584 h 5812555"/>
              <a:gd name="connsiteX190" fmla="*/ 3236302 w 5808275"/>
              <a:gd name="connsiteY190" fmla="*/ 954318 h 5812555"/>
              <a:gd name="connsiteX191" fmla="*/ 3396132 w 5808275"/>
              <a:gd name="connsiteY191" fmla="*/ 1114148 h 5812555"/>
              <a:gd name="connsiteX192" fmla="*/ 744181 w 5808275"/>
              <a:gd name="connsiteY192" fmla="*/ 2811694 h 5812555"/>
              <a:gd name="connsiteX193" fmla="*/ 609021 w 5808275"/>
              <a:gd name="connsiteY193" fmla="*/ 2947044 h 5812555"/>
              <a:gd name="connsiteX194" fmla="*/ 473671 w 5808275"/>
              <a:gd name="connsiteY194" fmla="*/ 2811884 h 5812555"/>
              <a:gd name="connsiteX195" fmla="*/ 608831 w 5808275"/>
              <a:gd name="connsiteY195" fmla="*/ 2676534 h 5812555"/>
              <a:gd name="connsiteX196" fmla="*/ 608926 w 5808275"/>
              <a:gd name="connsiteY196" fmla="*/ 2676534 h 5812555"/>
              <a:gd name="connsiteX197" fmla="*/ 744181 w 5808275"/>
              <a:gd name="connsiteY197" fmla="*/ 2811694 h 581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808275" h="5812555">
                <a:moveTo>
                  <a:pt x="209733" y="2919517"/>
                </a:moveTo>
                <a:lnTo>
                  <a:pt x="2917882" y="211369"/>
                </a:lnTo>
                <a:cubicBezTo>
                  <a:pt x="2966704" y="164161"/>
                  <a:pt x="2968013" y="86313"/>
                  <a:pt x="2920805" y="37490"/>
                </a:cubicBezTo>
                <a:cubicBezTo>
                  <a:pt x="2873597" y="-11332"/>
                  <a:pt x="2795749" y="-12641"/>
                  <a:pt x="2746926" y="34567"/>
                </a:cubicBezTo>
                <a:cubicBezTo>
                  <a:pt x="2745952" y="35510"/>
                  <a:pt x="2744993" y="36468"/>
                  <a:pt x="2744050" y="37442"/>
                </a:cubicBezTo>
                <a:lnTo>
                  <a:pt x="35902" y="2745686"/>
                </a:lnTo>
                <a:cubicBezTo>
                  <a:pt x="-11967" y="2793742"/>
                  <a:pt x="-11967" y="2871460"/>
                  <a:pt x="35902" y="2919517"/>
                </a:cubicBezTo>
                <a:cubicBezTo>
                  <a:pt x="83917" y="2967545"/>
                  <a:pt x="161776" y="2967556"/>
                  <a:pt x="209805" y="2919541"/>
                </a:cubicBezTo>
                <a:cubicBezTo>
                  <a:pt x="209813" y="2919533"/>
                  <a:pt x="209821" y="2919525"/>
                  <a:pt x="209829" y="2919517"/>
                </a:cubicBezTo>
                <a:moveTo>
                  <a:pt x="2384101" y="262042"/>
                </a:moveTo>
                <a:lnTo>
                  <a:pt x="260025" y="2386117"/>
                </a:lnTo>
                <a:cubicBezTo>
                  <a:pt x="216836" y="2429306"/>
                  <a:pt x="146814" y="2429306"/>
                  <a:pt x="103625" y="2386117"/>
                </a:cubicBezTo>
                <a:cubicBezTo>
                  <a:pt x="60436" y="2342928"/>
                  <a:pt x="60436" y="2272905"/>
                  <a:pt x="103625" y="2229716"/>
                </a:cubicBezTo>
                <a:lnTo>
                  <a:pt x="2227700" y="105641"/>
                </a:lnTo>
                <a:cubicBezTo>
                  <a:pt x="2238017" y="95409"/>
                  <a:pt x="2250209" y="87259"/>
                  <a:pt x="2263609" y="81638"/>
                </a:cubicBezTo>
                <a:cubicBezTo>
                  <a:pt x="2290704" y="70340"/>
                  <a:pt x="2321191" y="70340"/>
                  <a:pt x="2348286" y="81638"/>
                </a:cubicBezTo>
                <a:cubicBezTo>
                  <a:pt x="2361686" y="87259"/>
                  <a:pt x="2373878" y="95409"/>
                  <a:pt x="2384196" y="105641"/>
                </a:cubicBezTo>
                <a:cubicBezTo>
                  <a:pt x="2394501" y="115899"/>
                  <a:pt x="2402660" y="128106"/>
                  <a:pt x="2408199" y="141550"/>
                </a:cubicBezTo>
                <a:cubicBezTo>
                  <a:pt x="2425340" y="182899"/>
                  <a:pt x="2415864" y="230503"/>
                  <a:pt x="2384196" y="262137"/>
                </a:cubicBezTo>
                <a:moveTo>
                  <a:pt x="1613623" y="550744"/>
                </a:moveTo>
                <a:lnTo>
                  <a:pt x="549395" y="1615163"/>
                </a:lnTo>
                <a:cubicBezTo>
                  <a:pt x="510114" y="1652712"/>
                  <a:pt x="447830" y="1651308"/>
                  <a:pt x="410281" y="1612027"/>
                </a:cubicBezTo>
                <a:cubicBezTo>
                  <a:pt x="373942" y="1574011"/>
                  <a:pt x="373921" y="1514139"/>
                  <a:pt x="410235" y="1476098"/>
                </a:cubicBezTo>
                <a:lnTo>
                  <a:pt x="1474463" y="411870"/>
                </a:lnTo>
                <a:cubicBezTo>
                  <a:pt x="1512012" y="372588"/>
                  <a:pt x="1574295" y="371184"/>
                  <a:pt x="1613576" y="408733"/>
                </a:cubicBezTo>
                <a:cubicBezTo>
                  <a:pt x="1652858" y="446282"/>
                  <a:pt x="1654262" y="508566"/>
                  <a:pt x="1616713" y="547847"/>
                </a:cubicBezTo>
                <a:cubicBezTo>
                  <a:pt x="1615675" y="548932"/>
                  <a:pt x="1614614" y="549994"/>
                  <a:pt x="1613528" y="551030"/>
                </a:cubicBezTo>
                <a:moveTo>
                  <a:pt x="3367557" y="244706"/>
                </a:moveTo>
                <a:lnTo>
                  <a:pt x="911631" y="2700442"/>
                </a:lnTo>
                <a:cubicBezTo>
                  <a:pt x="886377" y="2726154"/>
                  <a:pt x="851849" y="2740638"/>
                  <a:pt x="815809" y="2740637"/>
                </a:cubicBezTo>
                <a:cubicBezTo>
                  <a:pt x="779803" y="2740755"/>
                  <a:pt x="745240" y="2726491"/>
                  <a:pt x="719797" y="2701013"/>
                </a:cubicBezTo>
                <a:cubicBezTo>
                  <a:pt x="667006" y="2648312"/>
                  <a:pt x="666934" y="2562794"/>
                  <a:pt x="719635" y="2510003"/>
                </a:cubicBezTo>
                <a:cubicBezTo>
                  <a:pt x="719910" y="2509728"/>
                  <a:pt x="720187" y="2509453"/>
                  <a:pt x="720464" y="2509180"/>
                </a:cubicBezTo>
                <a:lnTo>
                  <a:pt x="3175819" y="53539"/>
                </a:lnTo>
                <a:cubicBezTo>
                  <a:pt x="3228608" y="592"/>
                  <a:pt x="3314324" y="464"/>
                  <a:pt x="3367271" y="53254"/>
                </a:cubicBezTo>
                <a:cubicBezTo>
                  <a:pt x="3420218" y="106043"/>
                  <a:pt x="3420346" y="191759"/>
                  <a:pt x="3367557" y="244706"/>
                </a:cubicBezTo>
                <a:moveTo>
                  <a:pt x="243357" y="3368906"/>
                </a:moveTo>
                <a:lnTo>
                  <a:pt x="497865" y="3113922"/>
                </a:lnTo>
                <a:lnTo>
                  <a:pt x="497865" y="3114494"/>
                </a:lnTo>
                <a:cubicBezTo>
                  <a:pt x="549303" y="3060326"/>
                  <a:pt x="547090" y="2974716"/>
                  <a:pt x="492923" y="2923278"/>
                </a:cubicBezTo>
                <a:cubicBezTo>
                  <a:pt x="440743" y="2873727"/>
                  <a:pt x="358902" y="2873707"/>
                  <a:pt x="306698" y="2923231"/>
                </a:cubicBezTo>
                <a:lnTo>
                  <a:pt x="52190" y="3177739"/>
                </a:lnTo>
                <a:cubicBezTo>
                  <a:pt x="39145" y="3190189"/>
                  <a:pt x="28718" y="3205117"/>
                  <a:pt x="21519" y="3221649"/>
                </a:cubicBezTo>
                <a:cubicBezTo>
                  <a:pt x="14267" y="3238172"/>
                  <a:pt x="10443" y="3255994"/>
                  <a:pt x="10280" y="3274037"/>
                </a:cubicBezTo>
                <a:cubicBezTo>
                  <a:pt x="9822" y="3310445"/>
                  <a:pt x="24115" y="3345489"/>
                  <a:pt x="49904" y="3371192"/>
                </a:cubicBezTo>
                <a:cubicBezTo>
                  <a:pt x="75632" y="3396944"/>
                  <a:pt x="110659" y="3411230"/>
                  <a:pt x="147059" y="3410816"/>
                </a:cubicBezTo>
                <a:cubicBezTo>
                  <a:pt x="183516" y="3410496"/>
                  <a:pt x="218277" y="3395368"/>
                  <a:pt x="243357" y="3368906"/>
                </a:cubicBezTo>
                <a:moveTo>
                  <a:pt x="3756748" y="337289"/>
                </a:moveTo>
                <a:lnTo>
                  <a:pt x="335654" y="3758384"/>
                </a:lnTo>
                <a:cubicBezTo>
                  <a:pt x="322131" y="3772453"/>
                  <a:pt x="305941" y="3783689"/>
                  <a:pt x="288029" y="3791435"/>
                </a:cubicBezTo>
                <a:cubicBezTo>
                  <a:pt x="269960" y="3799177"/>
                  <a:pt x="250535" y="3803256"/>
                  <a:pt x="230879" y="3803437"/>
                </a:cubicBezTo>
                <a:cubicBezTo>
                  <a:pt x="211278" y="3803653"/>
                  <a:pt x="191837" y="3799894"/>
                  <a:pt x="173729" y="3792388"/>
                </a:cubicBezTo>
                <a:cubicBezTo>
                  <a:pt x="137058" y="3777525"/>
                  <a:pt x="107958" y="3748460"/>
                  <a:pt x="93052" y="3711806"/>
                </a:cubicBezTo>
                <a:cubicBezTo>
                  <a:pt x="78063" y="3675114"/>
                  <a:pt x="78406" y="3633944"/>
                  <a:pt x="94005" y="3597506"/>
                </a:cubicBezTo>
                <a:cubicBezTo>
                  <a:pt x="101827" y="3579637"/>
                  <a:pt x="113053" y="3563461"/>
                  <a:pt x="127056" y="3549881"/>
                </a:cubicBezTo>
                <a:lnTo>
                  <a:pt x="3548151" y="128692"/>
                </a:lnTo>
                <a:cubicBezTo>
                  <a:pt x="3607120" y="72456"/>
                  <a:pt x="3700513" y="74673"/>
                  <a:pt x="3756748" y="133643"/>
                </a:cubicBezTo>
                <a:cubicBezTo>
                  <a:pt x="3811106" y="190643"/>
                  <a:pt x="3811106" y="280289"/>
                  <a:pt x="3756748" y="337289"/>
                </a:cubicBezTo>
                <a:moveTo>
                  <a:pt x="3770750" y="806205"/>
                </a:moveTo>
                <a:lnTo>
                  <a:pt x="4111840" y="464638"/>
                </a:lnTo>
                <a:lnTo>
                  <a:pt x="4111840" y="464638"/>
                </a:lnTo>
                <a:cubicBezTo>
                  <a:pt x="4174265" y="402189"/>
                  <a:pt x="4174265" y="300964"/>
                  <a:pt x="4111840" y="238515"/>
                </a:cubicBezTo>
                <a:cubicBezTo>
                  <a:pt x="4049671" y="176073"/>
                  <a:pt x="3948654" y="175851"/>
                  <a:pt x="3886211" y="238020"/>
                </a:cubicBezTo>
                <a:cubicBezTo>
                  <a:pt x="3886046" y="238184"/>
                  <a:pt x="3885881" y="238349"/>
                  <a:pt x="3885716" y="238515"/>
                </a:cubicBezTo>
                <a:lnTo>
                  <a:pt x="3544531" y="579986"/>
                </a:lnTo>
                <a:cubicBezTo>
                  <a:pt x="3482062" y="642455"/>
                  <a:pt x="3482062" y="743736"/>
                  <a:pt x="3544531" y="806205"/>
                </a:cubicBezTo>
                <a:cubicBezTo>
                  <a:pt x="3607000" y="868673"/>
                  <a:pt x="3708281" y="868673"/>
                  <a:pt x="3770750" y="806205"/>
                </a:cubicBezTo>
                <a:moveTo>
                  <a:pt x="3248208" y="1328461"/>
                </a:moveTo>
                <a:lnTo>
                  <a:pt x="463003" y="4113476"/>
                </a:lnTo>
                <a:cubicBezTo>
                  <a:pt x="400535" y="4175918"/>
                  <a:pt x="299274" y="4175896"/>
                  <a:pt x="236832" y="4113428"/>
                </a:cubicBezTo>
                <a:cubicBezTo>
                  <a:pt x="174390" y="4050959"/>
                  <a:pt x="174411" y="3949699"/>
                  <a:pt x="236880" y="3887257"/>
                </a:cubicBezTo>
                <a:lnTo>
                  <a:pt x="3021799" y="1102337"/>
                </a:lnTo>
                <a:cubicBezTo>
                  <a:pt x="3084241" y="1039816"/>
                  <a:pt x="3185544" y="1039752"/>
                  <a:pt x="3248065" y="1102194"/>
                </a:cubicBezTo>
                <a:cubicBezTo>
                  <a:pt x="3310587" y="1164636"/>
                  <a:pt x="3310651" y="1265939"/>
                  <a:pt x="3248208" y="1328461"/>
                </a:cubicBezTo>
                <a:moveTo>
                  <a:pt x="4496841" y="518836"/>
                </a:moveTo>
                <a:cubicBezTo>
                  <a:pt x="4496848" y="532281"/>
                  <a:pt x="4495249" y="545679"/>
                  <a:pt x="4492079" y="558745"/>
                </a:cubicBezTo>
                <a:cubicBezTo>
                  <a:pt x="4574588" y="499044"/>
                  <a:pt x="4689873" y="517533"/>
                  <a:pt x="4749575" y="600043"/>
                </a:cubicBezTo>
                <a:cubicBezTo>
                  <a:pt x="4784795" y="648718"/>
                  <a:pt x="4794093" y="711500"/>
                  <a:pt x="4774495" y="768295"/>
                </a:cubicBezTo>
                <a:cubicBezTo>
                  <a:pt x="4868391" y="713461"/>
                  <a:pt x="4988960" y="745126"/>
                  <a:pt x="5043795" y="839022"/>
                </a:cubicBezTo>
                <a:cubicBezTo>
                  <a:pt x="5079356" y="899914"/>
                  <a:pt x="5079635" y="975174"/>
                  <a:pt x="5044529" y="1036329"/>
                </a:cubicBezTo>
                <a:cubicBezTo>
                  <a:pt x="5140585" y="1002487"/>
                  <a:pt x="5245888" y="1052922"/>
                  <a:pt x="5279730" y="1148979"/>
                </a:cubicBezTo>
                <a:cubicBezTo>
                  <a:pt x="5300057" y="1206677"/>
                  <a:pt x="5290448" y="1270700"/>
                  <a:pt x="5254079" y="1319888"/>
                </a:cubicBezTo>
                <a:cubicBezTo>
                  <a:pt x="5346521" y="1297970"/>
                  <a:pt x="5439228" y="1355141"/>
                  <a:pt x="5461146" y="1447583"/>
                </a:cubicBezTo>
                <a:cubicBezTo>
                  <a:pt x="5474933" y="1505730"/>
                  <a:pt x="5457553" y="1566866"/>
                  <a:pt x="5415241" y="1609067"/>
                </a:cubicBezTo>
                <a:lnTo>
                  <a:pt x="1607813" y="5416686"/>
                </a:lnTo>
                <a:cubicBezTo>
                  <a:pt x="1540484" y="5483863"/>
                  <a:pt x="1431445" y="5483739"/>
                  <a:pt x="1364268" y="5416410"/>
                </a:cubicBezTo>
                <a:cubicBezTo>
                  <a:pt x="1332124" y="5384193"/>
                  <a:pt x="1314040" y="5340562"/>
                  <a:pt x="1313967" y="5295052"/>
                </a:cubicBezTo>
                <a:cubicBezTo>
                  <a:pt x="1313960" y="5281606"/>
                  <a:pt x="1315559" y="5268208"/>
                  <a:pt x="1318729" y="5255142"/>
                </a:cubicBezTo>
                <a:cubicBezTo>
                  <a:pt x="1236220" y="5314843"/>
                  <a:pt x="1120935" y="5296354"/>
                  <a:pt x="1061233" y="5213844"/>
                </a:cubicBezTo>
                <a:cubicBezTo>
                  <a:pt x="1026013" y="5165169"/>
                  <a:pt x="1016714" y="5102387"/>
                  <a:pt x="1036313" y="5045592"/>
                </a:cubicBezTo>
                <a:cubicBezTo>
                  <a:pt x="942417" y="5100426"/>
                  <a:pt x="821847" y="5068761"/>
                  <a:pt x="767013" y="4974865"/>
                </a:cubicBezTo>
                <a:cubicBezTo>
                  <a:pt x="731452" y="4913973"/>
                  <a:pt x="731172" y="4838713"/>
                  <a:pt x="766279" y="4777558"/>
                </a:cubicBezTo>
                <a:cubicBezTo>
                  <a:pt x="670223" y="4811400"/>
                  <a:pt x="564920" y="4760964"/>
                  <a:pt x="531078" y="4664908"/>
                </a:cubicBezTo>
                <a:cubicBezTo>
                  <a:pt x="510750" y="4607210"/>
                  <a:pt x="520359" y="4543187"/>
                  <a:pt x="556729" y="4493999"/>
                </a:cubicBezTo>
                <a:cubicBezTo>
                  <a:pt x="464194" y="4515749"/>
                  <a:pt x="371547" y="4458365"/>
                  <a:pt x="349797" y="4365829"/>
                </a:cubicBezTo>
                <a:cubicBezTo>
                  <a:pt x="336171" y="4307856"/>
                  <a:pt x="353482" y="4246957"/>
                  <a:pt x="395566" y="4204820"/>
                </a:cubicBezTo>
                <a:lnTo>
                  <a:pt x="4202804" y="397201"/>
                </a:lnTo>
                <a:cubicBezTo>
                  <a:pt x="4270133" y="330024"/>
                  <a:pt x="4379172" y="330148"/>
                  <a:pt x="4446348" y="397477"/>
                </a:cubicBezTo>
                <a:cubicBezTo>
                  <a:pt x="4478493" y="429694"/>
                  <a:pt x="4496577" y="473325"/>
                  <a:pt x="4496650" y="518836"/>
                </a:cubicBezTo>
                <a:moveTo>
                  <a:pt x="5400859" y="4337789"/>
                </a:moveTo>
                <a:lnTo>
                  <a:pt x="4336154" y="5402494"/>
                </a:lnTo>
                <a:cubicBezTo>
                  <a:pt x="4297929" y="5440896"/>
                  <a:pt x="4235811" y="5441039"/>
                  <a:pt x="4197409" y="5402814"/>
                </a:cubicBezTo>
                <a:cubicBezTo>
                  <a:pt x="4197302" y="5402708"/>
                  <a:pt x="4197195" y="5402601"/>
                  <a:pt x="4197089" y="5402494"/>
                </a:cubicBezTo>
                <a:cubicBezTo>
                  <a:pt x="4158720" y="5364079"/>
                  <a:pt x="4158720" y="5301844"/>
                  <a:pt x="4197089" y="5263429"/>
                </a:cubicBezTo>
                <a:lnTo>
                  <a:pt x="5261222" y="4198724"/>
                </a:lnTo>
                <a:cubicBezTo>
                  <a:pt x="5299624" y="4160165"/>
                  <a:pt x="5362013" y="4160037"/>
                  <a:pt x="5400573" y="4198439"/>
                </a:cubicBezTo>
                <a:cubicBezTo>
                  <a:pt x="5439132" y="4236840"/>
                  <a:pt x="5439261" y="4299230"/>
                  <a:pt x="5400859" y="4337789"/>
                </a:cubicBezTo>
                <a:moveTo>
                  <a:pt x="5085200" y="4205868"/>
                </a:moveTo>
                <a:lnTo>
                  <a:pt x="5706802" y="3584171"/>
                </a:lnTo>
                <a:lnTo>
                  <a:pt x="5706802" y="3584171"/>
                </a:lnTo>
                <a:cubicBezTo>
                  <a:pt x="5750017" y="3540982"/>
                  <a:pt x="5750038" y="3470938"/>
                  <a:pt x="5706849" y="3427723"/>
                </a:cubicBezTo>
                <a:cubicBezTo>
                  <a:pt x="5663661" y="3384508"/>
                  <a:pt x="5593616" y="3384487"/>
                  <a:pt x="5550401" y="3427676"/>
                </a:cubicBezTo>
                <a:lnTo>
                  <a:pt x="4928704" y="4048896"/>
                </a:lnTo>
                <a:cubicBezTo>
                  <a:pt x="4886337" y="4092959"/>
                  <a:pt x="4887711" y="4163025"/>
                  <a:pt x="4931774" y="4205392"/>
                </a:cubicBezTo>
                <a:cubicBezTo>
                  <a:pt x="4974620" y="4246588"/>
                  <a:pt x="5042354" y="4246588"/>
                  <a:pt x="5085200" y="4205392"/>
                </a:cubicBezTo>
                <a:moveTo>
                  <a:pt x="4720202" y="4570390"/>
                </a:moveTo>
                <a:lnTo>
                  <a:pt x="3582441" y="5707961"/>
                </a:lnTo>
                <a:cubicBezTo>
                  <a:pt x="3572443" y="5719212"/>
                  <a:pt x="3560214" y="5728262"/>
                  <a:pt x="3546532" y="5734535"/>
                </a:cubicBezTo>
                <a:cubicBezTo>
                  <a:pt x="3518946" y="5747290"/>
                  <a:pt x="3487331" y="5748151"/>
                  <a:pt x="3459092" y="5736916"/>
                </a:cubicBezTo>
                <a:cubicBezTo>
                  <a:pt x="3402301" y="5714163"/>
                  <a:pt x="3374708" y="5649679"/>
                  <a:pt x="3397462" y="5592888"/>
                </a:cubicBezTo>
                <a:cubicBezTo>
                  <a:pt x="3398207" y="5591029"/>
                  <a:pt x="3399002" y="5589190"/>
                  <a:pt x="3399847" y="5587374"/>
                </a:cubicBezTo>
                <a:cubicBezTo>
                  <a:pt x="3406239" y="5573737"/>
                  <a:pt x="3415309" y="5561525"/>
                  <a:pt x="3426517" y="5551465"/>
                </a:cubicBezTo>
                <a:lnTo>
                  <a:pt x="4563230" y="4414370"/>
                </a:lnTo>
                <a:cubicBezTo>
                  <a:pt x="4606387" y="4371155"/>
                  <a:pt x="4676406" y="4371109"/>
                  <a:pt x="4719621" y="4414266"/>
                </a:cubicBezTo>
                <a:cubicBezTo>
                  <a:pt x="4719656" y="4414301"/>
                  <a:pt x="4719691" y="4414336"/>
                  <a:pt x="4719726" y="4414370"/>
                </a:cubicBezTo>
                <a:cubicBezTo>
                  <a:pt x="4729929" y="4424583"/>
                  <a:pt x="4738049" y="4436682"/>
                  <a:pt x="4743634" y="4449994"/>
                </a:cubicBezTo>
                <a:cubicBezTo>
                  <a:pt x="4760719" y="4491332"/>
                  <a:pt x="4751290" y="4538888"/>
                  <a:pt x="4719726" y="4570580"/>
                </a:cubicBezTo>
                <a:moveTo>
                  <a:pt x="3066567" y="5776350"/>
                </a:moveTo>
                <a:lnTo>
                  <a:pt x="5774715" y="3068202"/>
                </a:lnTo>
                <a:cubicBezTo>
                  <a:pt x="5821341" y="3018824"/>
                  <a:pt x="5819110" y="2940997"/>
                  <a:pt x="5769731" y="2894371"/>
                </a:cubicBezTo>
                <a:cubicBezTo>
                  <a:pt x="5722343" y="2849623"/>
                  <a:pt x="5648272" y="2849623"/>
                  <a:pt x="5600884" y="2894371"/>
                </a:cubicBezTo>
                <a:lnTo>
                  <a:pt x="2892735" y="5602519"/>
                </a:lnTo>
                <a:cubicBezTo>
                  <a:pt x="2869658" y="5625573"/>
                  <a:pt x="2856704" y="5656863"/>
                  <a:pt x="2856731" y="5689482"/>
                </a:cubicBezTo>
                <a:cubicBezTo>
                  <a:pt x="2856766" y="5705611"/>
                  <a:pt x="2860004" y="5721573"/>
                  <a:pt x="2866256" y="5736440"/>
                </a:cubicBezTo>
                <a:cubicBezTo>
                  <a:pt x="2892044" y="5799153"/>
                  <a:pt x="2963788" y="5829086"/>
                  <a:pt x="3026501" y="5803298"/>
                </a:cubicBezTo>
                <a:cubicBezTo>
                  <a:pt x="3026648" y="5803237"/>
                  <a:pt x="3026795" y="5803176"/>
                  <a:pt x="3026942" y="5803115"/>
                </a:cubicBezTo>
                <a:cubicBezTo>
                  <a:pt x="3041806" y="5796912"/>
                  <a:pt x="3055326" y="5787887"/>
                  <a:pt x="3066757" y="5776541"/>
                </a:cubicBezTo>
                <a:moveTo>
                  <a:pt x="5758713" y="2636434"/>
                </a:moveTo>
                <a:lnTo>
                  <a:pt x="2634513" y="5760634"/>
                </a:lnTo>
                <a:cubicBezTo>
                  <a:pt x="2583536" y="5815236"/>
                  <a:pt x="2497948" y="5818175"/>
                  <a:pt x="2443346" y="5767199"/>
                </a:cubicBezTo>
                <a:cubicBezTo>
                  <a:pt x="2388743" y="5716222"/>
                  <a:pt x="2385804" y="5630635"/>
                  <a:pt x="2436781" y="5576032"/>
                </a:cubicBezTo>
                <a:cubicBezTo>
                  <a:pt x="2438893" y="5573769"/>
                  <a:pt x="2441083" y="5571579"/>
                  <a:pt x="2443346" y="5569467"/>
                </a:cubicBezTo>
                <a:lnTo>
                  <a:pt x="5567546" y="2445267"/>
                </a:lnTo>
                <a:cubicBezTo>
                  <a:pt x="5618523" y="2390665"/>
                  <a:pt x="5704110" y="2387725"/>
                  <a:pt x="5758713" y="2438702"/>
                </a:cubicBezTo>
                <a:cubicBezTo>
                  <a:pt x="5813315" y="2489678"/>
                  <a:pt x="5816255" y="2575266"/>
                  <a:pt x="5765278" y="2629868"/>
                </a:cubicBezTo>
                <a:cubicBezTo>
                  <a:pt x="5763166" y="2632131"/>
                  <a:pt x="5760976" y="2634321"/>
                  <a:pt x="5758713" y="2636434"/>
                </a:cubicBezTo>
                <a:moveTo>
                  <a:pt x="2262466" y="5685196"/>
                </a:moveTo>
                <a:lnTo>
                  <a:pt x="5683561" y="2264102"/>
                </a:lnTo>
                <a:cubicBezTo>
                  <a:pt x="5697564" y="2250522"/>
                  <a:pt x="5708790" y="2234346"/>
                  <a:pt x="5716612" y="2216477"/>
                </a:cubicBezTo>
                <a:cubicBezTo>
                  <a:pt x="5732210" y="2180039"/>
                  <a:pt x="5732553" y="2138869"/>
                  <a:pt x="5717564" y="2102177"/>
                </a:cubicBezTo>
                <a:cubicBezTo>
                  <a:pt x="5702658" y="2065523"/>
                  <a:pt x="5673559" y="2036458"/>
                  <a:pt x="5636888" y="2021595"/>
                </a:cubicBezTo>
                <a:cubicBezTo>
                  <a:pt x="5618780" y="2014089"/>
                  <a:pt x="5599339" y="2010330"/>
                  <a:pt x="5579738" y="2010546"/>
                </a:cubicBezTo>
                <a:cubicBezTo>
                  <a:pt x="5540183" y="2010902"/>
                  <a:pt x="5502431" y="2027135"/>
                  <a:pt x="5474963" y="2055599"/>
                </a:cubicBezTo>
                <a:lnTo>
                  <a:pt x="2053869" y="5476599"/>
                </a:lnTo>
                <a:cubicBezTo>
                  <a:pt x="2025449" y="5504097"/>
                  <a:pt x="2009224" y="5541831"/>
                  <a:pt x="2008815" y="5581374"/>
                </a:cubicBezTo>
                <a:cubicBezTo>
                  <a:pt x="2008694" y="5600966"/>
                  <a:pt x="2012450" y="5620388"/>
                  <a:pt x="2019864" y="5638524"/>
                </a:cubicBezTo>
                <a:cubicBezTo>
                  <a:pt x="2050829" y="5713953"/>
                  <a:pt x="2137079" y="5749998"/>
                  <a:pt x="2212509" y="5719033"/>
                </a:cubicBezTo>
                <a:cubicBezTo>
                  <a:pt x="2231313" y="5711313"/>
                  <a:pt x="2248321" y="5699794"/>
                  <a:pt x="2262466" y="5685196"/>
                </a:cubicBezTo>
                <a:moveTo>
                  <a:pt x="5573547" y="1926440"/>
                </a:moveTo>
                <a:lnTo>
                  <a:pt x="3090760" y="4409227"/>
                </a:lnTo>
                <a:cubicBezTo>
                  <a:pt x="3028368" y="4471669"/>
                  <a:pt x="2927169" y="4471710"/>
                  <a:pt x="2864727" y="4409317"/>
                </a:cubicBezTo>
                <a:cubicBezTo>
                  <a:pt x="2864696" y="4409287"/>
                  <a:pt x="2864666" y="4409257"/>
                  <a:pt x="2864636" y="4409227"/>
                </a:cubicBezTo>
                <a:cubicBezTo>
                  <a:pt x="2802200" y="4346745"/>
                  <a:pt x="2802200" y="4245490"/>
                  <a:pt x="2864636" y="4183008"/>
                </a:cubicBezTo>
                <a:lnTo>
                  <a:pt x="5347614" y="1700412"/>
                </a:lnTo>
                <a:cubicBezTo>
                  <a:pt x="5409782" y="1637970"/>
                  <a:pt x="5510800" y="1637748"/>
                  <a:pt x="5573242" y="1699917"/>
                </a:cubicBezTo>
                <a:cubicBezTo>
                  <a:pt x="5573408" y="1700081"/>
                  <a:pt x="5573572" y="1700246"/>
                  <a:pt x="5573738" y="1700412"/>
                </a:cubicBezTo>
                <a:cubicBezTo>
                  <a:pt x="5636121" y="1762916"/>
                  <a:pt x="5636121" y="1864127"/>
                  <a:pt x="5573738" y="1926631"/>
                </a:cubicBezTo>
                <a:close/>
                <a:moveTo>
                  <a:pt x="1924805" y="5575658"/>
                </a:moveTo>
                <a:lnTo>
                  <a:pt x="2583173" y="4916719"/>
                </a:lnTo>
                <a:cubicBezTo>
                  <a:pt x="2645642" y="4854250"/>
                  <a:pt x="2645642" y="4752969"/>
                  <a:pt x="2583173" y="4690500"/>
                </a:cubicBezTo>
                <a:cubicBezTo>
                  <a:pt x="2520704" y="4628031"/>
                  <a:pt x="2419423" y="4628031"/>
                  <a:pt x="2356954" y="4690500"/>
                </a:cubicBezTo>
                <a:lnTo>
                  <a:pt x="1698586" y="5349439"/>
                </a:lnTo>
                <a:cubicBezTo>
                  <a:pt x="1636144" y="5411908"/>
                  <a:pt x="1636165" y="5513168"/>
                  <a:pt x="1698634" y="5575611"/>
                </a:cubicBezTo>
                <a:cubicBezTo>
                  <a:pt x="1761102" y="5638053"/>
                  <a:pt x="1862363" y="5638032"/>
                  <a:pt x="1924805" y="5575563"/>
                </a:cubicBezTo>
                <a:moveTo>
                  <a:pt x="2723953" y="4709741"/>
                </a:moveTo>
                <a:cubicBezTo>
                  <a:pt x="2812224" y="4709793"/>
                  <a:pt x="2883825" y="4638278"/>
                  <a:pt x="2883877" y="4550007"/>
                </a:cubicBezTo>
                <a:cubicBezTo>
                  <a:pt x="2883930" y="4461735"/>
                  <a:pt x="2812414" y="4390134"/>
                  <a:pt x="2724143" y="4390082"/>
                </a:cubicBezTo>
                <a:cubicBezTo>
                  <a:pt x="2635871" y="4390029"/>
                  <a:pt x="2564271" y="4461545"/>
                  <a:pt x="2564218" y="4549816"/>
                </a:cubicBezTo>
                <a:cubicBezTo>
                  <a:pt x="2564218" y="4549848"/>
                  <a:pt x="2564218" y="4549879"/>
                  <a:pt x="2564218" y="4549911"/>
                </a:cubicBezTo>
                <a:cubicBezTo>
                  <a:pt x="2564165" y="4638183"/>
                  <a:pt x="2635681" y="4709784"/>
                  <a:pt x="2723952" y="4709836"/>
                </a:cubicBezTo>
                <a:cubicBezTo>
                  <a:pt x="2724079" y="4709836"/>
                  <a:pt x="2724206" y="4709836"/>
                  <a:pt x="2724333" y="4709836"/>
                </a:cubicBezTo>
                <a:moveTo>
                  <a:pt x="4936801" y="4311214"/>
                </a:moveTo>
                <a:cubicBezTo>
                  <a:pt x="4936853" y="4372342"/>
                  <a:pt x="4887343" y="4421938"/>
                  <a:pt x="4826216" y="4421990"/>
                </a:cubicBezTo>
                <a:cubicBezTo>
                  <a:pt x="4765089" y="4422043"/>
                  <a:pt x="4715493" y="4372532"/>
                  <a:pt x="4715440" y="4311405"/>
                </a:cubicBezTo>
                <a:cubicBezTo>
                  <a:pt x="4715388" y="4250278"/>
                  <a:pt x="4764898" y="4200682"/>
                  <a:pt x="4826025" y="4200629"/>
                </a:cubicBezTo>
                <a:cubicBezTo>
                  <a:pt x="4826088" y="4200629"/>
                  <a:pt x="4826152" y="4200629"/>
                  <a:pt x="4826216" y="4200629"/>
                </a:cubicBezTo>
                <a:cubicBezTo>
                  <a:pt x="4887268" y="4200682"/>
                  <a:pt x="4936749" y="4250162"/>
                  <a:pt x="4936801" y="4311214"/>
                </a:cubicBezTo>
                <a:moveTo>
                  <a:pt x="3396132" y="1114243"/>
                </a:moveTo>
                <a:cubicBezTo>
                  <a:pt x="3484403" y="1114243"/>
                  <a:pt x="3555961" y="1042685"/>
                  <a:pt x="3555961" y="954414"/>
                </a:cubicBezTo>
                <a:cubicBezTo>
                  <a:pt x="3555961" y="866142"/>
                  <a:pt x="3484403" y="794584"/>
                  <a:pt x="3396131" y="794584"/>
                </a:cubicBezTo>
                <a:cubicBezTo>
                  <a:pt x="3307897" y="794584"/>
                  <a:pt x="3236355" y="866084"/>
                  <a:pt x="3236302" y="954318"/>
                </a:cubicBezTo>
                <a:cubicBezTo>
                  <a:pt x="3236355" y="1042568"/>
                  <a:pt x="3307882" y="1114095"/>
                  <a:pt x="3396132" y="1114148"/>
                </a:cubicBezTo>
                <a:moveTo>
                  <a:pt x="744181" y="2811694"/>
                </a:moveTo>
                <a:cubicBezTo>
                  <a:pt x="744234" y="2886393"/>
                  <a:pt x="683720" y="2946991"/>
                  <a:pt x="609021" y="2947044"/>
                </a:cubicBezTo>
                <a:cubicBezTo>
                  <a:pt x="534322" y="2947096"/>
                  <a:pt x="473724" y="2886583"/>
                  <a:pt x="473671" y="2811884"/>
                </a:cubicBezTo>
                <a:cubicBezTo>
                  <a:pt x="473618" y="2737185"/>
                  <a:pt x="534132" y="2676587"/>
                  <a:pt x="608831" y="2676534"/>
                </a:cubicBezTo>
                <a:cubicBezTo>
                  <a:pt x="608863" y="2676534"/>
                  <a:pt x="608894" y="2676534"/>
                  <a:pt x="608926" y="2676534"/>
                </a:cubicBezTo>
                <a:cubicBezTo>
                  <a:pt x="683588" y="2676534"/>
                  <a:pt x="744129" y="2737032"/>
                  <a:pt x="744181" y="2811694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4">
            <a:extLst>
              <a:ext uri="{FF2B5EF4-FFF2-40B4-BE49-F238E27FC236}">
                <a16:creationId xmlns:a16="http://schemas.microsoft.com/office/drawing/2014/main" id="{52F3CE0F-65EA-C847-BEA5-C35BB41A081E}"/>
              </a:ext>
            </a:extLst>
          </p:cNvPr>
          <p:cNvSpPr/>
          <p:nvPr userDrawn="1"/>
        </p:nvSpPr>
        <p:spPr>
          <a:xfrm>
            <a:off x="8123465" y="289613"/>
            <a:ext cx="2791882" cy="2781707"/>
          </a:xfrm>
          <a:custGeom>
            <a:avLst/>
            <a:gdLst>
              <a:gd name="connsiteX0" fmla="*/ 2574798 w 5830857"/>
              <a:gd name="connsiteY0" fmla="*/ 180141 h 5809606"/>
              <a:gd name="connsiteX1" fmla="*/ 2663731 w 5830857"/>
              <a:gd name="connsiteY1" fmla="*/ 92869 h 5809606"/>
              <a:gd name="connsiteX2" fmla="*/ 2662142 w 5830857"/>
              <a:gd name="connsiteY2" fmla="*/ 75366 h 5809606"/>
              <a:gd name="connsiteX3" fmla="*/ 2558457 w 5830857"/>
              <a:gd name="connsiteY3" fmla="*/ 5781 h 5809606"/>
              <a:gd name="connsiteX4" fmla="*/ 2502027 w 5830857"/>
              <a:gd name="connsiteY4" fmla="*/ 43458 h 5809606"/>
              <a:gd name="connsiteX5" fmla="*/ 2487263 w 5830857"/>
              <a:gd name="connsiteY5" fmla="*/ 92416 h 5809606"/>
              <a:gd name="connsiteX6" fmla="*/ 2493740 w 5830857"/>
              <a:gd name="connsiteY6" fmla="*/ 125468 h 5809606"/>
              <a:gd name="connsiteX7" fmla="*/ 2512790 w 5830857"/>
              <a:gd name="connsiteY7" fmla="*/ 154043 h 5809606"/>
              <a:gd name="connsiteX8" fmla="*/ 2541365 w 5830857"/>
              <a:gd name="connsiteY8" fmla="*/ 173093 h 5809606"/>
              <a:gd name="connsiteX9" fmla="*/ 2574989 w 5830857"/>
              <a:gd name="connsiteY9" fmla="*/ 180427 h 5809606"/>
              <a:gd name="connsiteX10" fmla="*/ 2860739 w 5830857"/>
              <a:gd name="connsiteY10" fmla="*/ 183189 h 5809606"/>
              <a:gd name="connsiteX11" fmla="*/ 2951564 w 5830857"/>
              <a:gd name="connsiteY11" fmla="*/ 92468 h 5809606"/>
              <a:gd name="connsiteX12" fmla="*/ 2860843 w 5830857"/>
              <a:gd name="connsiteY12" fmla="*/ 1643 h 5809606"/>
              <a:gd name="connsiteX13" fmla="*/ 2770018 w 5830857"/>
              <a:gd name="connsiteY13" fmla="*/ 92364 h 5809606"/>
              <a:gd name="connsiteX14" fmla="*/ 2770441 w 5830857"/>
              <a:gd name="connsiteY14" fmla="*/ 101179 h 5809606"/>
              <a:gd name="connsiteX15" fmla="*/ 2860929 w 5830857"/>
              <a:gd name="connsiteY15" fmla="*/ 182808 h 5809606"/>
              <a:gd name="connsiteX16" fmla="*/ 3146489 w 5830857"/>
              <a:gd name="connsiteY16" fmla="*/ 184809 h 5809606"/>
              <a:gd name="connsiteX17" fmla="*/ 3232214 w 5830857"/>
              <a:gd name="connsiteY17" fmla="*/ 127659 h 5809606"/>
              <a:gd name="connsiteX18" fmla="*/ 3182049 w 5830857"/>
              <a:gd name="connsiteY18" fmla="*/ 7010 h 5809606"/>
              <a:gd name="connsiteX19" fmla="*/ 3061400 w 5830857"/>
              <a:gd name="connsiteY19" fmla="*/ 57175 h 5809606"/>
              <a:gd name="connsiteX20" fmla="*/ 3111565 w 5830857"/>
              <a:gd name="connsiteY20" fmla="*/ 177824 h 5809606"/>
              <a:gd name="connsiteX21" fmla="*/ 3146489 w 5830857"/>
              <a:gd name="connsiteY21" fmla="*/ 184809 h 5809606"/>
              <a:gd name="connsiteX22" fmla="*/ 3433286 w 5830857"/>
              <a:gd name="connsiteY22" fmla="*/ 183189 h 5809606"/>
              <a:gd name="connsiteX23" fmla="*/ 3526889 w 5830857"/>
              <a:gd name="connsiteY23" fmla="*/ 95731 h 5809606"/>
              <a:gd name="connsiteX24" fmla="*/ 3439431 w 5830857"/>
              <a:gd name="connsiteY24" fmla="*/ 2128 h 5809606"/>
              <a:gd name="connsiteX25" fmla="*/ 3345828 w 5830857"/>
              <a:gd name="connsiteY25" fmla="*/ 89587 h 5809606"/>
              <a:gd name="connsiteX26" fmla="*/ 3371183 w 5830857"/>
              <a:gd name="connsiteY26" fmla="*/ 155567 h 5809606"/>
              <a:gd name="connsiteX27" fmla="*/ 3433286 w 5830857"/>
              <a:gd name="connsiteY27" fmla="*/ 183189 h 5809606"/>
              <a:gd name="connsiteX28" fmla="*/ 1717548 w 5830857"/>
              <a:gd name="connsiteY28" fmla="*/ 462177 h 5809606"/>
              <a:gd name="connsiteX29" fmla="*/ 1750409 w 5830857"/>
              <a:gd name="connsiteY29" fmla="*/ 456366 h 5809606"/>
              <a:gd name="connsiteX30" fmla="*/ 1778318 w 5830857"/>
              <a:gd name="connsiteY30" fmla="*/ 437316 h 5809606"/>
              <a:gd name="connsiteX31" fmla="*/ 1797368 w 5830857"/>
              <a:gd name="connsiteY31" fmla="*/ 409599 h 5809606"/>
              <a:gd name="connsiteX32" fmla="*/ 1803845 w 5830857"/>
              <a:gd name="connsiteY32" fmla="*/ 376737 h 5809606"/>
              <a:gd name="connsiteX33" fmla="*/ 1772507 w 5830857"/>
              <a:gd name="connsiteY33" fmla="*/ 310062 h 5809606"/>
              <a:gd name="connsiteX34" fmla="*/ 1700974 w 5830857"/>
              <a:gd name="connsiteY34" fmla="*/ 291965 h 5809606"/>
              <a:gd name="connsiteX35" fmla="*/ 1641824 w 5830857"/>
              <a:gd name="connsiteY35" fmla="*/ 336161 h 5809606"/>
              <a:gd name="connsiteX36" fmla="*/ 1656969 w 5830857"/>
              <a:gd name="connsiteY36" fmla="*/ 437316 h 5809606"/>
              <a:gd name="connsiteX37" fmla="*/ 1684877 w 5830857"/>
              <a:gd name="connsiteY37" fmla="*/ 456366 h 5809606"/>
              <a:gd name="connsiteX38" fmla="*/ 1717739 w 5830857"/>
              <a:gd name="connsiteY38" fmla="*/ 462558 h 5809606"/>
              <a:gd name="connsiteX39" fmla="*/ 2003774 w 5830857"/>
              <a:gd name="connsiteY39" fmla="*/ 474654 h 5809606"/>
              <a:gd name="connsiteX40" fmla="*/ 2100258 w 5830857"/>
              <a:gd name="connsiteY40" fmla="*/ 376643 h 5809606"/>
              <a:gd name="connsiteX41" fmla="*/ 2077688 w 5830857"/>
              <a:gd name="connsiteY41" fmla="*/ 315111 h 5809606"/>
              <a:gd name="connsiteX42" fmla="*/ 1940714 w 5830857"/>
              <a:gd name="connsiteY42" fmla="*/ 302729 h 5809606"/>
              <a:gd name="connsiteX43" fmla="*/ 1928333 w 5830857"/>
              <a:gd name="connsiteY43" fmla="*/ 439704 h 5809606"/>
              <a:gd name="connsiteX44" fmla="*/ 2003774 w 5830857"/>
              <a:gd name="connsiteY44" fmla="*/ 474654 h 5809606"/>
              <a:gd name="connsiteX45" fmla="*/ 2289524 w 5830857"/>
              <a:gd name="connsiteY45" fmla="*/ 486846 h 5809606"/>
              <a:gd name="connsiteX46" fmla="*/ 2398497 w 5830857"/>
              <a:gd name="connsiteY46" fmla="*/ 377506 h 5809606"/>
              <a:gd name="connsiteX47" fmla="*/ 2289157 w 5830857"/>
              <a:gd name="connsiteY47" fmla="*/ 268534 h 5809606"/>
              <a:gd name="connsiteX48" fmla="*/ 2219991 w 5830857"/>
              <a:gd name="connsiteY48" fmla="*/ 293394 h 5809606"/>
              <a:gd name="connsiteX49" fmla="*/ 2198655 w 5830857"/>
              <a:gd name="connsiteY49" fmla="*/ 438364 h 5809606"/>
              <a:gd name="connsiteX50" fmla="*/ 2289238 w 5830857"/>
              <a:gd name="connsiteY50" fmla="*/ 486846 h 5809606"/>
              <a:gd name="connsiteX51" fmla="*/ 2574989 w 5830857"/>
              <a:gd name="connsiteY51" fmla="*/ 494657 h 5809606"/>
              <a:gd name="connsiteX52" fmla="*/ 2689956 w 5830857"/>
              <a:gd name="connsiteY52" fmla="*/ 406455 h 5809606"/>
              <a:gd name="connsiteX53" fmla="*/ 2605387 w 5830857"/>
              <a:gd name="connsiteY53" fmla="*/ 263195 h 5809606"/>
              <a:gd name="connsiteX54" fmla="*/ 2502028 w 5830857"/>
              <a:gd name="connsiteY54" fmla="*/ 285678 h 5809606"/>
              <a:gd name="connsiteX55" fmla="*/ 2485552 w 5830857"/>
              <a:gd name="connsiteY55" fmla="*/ 451355 h 5809606"/>
              <a:gd name="connsiteX56" fmla="*/ 2574608 w 5830857"/>
              <a:gd name="connsiteY56" fmla="*/ 494466 h 5809606"/>
              <a:gd name="connsiteX57" fmla="*/ 2861500 w 5830857"/>
              <a:gd name="connsiteY57" fmla="*/ 496657 h 5809606"/>
              <a:gd name="connsiteX58" fmla="*/ 2907220 w 5830857"/>
              <a:gd name="connsiteY58" fmla="*/ 487132 h 5809606"/>
              <a:gd name="connsiteX59" fmla="*/ 2945892 w 5830857"/>
              <a:gd name="connsiteY59" fmla="*/ 461034 h 5809606"/>
              <a:gd name="connsiteX60" fmla="*/ 2980277 w 5830857"/>
              <a:gd name="connsiteY60" fmla="*/ 376261 h 5809606"/>
              <a:gd name="connsiteX61" fmla="*/ 2945701 w 5830857"/>
              <a:gd name="connsiteY61" fmla="*/ 292060 h 5809606"/>
              <a:gd name="connsiteX62" fmla="*/ 2837497 w 5830857"/>
              <a:gd name="connsiteY62" fmla="*/ 259104 h 5809606"/>
              <a:gd name="connsiteX63" fmla="*/ 2741676 w 5830857"/>
              <a:gd name="connsiteY63" fmla="*/ 388644 h 5809606"/>
              <a:gd name="connsiteX64" fmla="*/ 2861596 w 5830857"/>
              <a:gd name="connsiteY64" fmla="*/ 496371 h 5809606"/>
              <a:gd name="connsiteX65" fmla="*/ 3146584 w 5830857"/>
              <a:gd name="connsiteY65" fmla="*/ 499515 h 5809606"/>
              <a:gd name="connsiteX66" fmla="*/ 3269655 w 5830857"/>
              <a:gd name="connsiteY66" fmla="*/ 377414 h 5809606"/>
              <a:gd name="connsiteX67" fmla="*/ 3147555 w 5830857"/>
              <a:gd name="connsiteY67" fmla="*/ 254343 h 5809606"/>
              <a:gd name="connsiteX68" fmla="*/ 3024484 w 5830857"/>
              <a:gd name="connsiteY68" fmla="*/ 376444 h 5809606"/>
              <a:gd name="connsiteX69" fmla="*/ 3060097 w 5830857"/>
              <a:gd name="connsiteY69" fmla="*/ 463320 h 5809606"/>
              <a:gd name="connsiteX70" fmla="*/ 3146584 w 5830857"/>
              <a:gd name="connsiteY70" fmla="*/ 499515 h 5809606"/>
              <a:gd name="connsiteX71" fmla="*/ 3433572 w 5830857"/>
              <a:gd name="connsiteY71" fmla="*/ 496657 h 5809606"/>
              <a:gd name="connsiteX72" fmla="*/ 3551960 w 5830857"/>
              <a:gd name="connsiteY72" fmla="*/ 375602 h 5809606"/>
              <a:gd name="connsiteX73" fmla="*/ 3430905 w 5830857"/>
              <a:gd name="connsiteY73" fmla="*/ 257214 h 5809606"/>
              <a:gd name="connsiteX74" fmla="*/ 3312509 w 5830857"/>
              <a:gd name="connsiteY74" fmla="*/ 376737 h 5809606"/>
              <a:gd name="connsiteX75" fmla="*/ 3322034 w 5830857"/>
              <a:gd name="connsiteY75" fmla="*/ 422934 h 5809606"/>
              <a:gd name="connsiteX76" fmla="*/ 3348323 w 5830857"/>
              <a:gd name="connsiteY76" fmla="*/ 462177 h 5809606"/>
              <a:gd name="connsiteX77" fmla="*/ 3387661 w 5830857"/>
              <a:gd name="connsiteY77" fmla="*/ 488180 h 5809606"/>
              <a:gd name="connsiteX78" fmla="*/ 3433953 w 5830857"/>
              <a:gd name="connsiteY78" fmla="*/ 496848 h 5809606"/>
              <a:gd name="connsiteX79" fmla="*/ 3719703 w 5830857"/>
              <a:gd name="connsiteY79" fmla="*/ 493514 h 5809606"/>
              <a:gd name="connsiteX80" fmla="*/ 3836059 w 5830857"/>
              <a:gd name="connsiteY80" fmla="*/ 376888 h 5809606"/>
              <a:gd name="connsiteX81" fmla="*/ 3719434 w 5830857"/>
              <a:gd name="connsiteY81" fmla="*/ 260533 h 5809606"/>
              <a:gd name="connsiteX82" fmla="*/ 3603078 w 5830857"/>
              <a:gd name="connsiteY82" fmla="*/ 377158 h 5809606"/>
              <a:gd name="connsiteX83" fmla="*/ 3637122 w 5830857"/>
              <a:gd name="connsiteY83" fmla="*/ 459319 h 5809606"/>
              <a:gd name="connsiteX84" fmla="*/ 3719703 w 5830857"/>
              <a:gd name="connsiteY84" fmla="*/ 493514 h 5809606"/>
              <a:gd name="connsiteX85" fmla="*/ 4005453 w 5830857"/>
              <a:gd name="connsiteY85" fmla="*/ 483989 h 5809606"/>
              <a:gd name="connsiteX86" fmla="*/ 4047649 w 5830857"/>
              <a:gd name="connsiteY86" fmla="*/ 476845 h 5809606"/>
              <a:gd name="connsiteX87" fmla="*/ 4083654 w 5830857"/>
              <a:gd name="connsiteY87" fmla="*/ 453795 h 5809606"/>
              <a:gd name="connsiteX88" fmla="*/ 4085991 w 5830857"/>
              <a:gd name="connsiteY88" fmla="*/ 301732 h 5809606"/>
              <a:gd name="connsiteX89" fmla="*/ 4083654 w 5830857"/>
              <a:gd name="connsiteY89" fmla="*/ 299394 h 5809606"/>
              <a:gd name="connsiteX90" fmla="*/ 4047649 w 5830857"/>
              <a:gd name="connsiteY90" fmla="*/ 276344 h 5809606"/>
              <a:gd name="connsiteX91" fmla="*/ 4005453 w 5830857"/>
              <a:gd name="connsiteY91" fmla="*/ 269200 h 5809606"/>
              <a:gd name="connsiteX92" fmla="*/ 3898956 w 5830857"/>
              <a:gd name="connsiteY92" fmla="*/ 374728 h 5809606"/>
              <a:gd name="connsiteX93" fmla="*/ 3898964 w 5830857"/>
              <a:gd name="connsiteY93" fmla="*/ 376547 h 5809606"/>
              <a:gd name="connsiteX94" fmla="*/ 3905917 w 5830857"/>
              <a:gd name="connsiteY94" fmla="*/ 418267 h 5809606"/>
              <a:gd name="connsiteX95" fmla="*/ 3963638 w 5830857"/>
              <a:gd name="connsiteY95" fmla="*/ 476560 h 5809606"/>
              <a:gd name="connsiteX96" fmla="*/ 4004596 w 5830857"/>
              <a:gd name="connsiteY96" fmla="*/ 484656 h 5809606"/>
              <a:gd name="connsiteX97" fmla="*/ 4290346 w 5830857"/>
              <a:gd name="connsiteY97" fmla="*/ 472845 h 5809606"/>
              <a:gd name="connsiteX98" fmla="*/ 4335876 w 5830857"/>
              <a:gd name="connsiteY98" fmla="*/ 461986 h 5809606"/>
              <a:gd name="connsiteX99" fmla="*/ 4374463 w 5830857"/>
              <a:gd name="connsiteY99" fmla="*/ 332928 h 5809606"/>
              <a:gd name="connsiteX100" fmla="*/ 4245405 w 5830857"/>
              <a:gd name="connsiteY100" fmla="*/ 294340 h 5809606"/>
              <a:gd name="connsiteX101" fmla="*/ 4206817 w 5830857"/>
              <a:gd name="connsiteY101" fmla="*/ 423398 h 5809606"/>
              <a:gd name="connsiteX102" fmla="*/ 4222529 w 5830857"/>
              <a:gd name="connsiteY102" fmla="*/ 444746 h 5809606"/>
              <a:gd name="connsiteX103" fmla="*/ 4289680 w 5830857"/>
              <a:gd name="connsiteY103" fmla="*/ 473321 h 5809606"/>
              <a:gd name="connsiteX104" fmla="*/ 1431417 w 5830857"/>
              <a:gd name="connsiteY104" fmla="*/ 758595 h 5809606"/>
              <a:gd name="connsiteX105" fmla="*/ 1526667 w 5830857"/>
              <a:gd name="connsiteY105" fmla="*/ 663345 h 5809606"/>
              <a:gd name="connsiteX106" fmla="*/ 1431417 w 5830857"/>
              <a:gd name="connsiteY106" fmla="*/ 568095 h 5809606"/>
              <a:gd name="connsiteX107" fmla="*/ 1336167 w 5830857"/>
              <a:gd name="connsiteY107" fmla="*/ 663345 h 5809606"/>
              <a:gd name="connsiteX108" fmla="*/ 1378648 w 5830857"/>
              <a:gd name="connsiteY108" fmla="*/ 742116 h 5809606"/>
              <a:gd name="connsiteX109" fmla="*/ 1431703 w 5830857"/>
              <a:gd name="connsiteY109" fmla="*/ 758309 h 5809606"/>
              <a:gd name="connsiteX110" fmla="*/ 1717643 w 5830857"/>
              <a:gd name="connsiteY110" fmla="*/ 775930 h 5809606"/>
              <a:gd name="connsiteX111" fmla="*/ 1829368 w 5830857"/>
              <a:gd name="connsiteY111" fmla="*/ 662868 h 5809606"/>
              <a:gd name="connsiteX112" fmla="*/ 1716306 w 5830857"/>
              <a:gd name="connsiteY112" fmla="*/ 551144 h 5809606"/>
              <a:gd name="connsiteX113" fmla="*/ 1604582 w 5830857"/>
              <a:gd name="connsiteY113" fmla="*/ 662868 h 5809606"/>
              <a:gd name="connsiteX114" fmla="*/ 1717548 w 5830857"/>
              <a:gd name="connsiteY114" fmla="*/ 775835 h 5809606"/>
              <a:gd name="connsiteX115" fmla="*/ 2003870 w 5830857"/>
              <a:gd name="connsiteY115" fmla="*/ 790980 h 5809606"/>
              <a:gd name="connsiteX116" fmla="*/ 2129495 w 5830857"/>
              <a:gd name="connsiteY116" fmla="*/ 663248 h 5809606"/>
              <a:gd name="connsiteX117" fmla="*/ 2001763 w 5830857"/>
              <a:gd name="connsiteY117" fmla="*/ 537623 h 5809606"/>
              <a:gd name="connsiteX118" fmla="*/ 1876138 w 5830857"/>
              <a:gd name="connsiteY118" fmla="*/ 665355 h 5809606"/>
              <a:gd name="connsiteX119" fmla="*/ 1913001 w 5830857"/>
              <a:gd name="connsiteY119" fmla="*/ 753642 h 5809606"/>
              <a:gd name="connsiteX120" fmla="*/ 1954721 w 5830857"/>
              <a:gd name="connsiteY120" fmla="*/ 781455 h 5809606"/>
              <a:gd name="connsiteX121" fmla="*/ 2003870 w 5830857"/>
              <a:gd name="connsiteY121" fmla="*/ 790980 h 5809606"/>
              <a:gd name="connsiteX122" fmla="*/ 4290727 w 5830857"/>
              <a:gd name="connsiteY122" fmla="*/ 783645 h 5809606"/>
              <a:gd name="connsiteX123" fmla="*/ 4412016 w 5830857"/>
              <a:gd name="connsiteY123" fmla="*/ 663765 h 5809606"/>
              <a:gd name="connsiteX124" fmla="*/ 4292137 w 5830857"/>
              <a:gd name="connsiteY124" fmla="*/ 542477 h 5809606"/>
              <a:gd name="connsiteX125" fmla="*/ 4170847 w 5830857"/>
              <a:gd name="connsiteY125" fmla="*/ 662356 h 5809606"/>
              <a:gd name="connsiteX126" fmla="*/ 4205764 w 5830857"/>
              <a:gd name="connsiteY126" fmla="*/ 747927 h 5809606"/>
              <a:gd name="connsiteX127" fmla="*/ 4244627 w 5830857"/>
              <a:gd name="connsiteY127" fmla="*/ 774216 h 5809606"/>
              <a:gd name="connsiteX128" fmla="*/ 4290728 w 5830857"/>
              <a:gd name="connsiteY128" fmla="*/ 783741 h 5809606"/>
              <a:gd name="connsiteX129" fmla="*/ 4576382 w 5830857"/>
              <a:gd name="connsiteY129" fmla="*/ 770691 h 5809606"/>
              <a:gd name="connsiteX130" fmla="*/ 4618197 w 5830857"/>
              <a:gd name="connsiteY130" fmla="*/ 762690 h 5809606"/>
              <a:gd name="connsiteX131" fmla="*/ 4684872 w 5830857"/>
              <a:gd name="connsiteY131" fmla="*/ 662678 h 5809606"/>
              <a:gd name="connsiteX132" fmla="*/ 4576846 w 5830857"/>
              <a:gd name="connsiteY132" fmla="*/ 556782 h 5809606"/>
              <a:gd name="connsiteX133" fmla="*/ 4470951 w 5830857"/>
              <a:gd name="connsiteY133" fmla="*/ 664808 h 5809606"/>
              <a:gd name="connsiteX134" fmla="*/ 4576001 w 5830857"/>
              <a:gd name="connsiteY134" fmla="*/ 770691 h 5809606"/>
              <a:gd name="connsiteX135" fmla="*/ 1146429 w 5830857"/>
              <a:gd name="connsiteY135" fmla="*/ 1046916 h 5809606"/>
              <a:gd name="connsiteX136" fmla="*/ 1243485 w 5830857"/>
              <a:gd name="connsiteY136" fmla="*/ 948902 h 5809606"/>
              <a:gd name="connsiteX137" fmla="*/ 1145471 w 5830857"/>
              <a:gd name="connsiteY137" fmla="*/ 851847 h 5809606"/>
              <a:gd name="connsiteX138" fmla="*/ 1048417 w 5830857"/>
              <a:gd name="connsiteY138" fmla="*/ 948618 h 5809606"/>
              <a:gd name="connsiteX139" fmla="*/ 1145476 w 5830857"/>
              <a:gd name="connsiteY139" fmla="*/ 1046060 h 5809606"/>
              <a:gd name="connsiteX140" fmla="*/ 1146048 w 5830857"/>
              <a:gd name="connsiteY140" fmla="*/ 1046059 h 5809606"/>
              <a:gd name="connsiteX141" fmla="*/ 1431798 w 5830857"/>
              <a:gd name="connsiteY141" fmla="*/ 1066538 h 5809606"/>
              <a:gd name="connsiteX142" fmla="*/ 1547395 w 5830857"/>
              <a:gd name="connsiteY142" fmla="*/ 948593 h 5809606"/>
              <a:gd name="connsiteX143" fmla="*/ 1429450 w 5830857"/>
              <a:gd name="connsiteY143" fmla="*/ 832997 h 5809606"/>
              <a:gd name="connsiteX144" fmla="*/ 1313853 w 5830857"/>
              <a:gd name="connsiteY144" fmla="*/ 950942 h 5809606"/>
              <a:gd name="connsiteX145" fmla="*/ 1386459 w 5830857"/>
              <a:gd name="connsiteY145" fmla="*/ 1057870 h 5809606"/>
              <a:gd name="connsiteX146" fmla="*/ 1431798 w 5830857"/>
              <a:gd name="connsiteY146" fmla="*/ 1066538 h 5809606"/>
              <a:gd name="connsiteX147" fmla="*/ 4575906 w 5830857"/>
              <a:gd name="connsiteY147" fmla="*/ 1079873 h 5809606"/>
              <a:gd name="connsiteX148" fmla="*/ 4707856 w 5830857"/>
              <a:gd name="connsiteY148" fmla="*/ 949318 h 5809606"/>
              <a:gd name="connsiteX149" fmla="*/ 4577301 w 5830857"/>
              <a:gd name="connsiteY149" fmla="*/ 817368 h 5809606"/>
              <a:gd name="connsiteX150" fmla="*/ 4445350 w 5830857"/>
              <a:gd name="connsiteY150" fmla="*/ 947923 h 5809606"/>
              <a:gd name="connsiteX151" fmla="*/ 4492848 w 5830857"/>
              <a:gd name="connsiteY151" fmla="*/ 1049679 h 5809606"/>
              <a:gd name="connsiteX152" fmla="*/ 4575905 w 5830857"/>
              <a:gd name="connsiteY152" fmla="*/ 1079873 h 5809606"/>
              <a:gd name="connsiteX153" fmla="*/ 4862132 w 5830857"/>
              <a:gd name="connsiteY153" fmla="*/ 1057870 h 5809606"/>
              <a:gd name="connsiteX154" fmla="*/ 4904042 w 5830857"/>
              <a:gd name="connsiteY154" fmla="*/ 1049583 h 5809606"/>
              <a:gd name="connsiteX155" fmla="*/ 4963193 w 5830857"/>
              <a:gd name="connsiteY155" fmla="*/ 990243 h 5809606"/>
              <a:gd name="connsiteX156" fmla="*/ 4971384 w 5830857"/>
              <a:gd name="connsiteY156" fmla="*/ 948333 h 5809606"/>
              <a:gd name="connsiteX157" fmla="*/ 4863223 w 5830857"/>
              <a:gd name="connsiteY157" fmla="*/ 838190 h 5809606"/>
              <a:gd name="connsiteX158" fmla="*/ 4784504 w 5830857"/>
              <a:gd name="connsiteY158" fmla="*/ 870704 h 5809606"/>
              <a:gd name="connsiteX159" fmla="*/ 4784480 w 5830857"/>
              <a:gd name="connsiteY159" fmla="*/ 1025748 h 5809606"/>
              <a:gd name="connsiteX160" fmla="*/ 4862132 w 5830857"/>
              <a:gd name="connsiteY160" fmla="*/ 1057870 h 5809606"/>
              <a:gd name="connsiteX161" fmla="*/ 860203 w 5830857"/>
              <a:gd name="connsiteY161" fmla="*/ 1329714 h 5809606"/>
              <a:gd name="connsiteX162" fmla="*/ 900970 w 5830857"/>
              <a:gd name="connsiteY162" fmla="*/ 1320189 h 5809606"/>
              <a:gd name="connsiteX163" fmla="*/ 934117 w 5830857"/>
              <a:gd name="connsiteY163" fmla="*/ 1294566 h 5809606"/>
              <a:gd name="connsiteX164" fmla="*/ 953929 w 5830857"/>
              <a:gd name="connsiteY164" fmla="*/ 1215509 h 5809606"/>
              <a:gd name="connsiteX165" fmla="*/ 905351 w 5830857"/>
              <a:gd name="connsiteY165" fmla="*/ 1149977 h 5809606"/>
              <a:gd name="connsiteX166" fmla="*/ 776124 w 5830857"/>
              <a:gd name="connsiteY166" fmla="*/ 1187994 h 5809606"/>
              <a:gd name="connsiteX167" fmla="*/ 772001 w 5830857"/>
              <a:gd name="connsiteY167" fmla="*/ 1270659 h 5809606"/>
              <a:gd name="connsiteX168" fmla="*/ 792671 w 5830857"/>
              <a:gd name="connsiteY168" fmla="*/ 1301615 h 5809606"/>
              <a:gd name="connsiteX169" fmla="*/ 823627 w 5830857"/>
              <a:gd name="connsiteY169" fmla="*/ 1322284 h 5809606"/>
              <a:gd name="connsiteX170" fmla="*/ 860203 w 5830857"/>
              <a:gd name="connsiteY170" fmla="*/ 1329618 h 5809606"/>
              <a:gd name="connsiteX171" fmla="*/ 1145953 w 5830857"/>
              <a:gd name="connsiteY171" fmla="*/ 1351812 h 5809606"/>
              <a:gd name="connsiteX172" fmla="*/ 1260046 w 5830857"/>
              <a:gd name="connsiteY172" fmla="*/ 1230556 h 5809606"/>
              <a:gd name="connsiteX173" fmla="*/ 1138790 w 5830857"/>
              <a:gd name="connsiteY173" fmla="*/ 1116463 h 5809606"/>
              <a:gd name="connsiteX174" fmla="*/ 1099852 w 5830857"/>
              <a:gd name="connsiteY174" fmla="*/ 1124355 h 5809606"/>
              <a:gd name="connsiteX175" fmla="*/ 1060418 w 5830857"/>
              <a:gd name="connsiteY175" fmla="*/ 1149501 h 5809606"/>
              <a:gd name="connsiteX176" fmla="*/ 1057562 w 5830857"/>
              <a:gd name="connsiteY176" fmla="*/ 1315701 h 5809606"/>
              <a:gd name="connsiteX177" fmla="*/ 1099852 w 5830857"/>
              <a:gd name="connsiteY177" fmla="*/ 1343715 h 5809606"/>
              <a:gd name="connsiteX178" fmla="*/ 1145952 w 5830857"/>
              <a:gd name="connsiteY178" fmla="*/ 1351621 h 5809606"/>
              <a:gd name="connsiteX179" fmla="*/ 4862417 w 5830857"/>
              <a:gd name="connsiteY179" fmla="*/ 1367623 h 5809606"/>
              <a:gd name="connsiteX180" fmla="*/ 4995298 w 5830857"/>
              <a:gd name="connsiteY180" fmla="*/ 1233805 h 5809606"/>
              <a:gd name="connsiteX181" fmla="*/ 4992719 w 5830857"/>
              <a:gd name="connsiteY181" fmla="*/ 1208175 h 5809606"/>
              <a:gd name="connsiteX182" fmla="*/ 4835921 w 5830857"/>
              <a:gd name="connsiteY182" fmla="*/ 1103396 h 5809606"/>
              <a:gd name="connsiteX183" fmla="*/ 4811744 w 5830857"/>
              <a:gd name="connsiteY183" fmla="*/ 1110639 h 5809606"/>
              <a:gd name="connsiteX184" fmla="*/ 4740211 w 5830857"/>
              <a:gd name="connsiteY184" fmla="*/ 1286295 h 5809606"/>
              <a:gd name="connsiteX185" fmla="*/ 4751927 w 5830857"/>
              <a:gd name="connsiteY185" fmla="*/ 1308187 h 5809606"/>
              <a:gd name="connsiteX186" fmla="*/ 4862703 w 5830857"/>
              <a:gd name="connsiteY186" fmla="*/ 1368576 h 5809606"/>
              <a:gd name="connsiteX187" fmla="*/ 5148644 w 5830857"/>
              <a:gd name="connsiteY187" fmla="*/ 1342858 h 5809606"/>
              <a:gd name="connsiteX188" fmla="*/ 5249799 w 5830857"/>
              <a:gd name="connsiteY188" fmla="*/ 1276183 h 5809606"/>
              <a:gd name="connsiteX189" fmla="*/ 5257800 w 5830857"/>
              <a:gd name="connsiteY189" fmla="*/ 1234273 h 5809606"/>
              <a:gd name="connsiteX190" fmla="*/ 5148852 w 5830857"/>
              <a:gd name="connsiteY190" fmla="*/ 1124719 h 5809606"/>
              <a:gd name="connsiteX191" fmla="*/ 5039298 w 5830857"/>
              <a:gd name="connsiteY191" fmla="*/ 1233667 h 5809606"/>
              <a:gd name="connsiteX192" fmla="*/ 5087779 w 5830857"/>
              <a:gd name="connsiteY192" fmla="*/ 1324761 h 5809606"/>
              <a:gd name="connsiteX193" fmla="*/ 5148644 w 5830857"/>
              <a:gd name="connsiteY193" fmla="*/ 1343144 h 5809606"/>
              <a:gd name="connsiteX194" fmla="*/ 573977 w 5830857"/>
              <a:gd name="connsiteY194" fmla="*/ 1605843 h 5809606"/>
              <a:gd name="connsiteX195" fmla="*/ 652177 w 5830857"/>
              <a:gd name="connsiteY195" fmla="*/ 1552313 h 5809606"/>
              <a:gd name="connsiteX196" fmla="*/ 656654 w 5830857"/>
              <a:gd name="connsiteY196" fmla="*/ 1503069 h 5809606"/>
              <a:gd name="connsiteX197" fmla="*/ 555058 w 5830857"/>
              <a:gd name="connsiteY197" fmla="*/ 1436918 h 5809606"/>
              <a:gd name="connsiteX198" fmla="*/ 539877 w 5830857"/>
              <a:gd name="connsiteY198" fmla="*/ 1441633 h 5809606"/>
              <a:gd name="connsiteX199" fmla="*/ 501777 w 5830857"/>
              <a:gd name="connsiteY199" fmla="*/ 1473160 h 5809606"/>
              <a:gd name="connsiteX200" fmla="*/ 487585 w 5830857"/>
              <a:gd name="connsiteY200" fmla="*/ 1520785 h 5809606"/>
              <a:gd name="connsiteX201" fmla="*/ 573977 w 5830857"/>
              <a:gd name="connsiteY201" fmla="*/ 1605939 h 5809606"/>
              <a:gd name="connsiteX202" fmla="*/ 860203 w 5830857"/>
              <a:gd name="connsiteY202" fmla="*/ 1631466 h 5809606"/>
              <a:gd name="connsiteX203" fmla="*/ 962692 w 5830857"/>
              <a:gd name="connsiteY203" fmla="*/ 1562124 h 5809606"/>
              <a:gd name="connsiteX204" fmla="*/ 901739 w 5830857"/>
              <a:gd name="connsiteY204" fmla="*/ 1416784 h 5809606"/>
              <a:gd name="connsiteX205" fmla="*/ 756400 w 5830857"/>
              <a:gd name="connsiteY205" fmla="*/ 1477736 h 5809606"/>
              <a:gd name="connsiteX206" fmla="*/ 817352 w 5830857"/>
              <a:gd name="connsiteY206" fmla="*/ 1623076 h 5809606"/>
              <a:gd name="connsiteX207" fmla="*/ 860203 w 5830857"/>
              <a:gd name="connsiteY207" fmla="*/ 1631370 h 5809606"/>
              <a:gd name="connsiteX208" fmla="*/ 5147882 w 5830857"/>
              <a:gd name="connsiteY208" fmla="*/ 1647468 h 5809606"/>
              <a:gd name="connsiteX209" fmla="*/ 5022200 w 5830857"/>
              <a:gd name="connsiteY209" fmla="*/ 1521309 h 5809606"/>
              <a:gd name="connsiteX210" fmla="*/ 5148359 w 5830857"/>
              <a:gd name="connsiteY210" fmla="*/ 1395627 h 5809606"/>
              <a:gd name="connsiteX211" fmla="*/ 5274041 w 5830857"/>
              <a:gd name="connsiteY211" fmla="*/ 1521786 h 5809606"/>
              <a:gd name="connsiteX212" fmla="*/ 5148359 w 5830857"/>
              <a:gd name="connsiteY212" fmla="*/ 1647468 h 5809606"/>
              <a:gd name="connsiteX213" fmla="*/ 5434108 w 5830857"/>
              <a:gd name="connsiteY213" fmla="*/ 1622417 h 5809606"/>
              <a:gd name="connsiteX214" fmla="*/ 5473637 w 5830857"/>
              <a:gd name="connsiteY214" fmla="*/ 1614987 h 5809606"/>
              <a:gd name="connsiteX215" fmla="*/ 5507355 w 5830857"/>
              <a:gd name="connsiteY215" fmla="*/ 1592985 h 5809606"/>
              <a:gd name="connsiteX216" fmla="*/ 5529358 w 5830857"/>
              <a:gd name="connsiteY216" fmla="*/ 1559933 h 5809606"/>
              <a:gd name="connsiteX217" fmla="*/ 5507355 w 5830857"/>
              <a:gd name="connsiteY217" fmla="*/ 1448109 h 5809606"/>
              <a:gd name="connsiteX218" fmla="*/ 5362285 w 5830857"/>
              <a:gd name="connsiteY218" fmla="*/ 1449352 h 5809606"/>
              <a:gd name="connsiteX219" fmla="*/ 5332857 w 5830857"/>
              <a:gd name="connsiteY219" fmla="*/ 1521071 h 5809606"/>
              <a:gd name="connsiteX220" fmla="*/ 5340477 w 5830857"/>
              <a:gd name="connsiteY220" fmla="*/ 1559933 h 5809606"/>
              <a:gd name="connsiteX221" fmla="*/ 5362480 w 5830857"/>
              <a:gd name="connsiteY221" fmla="*/ 1592985 h 5809606"/>
              <a:gd name="connsiteX222" fmla="*/ 5395437 w 5830857"/>
              <a:gd name="connsiteY222" fmla="*/ 1614987 h 5809606"/>
              <a:gd name="connsiteX223" fmla="*/ 5434299 w 5830857"/>
              <a:gd name="connsiteY223" fmla="*/ 1622703 h 5809606"/>
              <a:gd name="connsiteX224" fmla="*/ 573977 w 5830857"/>
              <a:gd name="connsiteY224" fmla="*/ 1904166 h 5809606"/>
              <a:gd name="connsiteX225" fmla="*/ 646462 w 5830857"/>
              <a:gd name="connsiteY225" fmla="*/ 1877782 h 5809606"/>
              <a:gd name="connsiteX226" fmla="*/ 669036 w 5830857"/>
              <a:gd name="connsiteY226" fmla="*/ 1845588 h 5809606"/>
              <a:gd name="connsiteX227" fmla="*/ 669036 w 5830857"/>
              <a:gd name="connsiteY227" fmla="*/ 1768435 h 5809606"/>
              <a:gd name="connsiteX228" fmla="*/ 539629 w 5830857"/>
              <a:gd name="connsiteY228" fmla="*/ 1710684 h 5809606"/>
              <a:gd name="connsiteX229" fmla="*/ 481878 w 5830857"/>
              <a:gd name="connsiteY229" fmla="*/ 1840091 h 5809606"/>
              <a:gd name="connsiteX230" fmla="*/ 573786 w 5830857"/>
              <a:gd name="connsiteY230" fmla="*/ 1904452 h 5809606"/>
              <a:gd name="connsiteX231" fmla="*/ 860203 w 5830857"/>
              <a:gd name="connsiteY231" fmla="*/ 1933789 h 5809606"/>
              <a:gd name="connsiteX232" fmla="*/ 987034 w 5830857"/>
              <a:gd name="connsiteY232" fmla="*/ 1805735 h 5809606"/>
              <a:gd name="connsiteX233" fmla="*/ 858980 w 5830857"/>
              <a:gd name="connsiteY233" fmla="*/ 1678903 h 5809606"/>
              <a:gd name="connsiteX234" fmla="*/ 732148 w 5830857"/>
              <a:gd name="connsiteY234" fmla="*/ 1806958 h 5809606"/>
              <a:gd name="connsiteX235" fmla="*/ 811244 w 5830857"/>
              <a:gd name="connsiteY235" fmla="*/ 1924264 h 5809606"/>
              <a:gd name="connsiteX236" fmla="*/ 860298 w 5830857"/>
              <a:gd name="connsiteY236" fmla="*/ 1933789 h 5809606"/>
              <a:gd name="connsiteX237" fmla="*/ 5433251 w 5830857"/>
              <a:gd name="connsiteY237" fmla="*/ 1923216 h 5809606"/>
              <a:gd name="connsiteX238" fmla="*/ 5551265 w 5830857"/>
              <a:gd name="connsiteY238" fmla="*/ 1808077 h 5809606"/>
              <a:gd name="connsiteX239" fmla="*/ 5436125 w 5830857"/>
              <a:gd name="connsiteY239" fmla="*/ 1690062 h 5809606"/>
              <a:gd name="connsiteX240" fmla="*/ 5402390 w 5830857"/>
              <a:gd name="connsiteY240" fmla="*/ 1694616 h 5809606"/>
              <a:gd name="connsiteX241" fmla="*/ 5318951 w 5830857"/>
              <a:gd name="connsiteY241" fmla="*/ 1817108 h 5809606"/>
              <a:gd name="connsiteX242" fmla="*/ 5433251 w 5830857"/>
              <a:gd name="connsiteY242" fmla="*/ 1922931 h 5809606"/>
              <a:gd name="connsiteX243" fmla="*/ 573977 w 5830857"/>
              <a:gd name="connsiteY243" fmla="*/ 2200775 h 5809606"/>
              <a:gd name="connsiteX244" fmla="*/ 683109 w 5830857"/>
              <a:gd name="connsiteY244" fmla="*/ 2091785 h 5809606"/>
              <a:gd name="connsiteX245" fmla="*/ 651605 w 5830857"/>
              <a:gd name="connsiteY245" fmla="*/ 2015037 h 5809606"/>
              <a:gd name="connsiteX246" fmla="*/ 568547 w 5830857"/>
              <a:gd name="connsiteY246" fmla="*/ 1981986 h 5809606"/>
              <a:gd name="connsiteX247" fmla="*/ 484822 w 5830857"/>
              <a:gd name="connsiteY247" fmla="*/ 2025515 h 5809606"/>
              <a:gd name="connsiteX248" fmla="*/ 466249 w 5830857"/>
              <a:gd name="connsiteY248" fmla="*/ 2118003 h 5809606"/>
              <a:gd name="connsiteX249" fmla="*/ 526637 w 5830857"/>
              <a:gd name="connsiteY249" fmla="*/ 2190393 h 5809606"/>
              <a:gd name="connsiteX250" fmla="*/ 574262 w 5830857"/>
              <a:gd name="connsiteY250" fmla="*/ 2199918 h 5809606"/>
              <a:gd name="connsiteX251" fmla="*/ 5433537 w 5830857"/>
              <a:gd name="connsiteY251" fmla="*/ 2219825 h 5809606"/>
              <a:gd name="connsiteX252" fmla="*/ 5561712 w 5830857"/>
              <a:gd name="connsiteY252" fmla="*/ 2092924 h 5809606"/>
              <a:gd name="connsiteX253" fmla="*/ 5559267 w 5830857"/>
              <a:gd name="connsiteY253" fmla="*/ 2067425 h 5809606"/>
              <a:gd name="connsiteX254" fmla="*/ 5409313 w 5830857"/>
              <a:gd name="connsiteY254" fmla="*/ 1967192 h 5809606"/>
              <a:gd name="connsiteX255" fmla="*/ 5309080 w 5830857"/>
              <a:gd name="connsiteY255" fmla="*/ 2117147 h 5809606"/>
              <a:gd name="connsiteX256" fmla="*/ 5433822 w 5830857"/>
              <a:gd name="connsiteY256" fmla="*/ 2219825 h 5809606"/>
              <a:gd name="connsiteX257" fmla="*/ 287750 w 5830857"/>
              <a:gd name="connsiteY257" fmla="*/ 2466142 h 5809606"/>
              <a:gd name="connsiteX258" fmla="*/ 321755 w 5830857"/>
              <a:gd name="connsiteY258" fmla="*/ 2459855 h 5809606"/>
              <a:gd name="connsiteX259" fmla="*/ 376809 w 5830857"/>
              <a:gd name="connsiteY259" fmla="*/ 2378226 h 5809606"/>
              <a:gd name="connsiteX260" fmla="*/ 369951 w 5830857"/>
              <a:gd name="connsiteY260" fmla="*/ 2344317 h 5809606"/>
              <a:gd name="connsiteX261" fmla="*/ 321564 w 5830857"/>
              <a:gd name="connsiteY261" fmla="*/ 2296692 h 5809606"/>
              <a:gd name="connsiteX262" fmla="*/ 253937 w 5830857"/>
              <a:gd name="connsiteY262" fmla="*/ 2296692 h 5809606"/>
              <a:gd name="connsiteX263" fmla="*/ 225362 w 5830857"/>
              <a:gd name="connsiteY263" fmla="*/ 2315742 h 5809606"/>
              <a:gd name="connsiteX264" fmla="*/ 206312 w 5830857"/>
              <a:gd name="connsiteY264" fmla="*/ 2344317 h 5809606"/>
              <a:gd name="connsiteX265" fmla="*/ 200787 w 5830857"/>
              <a:gd name="connsiteY265" fmla="*/ 2386132 h 5809606"/>
              <a:gd name="connsiteX266" fmla="*/ 246222 w 5830857"/>
              <a:gd name="connsiteY266" fmla="*/ 2454426 h 5809606"/>
              <a:gd name="connsiteX267" fmla="*/ 287084 w 5830857"/>
              <a:gd name="connsiteY267" fmla="*/ 2465380 h 5809606"/>
              <a:gd name="connsiteX268" fmla="*/ 573977 w 5830857"/>
              <a:gd name="connsiteY268" fmla="*/ 2496145 h 5809606"/>
              <a:gd name="connsiteX269" fmla="*/ 696574 w 5830857"/>
              <a:gd name="connsiteY269" fmla="*/ 2378575 h 5809606"/>
              <a:gd name="connsiteX270" fmla="*/ 579004 w 5830857"/>
              <a:gd name="connsiteY270" fmla="*/ 2255977 h 5809606"/>
              <a:gd name="connsiteX271" fmla="*/ 464630 w 5830857"/>
              <a:gd name="connsiteY271" fmla="*/ 2332315 h 5809606"/>
              <a:gd name="connsiteX272" fmla="*/ 456724 w 5830857"/>
              <a:gd name="connsiteY272" fmla="*/ 2378226 h 5809606"/>
              <a:gd name="connsiteX273" fmla="*/ 573977 w 5830857"/>
              <a:gd name="connsiteY273" fmla="*/ 2496146 h 5809606"/>
              <a:gd name="connsiteX274" fmla="*/ 5720239 w 5830857"/>
              <a:gd name="connsiteY274" fmla="*/ 2484334 h 5809606"/>
              <a:gd name="connsiteX275" fmla="*/ 5827490 w 5830857"/>
              <a:gd name="connsiteY275" fmla="*/ 2378512 h 5809606"/>
              <a:gd name="connsiteX276" fmla="*/ 5819394 w 5830857"/>
              <a:gd name="connsiteY276" fmla="*/ 2337364 h 5809606"/>
              <a:gd name="connsiteX277" fmla="*/ 5761387 w 5830857"/>
              <a:gd name="connsiteY277" fmla="*/ 2278880 h 5809606"/>
              <a:gd name="connsiteX278" fmla="*/ 5619057 w 5830857"/>
              <a:gd name="connsiteY278" fmla="*/ 2334341 h 5809606"/>
              <a:gd name="connsiteX279" fmla="*/ 5609939 w 5830857"/>
              <a:gd name="connsiteY279" fmla="*/ 2377464 h 5809606"/>
              <a:gd name="connsiteX280" fmla="*/ 5642419 w 5830857"/>
              <a:gd name="connsiteY280" fmla="*/ 2454235 h 5809606"/>
              <a:gd name="connsiteX281" fmla="*/ 5720238 w 5830857"/>
              <a:gd name="connsiteY281" fmla="*/ 2484334 h 5809606"/>
              <a:gd name="connsiteX282" fmla="*/ 287750 w 5830857"/>
              <a:gd name="connsiteY282" fmla="*/ 2753892 h 5809606"/>
              <a:gd name="connsiteX283" fmla="*/ 378340 w 5830857"/>
              <a:gd name="connsiteY283" fmla="*/ 2663316 h 5809606"/>
              <a:gd name="connsiteX284" fmla="*/ 337757 w 5830857"/>
              <a:gd name="connsiteY284" fmla="*/ 2587776 h 5809606"/>
              <a:gd name="connsiteX285" fmla="*/ 212307 w 5830857"/>
              <a:gd name="connsiteY285" fmla="*/ 2613712 h 5809606"/>
              <a:gd name="connsiteX286" fmla="*/ 204407 w 5830857"/>
              <a:gd name="connsiteY286" fmla="*/ 2698361 h 5809606"/>
              <a:gd name="connsiteX287" fmla="*/ 224028 w 5830857"/>
              <a:gd name="connsiteY287" fmla="*/ 2727603 h 5809606"/>
              <a:gd name="connsiteX288" fmla="*/ 253460 w 5830857"/>
              <a:gd name="connsiteY288" fmla="*/ 2747129 h 5809606"/>
              <a:gd name="connsiteX289" fmla="*/ 288132 w 5830857"/>
              <a:gd name="connsiteY289" fmla="*/ 2753796 h 5809606"/>
              <a:gd name="connsiteX290" fmla="*/ 573977 w 5830857"/>
              <a:gd name="connsiteY290" fmla="*/ 2784181 h 5809606"/>
              <a:gd name="connsiteX291" fmla="*/ 694758 w 5830857"/>
              <a:gd name="connsiteY291" fmla="*/ 2663029 h 5809606"/>
              <a:gd name="connsiteX292" fmla="*/ 573606 w 5830857"/>
              <a:gd name="connsiteY292" fmla="*/ 2542247 h 5809606"/>
              <a:gd name="connsiteX293" fmla="*/ 452824 w 5830857"/>
              <a:gd name="connsiteY293" fmla="*/ 2663400 h 5809606"/>
              <a:gd name="connsiteX294" fmla="*/ 488252 w 5830857"/>
              <a:gd name="connsiteY294" fmla="*/ 2748748 h 5809606"/>
              <a:gd name="connsiteX295" fmla="*/ 573977 w 5830857"/>
              <a:gd name="connsiteY295" fmla="*/ 2784181 h 5809606"/>
              <a:gd name="connsiteX296" fmla="*/ 5720430 w 5830857"/>
              <a:gd name="connsiteY296" fmla="*/ 2554629 h 5809606"/>
              <a:gd name="connsiteX297" fmla="*/ 5678425 w 5830857"/>
              <a:gd name="connsiteY297" fmla="*/ 2562725 h 5809606"/>
              <a:gd name="connsiteX298" fmla="*/ 5618601 w 5830857"/>
              <a:gd name="connsiteY298" fmla="*/ 2705471 h 5809606"/>
              <a:gd name="connsiteX299" fmla="*/ 5642610 w 5830857"/>
              <a:gd name="connsiteY299" fmla="*/ 2741509 h 5809606"/>
              <a:gd name="connsiteX300" fmla="*/ 5798193 w 5830857"/>
              <a:gd name="connsiteY300" fmla="*/ 2741809 h 5809606"/>
              <a:gd name="connsiteX301" fmla="*/ 5822156 w 5830857"/>
              <a:gd name="connsiteY301" fmla="*/ 2621685 h 5809606"/>
              <a:gd name="connsiteX302" fmla="*/ 5798439 w 5830857"/>
              <a:gd name="connsiteY302" fmla="*/ 2586252 h 5809606"/>
              <a:gd name="connsiteX303" fmla="*/ 5762721 w 5830857"/>
              <a:gd name="connsiteY303" fmla="*/ 2562630 h 5809606"/>
              <a:gd name="connsiteX304" fmla="*/ 5720810 w 5830857"/>
              <a:gd name="connsiteY304" fmla="*/ 2554534 h 5809606"/>
              <a:gd name="connsiteX305" fmla="*/ 287750 w 5830857"/>
              <a:gd name="connsiteY305" fmla="*/ 2856667 h 5809606"/>
              <a:gd name="connsiteX306" fmla="*/ 252317 w 5830857"/>
              <a:gd name="connsiteY306" fmla="*/ 2863429 h 5809606"/>
              <a:gd name="connsiteX307" fmla="*/ 199778 w 5830857"/>
              <a:gd name="connsiteY307" fmla="*/ 2984680 h 5809606"/>
              <a:gd name="connsiteX308" fmla="*/ 321029 w 5830857"/>
              <a:gd name="connsiteY308" fmla="*/ 3037219 h 5809606"/>
              <a:gd name="connsiteX309" fmla="*/ 331851 w 5830857"/>
              <a:gd name="connsiteY309" fmla="*/ 3032117 h 5809606"/>
              <a:gd name="connsiteX310" fmla="*/ 365475 w 5830857"/>
              <a:gd name="connsiteY310" fmla="*/ 3001447 h 5809606"/>
              <a:gd name="connsiteX311" fmla="*/ 374047 w 5830857"/>
              <a:gd name="connsiteY311" fmla="*/ 2913340 h 5809606"/>
              <a:gd name="connsiteX312" fmla="*/ 288322 w 5830857"/>
              <a:gd name="connsiteY312" fmla="*/ 2856190 h 5809606"/>
              <a:gd name="connsiteX313" fmla="*/ 573977 w 5830857"/>
              <a:gd name="connsiteY313" fmla="*/ 2826472 h 5809606"/>
              <a:gd name="connsiteX314" fmla="*/ 450913 w 5830857"/>
              <a:gd name="connsiteY314" fmla="*/ 2948868 h 5809606"/>
              <a:gd name="connsiteX315" fmla="*/ 571256 w 5830857"/>
              <a:gd name="connsiteY315" fmla="*/ 3074593 h 5809606"/>
              <a:gd name="connsiteX316" fmla="*/ 661892 w 5830857"/>
              <a:gd name="connsiteY316" fmla="*/ 3037642 h 5809606"/>
              <a:gd name="connsiteX317" fmla="*/ 688182 w 5830857"/>
              <a:gd name="connsiteY317" fmla="*/ 2996398 h 5809606"/>
              <a:gd name="connsiteX318" fmla="*/ 696468 w 5830857"/>
              <a:gd name="connsiteY318" fmla="*/ 2948773 h 5809606"/>
              <a:gd name="connsiteX319" fmla="*/ 573977 w 5830857"/>
              <a:gd name="connsiteY319" fmla="*/ 2826377 h 5809606"/>
              <a:gd name="connsiteX320" fmla="*/ 5306759 w 5830857"/>
              <a:gd name="connsiteY320" fmla="*/ 3012115 h 5809606"/>
              <a:gd name="connsiteX321" fmla="*/ 5496848 w 5830857"/>
              <a:gd name="connsiteY321" fmla="*/ 3074837 h 5809606"/>
              <a:gd name="connsiteX322" fmla="*/ 5559571 w 5830857"/>
              <a:gd name="connsiteY322" fmla="*/ 2884748 h 5809606"/>
              <a:gd name="connsiteX323" fmla="*/ 5544884 w 5830857"/>
              <a:gd name="connsiteY323" fmla="*/ 2861524 h 5809606"/>
              <a:gd name="connsiteX324" fmla="*/ 5466207 w 5830857"/>
              <a:gd name="connsiteY324" fmla="*/ 2811613 h 5809606"/>
              <a:gd name="connsiteX325" fmla="*/ 5307044 w 5830857"/>
              <a:gd name="connsiteY325" fmla="*/ 2886861 h 5809606"/>
              <a:gd name="connsiteX326" fmla="*/ 5239512 w 5830857"/>
              <a:gd name="connsiteY326" fmla="*/ 2805422 h 5809606"/>
              <a:gd name="connsiteX327" fmla="*/ 5307806 w 5830857"/>
              <a:gd name="connsiteY327" fmla="*/ 2719697 h 5809606"/>
              <a:gd name="connsiteX328" fmla="*/ 5491314 w 5830857"/>
              <a:gd name="connsiteY328" fmla="*/ 2790429 h 5809606"/>
              <a:gd name="connsiteX329" fmla="*/ 5562046 w 5830857"/>
              <a:gd name="connsiteY329" fmla="*/ 2606921 h 5809606"/>
              <a:gd name="connsiteX330" fmla="*/ 5378538 w 5830857"/>
              <a:gd name="connsiteY330" fmla="*/ 2536189 h 5809606"/>
              <a:gd name="connsiteX331" fmla="*/ 5307806 w 5830857"/>
              <a:gd name="connsiteY331" fmla="*/ 2606921 h 5809606"/>
              <a:gd name="connsiteX332" fmla="*/ 5234083 w 5830857"/>
              <a:gd name="connsiteY332" fmla="*/ 2517672 h 5809606"/>
              <a:gd name="connsiteX333" fmla="*/ 5306949 w 5830857"/>
              <a:gd name="connsiteY333" fmla="*/ 2422422 h 5809606"/>
              <a:gd name="connsiteX334" fmla="*/ 5480520 w 5830857"/>
              <a:gd name="connsiteY334" fmla="*/ 2506268 h 5809606"/>
              <a:gd name="connsiteX335" fmla="*/ 5564365 w 5830857"/>
              <a:gd name="connsiteY335" fmla="*/ 2332697 h 5809606"/>
              <a:gd name="connsiteX336" fmla="*/ 5390794 w 5830857"/>
              <a:gd name="connsiteY336" fmla="*/ 2248851 h 5809606"/>
              <a:gd name="connsiteX337" fmla="*/ 5306949 w 5830857"/>
              <a:gd name="connsiteY337" fmla="*/ 2332697 h 5809606"/>
              <a:gd name="connsiteX338" fmla="*/ 5218843 w 5830857"/>
              <a:gd name="connsiteY338" fmla="*/ 2229160 h 5809606"/>
              <a:gd name="connsiteX339" fmla="*/ 5302567 w 5830857"/>
              <a:gd name="connsiteY339" fmla="*/ 2092476 h 5809606"/>
              <a:gd name="connsiteX340" fmla="*/ 5189696 w 5830857"/>
              <a:gd name="connsiteY340" fmla="*/ 1942457 h 5809606"/>
              <a:gd name="connsiteX341" fmla="*/ 5286283 w 5830857"/>
              <a:gd name="connsiteY341" fmla="*/ 1764982 h 5809606"/>
              <a:gd name="connsiteX342" fmla="*/ 5108808 w 5830857"/>
              <a:gd name="connsiteY342" fmla="*/ 1668395 h 5809606"/>
              <a:gd name="connsiteX343" fmla="*/ 5019961 w 5830857"/>
              <a:gd name="connsiteY343" fmla="*/ 1744623 h 5809606"/>
              <a:gd name="connsiteX344" fmla="*/ 4935094 w 5830857"/>
              <a:gd name="connsiteY344" fmla="*/ 1652897 h 5809606"/>
              <a:gd name="connsiteX345" fmla="*/ 5007389 w 5830857"/>
              <a:gd name="connsiteY345" fmla="*/ 1473446 h 5809606"/>
              <a:gd name="connsiteX346" fmla="*/ 4817113 w 5830857"/>
              <a:gd name="connsiteY346" fmla="*/ 1375415 h 5809606"/>
              <a:gd name="connsiteX347" fmla="*/ 4731926 w 5830857"/>
              <a:gd name="connsiteY347" fmla="*/ 1444300 h 5809606"/>
              <a:gd name="connsiteX348" fmla="*/ 4653535 w 5830857"/>
              <a:gd name="connsiteY348" fmla="*/ 1365147 h 5809606"/>
              <a:gd name="connsiteX349" fmla="*/ 4706986 w 5830857"/>
              <a:gd name="connsiteY349" fmla="*/ 1156354 h 5809606"/>
              <a:gd name="connsiteX350" fmla="*/ 4624484 w 5830857"/>
              <a:gd name="connsiteY350" fmla="*/ 1089589 h 5809606"/>
              <a:gd name="connsiteX351" fmla="*/ 4491134 w 5830857"/>
              <a:gd name="connsiteY351" fmla="*/ 1108639 h 5809606"/>
              <a:gd name="connsiteX352" fmla="*/ 4444367 w 5830857"/>
              <a:gd name="connsiteY352" fmla="*/ 1159502 h 5809606"/>
              <a:gd name="connsiteX353" fmla="*/ 4358642 w 5830857"/>
              <a:gd name="connsiteY353" fmla="*/ 1078254 h 5809606"/>
              <a:gd name="connsiteX354" fmla="*/ 4428650 w 5830857"/>
              <a:gd name="connsiteY354" fmla="*/ 898041 h 5809606"/>
              <a:gd name="connsiteX355" fmla="*/ 4258343 w 5830857"/>
              <a:gd name="connsiteY355" fmla="*/ 805553 h 5809606"/>
              <a:gd name="connsiteX356" fmla="*/ 4195859 w 5830857"/>
              <a:gd name="connsiteY356" fmla="*/ 836414 h 5809606"/>
              <a:gd name="connsiteX357" fmla="*/ 4154806 w 5830857"/>
              <a:gd name="connsiteY357" fmla="*/ 892802 h 5809606"/>
              <a:gd name="connsiteX358" fmla="*/ 4111468 w 5830857"/>
              <a:gd name="connsiteY358" fmla="*/ 828985 h 5809606"/>
              <a:gd name="connsiteX359" fmla="*/ 4043364 w 5830857"/>
              <a:gd name="connsiteY359" fmla="*/ 792694 h 5809606"/>
              <a:gd name="connsiteX360" fmla="*/ 4135445 w 5830857"/>
              <a:gd name="connsiteY360" fmla="*/ 622889 h 5809606"/>
              <a:gd name="connsiteX361" fmla="*/ 3965640 w 5830857"/>
              <a:gd name="connsiteY361" fmla="*/ 530808 h 5809606"/>
              <a:gd name="connsiteX362" fmla="*/ 3873558 w 5830857"/>
              <a:gd name="connsiteY362" fmla="*/ 700613 h 5809606"/>
              <a:gd name="connsiteX363" fmla="*/ 3965640 w 5830857"/>
              <a:gd name="connsiteY363" fmla="*/ 792694 h 5809606"/>
              <a:gd name="connsiteX364" fmla="*/ 3867818 w 5830857"/>
              <a:gd name="connsiteY364" fmla="*/ 864513 h 5809606"/>
              <a:gd name="connsiteX365" fmla="*/ 3783617 w 5830857"/>
              <a:gd name="connsiteY365" fmla="*/ 790313 h 5809606"/>
              <a:gd name="connsiteX366" fmla="*/ 3847331 w 5830857"/>
              <a:gd name="connsiteY366" fmla="*/ 598566 h 5809606"/>
              <a:gd name="connsiteX367" fmla="*/ 3719228 w 5830857"/>
              <a:gd name="connsiteY367" fmla="*/ 519708 h 5809606"/>
              <a:gd name="connsiteX368" fmla="*/ 3580544 w 5830857"/>
              <a:gd name="connsiteY368" fmla="*/ 628864 h 5809606"/>
              <a:gd name="connsiteX369" fmla="*/ 3399511 w 5830857"/>
              <a:gd name="connsiteY369" fmla="*/ 515676 h 5809606"/>
              <a:gd name="connsiteX370" fmla="*/ 3290888 w 5830857"/>
              <a:gd name="connsiteY370" fmla="*/ 613053 h 5809606"/>
              <a:gd name="connsiteX371" fmla="*/ 3099109 w 5830857"/>
              <a:gd name="connsiteY371" fmla="*/ 517391 h 5809606"/>
              <a:gd name="connsiteX372" fmla="*/ 3003900 w 5830857"/>
              <a:gd name="connsiteY372" fmla="*/ 611719 h 5809606"/>
              <a:gd name="connsiteX373" fmla="*/ 2862359 w 5830857"/>
              <a:gd name="connsiteY373" fmla="*/ 511993 h 5809606"/>
              <a:gd name="connsiteX374" fmla="*/ 2716340 w 5830857"/>
              <a:gd name="connsiteY374" fmla="*/ 621054 h 5809606"/>
              <a:gd name="connsiteX375" fmla="*/ 2534052 w 5830857"/>
              <a:gd name="connsiteY375" fmla="*/ 522603 h 5809606"/>
              <a:gd name="connsiteX376" fmla="*/ 2429543 w 5830857"/>
              <a:gd name="connsiteY376" fmla="*/ 658582 h 5809606"/>
              <a:gd name="connsiteX377" fmla="*/ 2285509 w 5830857"/>
              <a:gd name="connsiteY377" fmla="*/ 524078 h 5809606"/>
              <a:gd name="connsiteX378" fmla="*/ 2151004 w 5830857"/>
              <a:gd name="connsiteY378" fmla="*/ 668112 h 5809606"/>
              <a:gd name="connsiteX379" fmla="*/ 2236566 w 5830857"/>
              <a:gd name="connsiteY379" fmla="*/ 791932 h 5809606"/>
              <a:gd name="connsiteX380" fmla="*/ 2139030 w 5830857"/>
              <a:gd name="connsiteY380" fmla="*/ 880039 h 5809606"/>
              <a:gd name="connsiteX381" fmla="*/ 1933649 w 5830857"/>
              <a:gd name="connsiteY381" fmla="*/ 814692 h 5809606"/>
              <a:gd name="connsiteX382" fmla="*/ 1854328 w 5830857"/>
              <a:gd name="connsiteY382" fmla="*/ 919663 h 5809606"/>
              <a:gd name="connsiteX383" fmla="*/ 1688933 w 5830857"/>
              <a:gd name="connsiteY383" fmla="*/ 811768 h 5809606"/>
              <a:gd name="connsiteX384" fmla="*/ 1581038 w 5830857"/>
              <a:gd name="connsiteY384" fmla="*/ 977163 h 5809606"/>
              <a:gd name="connsiteX385" fmla="*/ 1673353 w 5830857"/>
              <a:gd name="connsiteY385" fmla="*/ 1080826 h 5809606"/>
              <a:gd name="connsiteX386" fmla="*/ 1565244 w 5830857"/>
              <a:gd name="connsiteY386" fmla="*/ 1185601 h 5809606"/>
              <a:gd name="connsiteX387" fmla="*/ 1513332 w 5830857"/>
              <a:gd name="connsiteY387" fmla="*/ 1118926 h 5809606"/>
              <a:gd name="connsiteX388" fmla="*/ 1316124 w 5830857"/>
              <a:gd name="connsiteY388" fmla="*/ 1154010 h 5809606"/>
              <a:gd name="connsiteX389" fmla="*/ 1351209 w 5830857"/>
              <a:gd name="connsiteY389" fmla="*/ 1351218 h 5809606"/>
              <a:gd name="connsiteX390" fmla="*/ 1383126 w 5830857"/>
              <a:gd name="connsiteY390" fmla="*/ 1367909 h 5809606"/>
              <a:gd name="connsiteX391" fmla="*/ 1278351 w 5830857"/>
              <a:gd name="connsiteY391" fmla="*/ 1476208 h 5809606"/>
              <a:gd name="connsiteX392" fmla="*/ 1101917 w 5830857"/>
              <a:gd name="connsiteY392" fmla="*/ 1389321 h 5809606"/>
              <a:gd name="connsiteX393" fmla="*/ 1015030 w 5830857"/>
              <a:gd name="connsiteY393" fmla="*/ 1565755 h 5809606"/>
              <a:gd name="connsiteX394" fmla="*/ 1118616 w 5830857"/>
              <a:gd name="connsiteY394" fmla="*/ 1657183 h 5809606"/>
              <a:gd name="connsiteX395" fmla="*/ 996125 w 5830857"/>
              <a:gd name="connsiteY395" fmla="*/ 1785199 h 5809606"/>
              <a:gd name="connsiteX396" fmla="*/ 1076992 w 5830857"/>
              <a:gd name="connsiteY396" fmla="*/ 1942267 h 5809606"/>
              <a:gd name="connsiteX397" fmla="*/ 988981 w 5830857"/>
              <a:gd name="connsiteY397" fmla="*/ 2041422 h 5809606"/>
              <a:gd name="connsiteX398" fmla="*/ 809797 w 5830857"/>
              <a:gd name="connsiteY398" fmla="*/ 1965393 h 5809606"/>
              <a:gd name="connsiteX399" fmla="*/ 733768 w 5830857"/>
              <a:gd name="connsiteY399" fmla="*/ 2144578 h 5809606"/>
              <a:gd name="connsiteX400" fmla="*/ 912952 w 5830857"/>
              <a:gd name="connsiteY400" fmla="*/ 2220607 h 5809606"/>
              <a:gd name="connsiteX401" fmla="*/ 988981 w 5830857"/>
              <a:gd name="connsiteY401" fmla="*/ 2144578 h 5809606"/>
              <a:gd name="connsiteX402" fmla="*/ 1055656 w 5830857"/>
              <a:gd name="connsiteY402" fmla="*/ 2231160 h 5809606"/>
              <a:gd name="connsiteX403" fmla="*/ 987838 w 5830857"/>
              <a:gd name="connsiteY403" fmla="*/ 2308217 h 5809606"/>
              <a:gd name="connsiteX404" fmla="*/ 788897 w 5830857"/>
              <a:gd name="connsiteY404" fmla="*/ 2249435 h 5809606"/>
              <a:gd name="connsiteX405" fmla="*/ 755714 w 5830857"/>
              <a:gd name="connsiteY405" fmla="*/ 2274118 h 5809606"/>
              <a:gd name="connsiteX406" fmla="*/ 712566 w 5830857"/>
              <a:gd name="connsiteY406" fmla="*/ 2377559 h 5809606"/>
              <a:gd name="connsiteX407" fmla="*/ 818008 w 5830857"/>
              <a:gd name="connsiteY407" fmla="*/ 2518434 h 5809606"/>
              <a:gd name="connsiteX408" fmla="*/ 712914 w 5830857"/>
              <a:gd name="connsiteY408" fmla="*/ 2703664 h 5809606"/>
              <a:gd name="connsiteX409" fmla="*/ 807720 w 5830857"/>
              <a:gd name="connsiteY409" fmla="*/ 2805517 h 5809606"/>
              <a:gd name="connsiteX410" fmla="*/ 716106 w 5830857"/>
              <a:gd name="connsiteY410" fmla="*/ 3000603 h 5809606"/>
              <a:gd name="connsiteX411" fmla="*/ 809340 w 5830857"/>
              <a:gd name="connsiteY411" fmla="*/ 3092791 h 5809606"/>
              <a:gd name="connsiteX412" fmla="*/ 707518 w 5830857"/>
              <a:gd name="connsiteY412" fmla="*/ 3233952 h 5809606"/>
              <a:gd name="connsiteX413" fmla="*/ 827152 w 5830857"/>
              <a:gd name="connsiteY413" fmla="*/ 3381780 h 5809606"/>
              <a:gd name="connsiteX414" fmla="*/ 721625 w 5830857"/>
              <a:gd name="connsiteY414" fmla="*/ 3552666 h 5809606"/>
              <a:gd name="connsiteX415" fmla="*/ 747999 w 5830857"/>
              <a:gd name="connsiteY415" fmla="*/ 3607522 h 5809606"/>
              <a:gd name="connsiteX416" fmla="*/ 939451 w 5830857"/>
              <a:gd name="connsiteY416" fmla="*/ 3637240 h 5809606"/>
              <a:gd name="connsiteX417" fmla="*/ 986029 w 5830857"/>
              <a:gd name="connsiteY417" fmla="*/ 3584472 h 5809606"/>
              <a:gd name="connsiteX418" fmla="*/ 1060800 w 5830857"/>
              <a:gd name="connsiteY418" fmla="*/ 3670197 h 5809606"/>
              <a:gd name="connsiteX419" fmla="*/ 988600 w 5830857"/>
              <a:gd name="connsiteY419" fmla="*/ 3767637 h 5809606"/>
              <a:gd name="connsiteX420" fmla="*/ 820122 w 5830857"/>
              <a:gd name="connsiteY420" fmla="*/ 3676217 h 5809606"/>
              <a:gd name="connsiteX421" fmla="*/ 728701 w 5830857"/>
              <a:gd name="connsiteY421" fmla="*/ 3844695 h 5809606"/>
              <a:gd name="connsiteX422" fmla="*/ 897180 w 5830857"/>
              <a:gd name="connsiteY422" fmla="*/ 3936115 h 5809606"/>
              <a:gd name="connsiteX423" fmla="*/ 988600 w 5830857"/>
              <a:gd name="connsiteY423" fmla="*/ 3844695 h 5809606"/>
              <a:gd name="connsiteX424" fmla="*/ 1090613 w 5830857"/>
              <a:gd name="connsiteY424" fmla="*/ 3957185 h 5809606"/>
              <a:gd name="connsiteX425" fmla="*/ 1034511 w 5830857"/>
              <a:gd name="connsiteY425" fmla="*/ 3998047 h 5809606"/>
              <a:gd name="connsiteX426" fmla="*/ 1038892 w 5830857"/>
              <a:gd name="connsiteY426" fmla="*/ 4190167 h 5809606"/>
              <a:gd name="connsiteX427" fmla="*/ 1096042 w 5830857"/>
              <a:gd name="connsiteY427" fmla="*/ 4228933 h 5809606"/>
              <a:gd name="connsiteX428" fmla="*/ 1229392 w 5830857"/>
              <a:gd name="connsiteY428" fmla="*/ 4211789 h 5809606"/>
              <a:gd name="connsiteX429" fmla="*/ 1275207 w 5830857"/>
              <a:gd name="connsiteY429" fmla="*/ 4159687 h 5809606"/>
              <a:gd name="connsiteX430" fmla="*/ 1357122 w 5830857"/>
              <a:gd name="connsiteY430" fmla="*/ 4244745 h 5809606"/>
              <a:gd name="connsiteX431" fmla="*/ 1297991 w 5830857"/>
              <a:gd name="connsiteY431" fmla="*/ 4452001 h 5809606"/>
              <a:gd name="connsiteX432" fmla="*/ 1505247 w 5830857"/>
              <a:gd name="connsiteY432" fmla="*/ 4511132 h 5809606"/>
              <a:gd name="connsiteX433" fmla="*/ 1562577 w 5830857"/>
              <a:gd name="connsiteY433" fmla="*/ 4455152 h 5809606"/>
              <a:gd name="connsiteX434" fmla="*/ 1641253 w 5830857"/>
              <a:gd name="connsiteY434" fmla="*/ 4532972 h 5809606"/>
              <a:gd name="connsiteX435" fmla="*/ 1586199 w 5830857"/>
              <a:gd name="connsiteY435" fmla="*/ 4588883 h 5809606"/>
              <a:gd name="connsiteX436" fmla="*/ 1644540 w 5830857"/>
              <a:gd name="connsiteY436" fmla="*/ 4794576 h 5809606"/>
              <a:gd name="connsiteX437" fmla="*/ 1850232 w 5830857"/>
              <a:gd name="connsiteY437" fmla="*/ 4736235 h 5809606"/>
              <a:gd name="connsiteX438" fmla="*/ 1941958 w 5830857"/>
              <a:gd name="connsiteY438" fmla="*/ 4821293 h 5809606"/>
              <a:gd name="connsiteX439" fmla="*/ 1881057 w 5830857"/>
              <a:gd name="connsiteY439" fmla="*/ 5013952 h 5809606"/>
              <a:gd name="connsiteX440" fmla="*/ 2044066 w 5830857"/>
              <a:gd name="connsiteY440" fmla="*/ 5086279 h 5809606"/>
              <a:gd name="connsiteX441" fmla="*/ 2140744 w 5830857"/>
              <a:gd name="connsiteY441" fmla="*/ 4990267 h 5809606"/>
              <a:gd name="connsiteX442" fmla="*/ 2329468 w 5830857"/>
              <a:gd name="connsiteY442" fmla="*/ 5099559 h 5809606"/>
              <a:gd name="connsiteX443" fmla="*/ 2427542 w 5830857"/>
              <a:gd name="connsiteY443" fmla="*/ 5019794 h 5809606"/>
              <a:gd name="connsiteX444" fmla="*/ 2532317 w 5830857"/>
              <a:gd name="connsiteY444" fmla="*/ 5107805 h 5809606"/>
              <a:gd name="connsiteX445" fmla="*/ 2445232 w 5830857"/>
              <a:gd name="connsiteY445" fmla="*/ 5281281 h 5809606"/>
              <a:gd name="connsiteX446" fmla="*/ 2618709 w 5830857"/>
              <a:gd name="connsiteY446" fmla="*/ 5368366 h 5809606"/>
              <a:gd name="connsiteX447" fmla="*/ 2705794 w 5830857"/>
              <a:gd name="connsiteY447" fmla="*/ 5194890 h 5809606"/>
              <a:gd name="connsiteX448" fmla="*/ 2618709 w 5830857"/>
              <a:gd name="connsiteY448" fmla="*/ 5107805 h 5809606"/>
              <a:gd name="connsiteX449" fmla="*/ 2716054 w 5830857"/>
              <a:gd name="connsiteY449" fmla="*/ 5034938 h 5809606"/>
              <a:gd name="connsiteX450" fmla="*/ 2805303 w 5830857"/>
              <a:gd name="connsiteY450" fmla="*/ 5108471 h 5809606"/>
              <a:gd name="connsiteX451" fmla="*/ 2744629 w 5830857"/>
              <a:gd name="connsiteY451" fmla="*/ 5159525 h 5809606"/>
              <a:gd name="connsiteX452" fmla="*/ 2721674 w 5830857"/>
              <a:gd name="connsiteY452" fmla="*/ 5235725 h 5809606"/>
              <a:gd name="connsiteX453" fmla="*/ 2861596 w 5830857"/>
              <a:gd name="connsiteY453" fmla="*/ 5374980 h 5809606"/>
              <a:gd name="connsiteX454" fmla="*/ 3000069 w 5830857"/>
              <a:gd name="connsiteY454" fmla="*/ 5235325 h 5809606"/>
              <a:gd name="connsiteX455" fmla="*/ 2977706 w 5830857"/>
              <a:gd name="connsiteY455" fmla="*/ 5160287 h 5809606"/>
              <a:gd name="connsiteX456" fmla="*/ 2917984 w 5830857"/>
              <a:gd name="connsiteY456" fmla="*/ 5109043 h 5809606"/>
              <a:gd name="connsiteX457" fmla="*/ 3003709 w 5830857"/>
              <a:gd name="connsiteY457" fmla="*/ 5041320 h 5809606"/>
              <a:gd name="connsiteX458" fmla="*/ 3085339 w 5830857"/>
              <a:gd name="connsiteY458" fmla="*/ 5107995 h 5809606"/>
              <a:gd name="connsiteX459" fmla="*/ 3019227 w 5830857"/>
              <a:gd name="connsiteY459" fmla="*/ 5297931 h 5809606"/>
              <a:gd name="connsiteX460" fmla="*/ 3209164 w 5830857"/>
              <a:gd name="connsiteY460" fmla="*/ 5364042 h 5809606"/>
              <a:gd name="connsiteX461" fmla="*/ 3275275 w 5830857"/>
              <a:gd name="connsiteY461" fmla="*/ 5174106 h 5809606"/>
              <a:gd name="connsiteX462" fmla="*/ 3209164 w 5830857"/>
              <a:gd name="connsiteY462" fmla="*/ 5107995 h 5809606"/>
              <a:gd name="connsiteX463" fmla="*/ 3291840 w 5830857"/>
              <a:gd name="connsiteY463" fmla="*/ 5039796 h 5809606"/>
              <a:gd name="connsiteX464" fmla="*/ 3378137 w 5830857"/>
              <a:gd name="connsiteY464" fmla="*/ 5107995 h 5809606"/>
              <a:gd name="connsiteX465" fmla="*/ 3304866 w 5830857"/>
              <a:gd name="connsiteY465" fmla="*/ 5291374 h 5809606"/>
              <a:gd name="connsiteX466" fmla="*/ 3488246 w 5830857"/>
              <a:gd name="connsiteY466" fmla="*/ 5364645 h 5809606"/>
              <a:gd name="connsiteX467" fmla="*/ 3561516 w 5830857"/>
              <a:gd name="connsiteY467" fmla="*/ 5181265 h 5809606"/>
              <a:gd name="connsiteX468" fmla="*/ 3488246 w 5830857"/>
              <a:gd name="connsiteY468" fmla="*/ 5107995 h 5809606"/>
              <a:gd name="connsiteX469" fmla="*/ 3581115 w 5830857"/>
              <a:gd name="connsiteY469" fmla="*/ 5028938 h 5809606"/>
              <a:gd name="connsiteX470" fmla="*/ 3689700 w 5830857"/>
              <a:gd name="connsiteY470" fmla="*/ 5105995 h 5809606"/>
              <a:gd name="connsiteX471" fmla="*/ 3591533 w 5830857"/>
              <a:gd name="connsiteY471" fmla="*/ 5263217 h 5809606"/>
              <a:gd name="connsiteX472" fmla="*/ 3748754 w 5830857"/>
              <a:gd name="connsiteY472" fmla="*/ 5361384 h 5809606"/>
              <a:gd name="connsiteX473" fmla="*/ 3846922 w 5830857"/>
              <a:gd name="connsiteY473" fmla="*/ 5204162 h 5809606"/>
              <a:gd name="connsiteX474" fmla="*/ 3748754 w 5830857"/>
              <a:gd name="connsiteY474" fmla="*/ 5105995 h 5809606"/>
              <a:gd name="connsiteX475" fmla="*/ 3819811 w 5830857"/>
              <a:gd name="connsiteY475" fmla="*/ 5073038 h 5809606"/>
              <a:gd name="connsiteX476" fmla="*/ 3866293 w 5830857"/>
              <a:gd name="connsiteY476" fmla="*/ 5009983 h 5809606"/>
              <a:gd name="connsiteX477" fmla="*/ 4064268 w 5830857"/>
              <a:gd name="connsiteY477" fmla="*/ 5089201 h 5809606"/>
              <a:gd name="connsiteX478" fmla="*/ 4154710 w 5830857"/>
              <a:gd name="connsiteY478" fmla="*/ 4967597 h 5809606"/>
              <a:gd name="connsiteX479" fmla="*/ 4308144 w 5830857"/>
              <a:gd name="connsiteY479" fmla="*/ 5085832 h 5809606"/>
              <a:gd name="connsiteX480" fmla="*/ 4427507 w 5830857"/>
              <a:gd name="connsiteY480" fmla="*/ 4948547 h 5809606"/>
              <a:gd name="connsiteX481" fmla="*/ 4330352 w 5830857"/>
              <a:gd name="connsiteY481" fmla="*/ 4818816 h 5809606"/>
              <a:gd name="connsiteX482" fmla="*/ 4400075 w 5830857"/>
              <a:gd name="connsiteY482" fmla="*/ 4780716 h 5809606"/>
              <a:gd name="connsiteX483" fmla="*/ 4442937 w 5830857"/>
              <a:gd name="connsiteY483" fmla="*/ 4714041 h 5809606"/>
              <a:gd name="connsiteX484" fmla="*/ 4482275 w 5830857"/>
              <a:gd name="connsiteY484" fmla="*/ 4772429 h 5809606"/>
              <a:gd name="connsiteX485" fmla="*/ 4544664 w 5830857"/>
              <a:gd name="connsiteY485" fmla="*/ 4804909 h 5809606"/>
              <a:gd name="connsiteX486" fmla="*/ 4718708 w 5830857"/>
              <a:gd name="connsiteY486" fmla="*/ 4702268 h 5809606"/>
              <a:gd name="connsiteX487" fmla="*/ 4632009 w 5830857"/>
              <a:gd name="connsiteY487" fmla="*/ 4533352 h 5809606"/>
              <a:gd name="connsiteX488" fmla="*/ 4731069 w 5830857"/>
              <a:gd name="connsiteY488" fmla="*/ 4435625 h 5809606"/>
              <a:gd name="connsiteX489" fmla="*/ 4918988 w 5830857"/>
              <a:gd name="connsiteY489" fmla="*/ 4509873 h 5809606"/>
              <a:gd name="connsiteX490" fmla="*/ 4932142 w 5830857"/>
              <a:gd name="connsiteY490" fmla="*/ 4503348 h 5809606"/>
              <a:gd name="connsiteX491" fmla="*/ 5002817 w 5830857"/>
              <a:gd name="connsiteY491" fmla="*/ 4350948 h 5809606"/>
              <a:gd name="connsiteX492" fmla="*/ 4912234 w 5830857"/>
              <a:gd name="connsiteY492" fmla="*/ 4243791 h 5809606"/>
              <a:gd name="connsiteX493" fmla="*/ 5017485 w 5830857"/>
              <a:gd name="connsiteY493" fmla="*/ 4131206 h 5809606"/>
              <a:gd name="connsiteX494" fmla="*/ 5056157 w 5830857"/>
              <a:gd name="connsiteY494" fmla="*/ 4192737 h 5809606"/>
              <a:gd name="connsiteX495" fmla="*/ 5249191 w 5830857"/>
              <a:gd name="connsiteY495" fmla="*/ 4185620 h 5809606"/>
              <a:gd name="connsiteX496" fmla="*/ 5242073 w 5830857"/>
              <a:gd name="connsiteY496" fmla="*/ 3992586 h 5809606"/>
              <a:gd name="connsiteX497" fmla="*/ 5163218 w 5830857"/>
              <a:gd name="connsiteY497" fmla="*/ 3956803 h 5809606"/>
              <a:gd name="connsiteX498" fmla="*/ 5299796 w 5830857"/>
              <a:gd name="connsiteY498" fmla="*/ 3793398 h 5809606"/>
              <a:gd name="connsiteX499" fmla="*/ 5208652 w 5830857"/>
              <a:gd name="connsiteY499" fmla="*/ 3668195 h 5809606"/>
              <a:gd name="connsiteX500" fmla="*/ 5271612 w 5830857"/>
              <a:gd name="connsiteY500" fmla="*/ 3621999 h 5809606"/>
              <a:gd name="connsiteX501" fmla="*/ 5304664 w 5830857"/>
              <a:gd name="connsiteY501" fmla="*/ 3551419 h 5809606"/>
              <a:gd name="connsiteX502" fmla="*/ 5433727 w 5830857"/>
              <a:gd name="connsiteY502" fmla="*/ 3654289 h 5809606"/>
              <a:gd name="connsiteX503" fmla="*/ 5528977 w 5830857"/>
              <a:gd name="connsiteY503" fmla="*/ 3614950 h 5809606"/>
              <a:gd name="connsiteX504" fmla="*/ 5557552 w 5830857"/>
              <a:gd name="connsiteY504" fmla="*/ 3571231 h 5809606"/>
              <a:gd name="connsiteX505" fmla="*/ 5567553 w 5830857"/>
              <a:gd name="connsiteY505" fmla="*/ 3519700 h 5809606"/>
              <a:gd name="connsiteX506" fmla="*/ 5434017 w 5830857"/>
              <a:gd name="connsiteY506" fmla="*/ 3386538 h 5809606"/>
              <a:gd name="connsiteX507" fmla="*/ 5304473 w 5830857"/>
              <a:gd name="connsiteY507" fmla="*/ 3489030 h 5809606"/>
              <a:gd name="connsiteX508" fmla="*/ 5227415 w 5830857"/>
              <a:gd name="connsiteY508" fmla="*/ 3383017 h 5809606"/>
              <a:gd name="connsiteX509" fmla="*/ 5305997 w 5830857"/>
              <a:gd name="connsiteY509" fmla="*/ 3289862 h 5809606"/>
              <a:gd name="connsiteX510" fmla="*/ 5432965 w 5830857"/>
              <a:gd name="connsiteY510" fmla="*/ 3374635 h 5809606"/>
              <a:gd name="connsiteX511" fmla="*/ 5534692 w 5830857"/>
              <a:gd name="connsiteY511" fmla="*/ 3335106 h 5809606"/>
              <a:gd name="connsiteX512" fmla="*/ 5565934 w 5830857"/>
              <a:gd name="connsiteY512" fmla="*/ 3289291 h 5809606"/>
              <a:gd name="connsiteX513" fmla="*/ 5491358 w 5830857"/>
              <a:gd name="connsiteY513" fmla="*/ 3106147 h 5809606"/>
              <a:gd name="connsiteX514" fmla="*/ 5488020 w 5830857"/>
              <a:gd name="connsiteY514" fmla="*/ 3104792 h 5809606"/>
              <a:gd name="connsiteX515" fmla="*/ 5306093 w 5830857"/>
              <a:gd name="connsiteY515" fmla="*/ 3179372 h 5809606"/>
              <a:gd name="connsiteX516" fmla="*/ 5238655 w 5830857"/>
              <a:gd name="connsiteY516" fmla="*/ 3093647 h 5809606"/>
              <a:gd name="connsiteX517" fmla="*/ 5306283 w 5830857"/>
              <a:gd name="connsiteY517" fmla="*/ 3012304 h 5809606"/>
              <a:gd name="connsiteX518" fmla="*/ 988124 w 5830857"/>
              <a:gd name="connsiteY518" fmla="*/ 2448711 h 5809606"/>
              <a:gd name="connsiteX519" fmla="*/ 1044035 w 5830857"/>
              <a:gd name="connsiteY519" fmla="*/ 2517386 h 5809606"/>
              <a:gd name="connsiteX520" fmla="*/ 986885 w 5830857"/>
              <a:gd name="connsiteY520" fmla="*/ 2581966 h 5809606"/>
              <a:gd name="connsiteX521" fmla="*/ 900684 w 5830857"/>
              <a:gd name="connsiteY521" fmla="*/ 2518815 h 5809606"/>
              <a:gd name="connsiteX522" fmla="*/ 987933 w 5830857"/>
              <a:gd name="connsiteY522" fmla="*/ 2448711 h 5809606"/>
              <a:gd name="connsiteX523" fmla="*/ 988124 w 5830857"/>
              <a:gd name="connsiteY523" fmla="*/ 3032117 h 5809606"/>
              <a:gd name="connsiteX524" fmla="*/ 1040511 w 5830857"/>
              <a:gd name="connsiteY524" fmla="*/ 3092982 h 5809606"/>
              <a:gd name="connsiteX525" fmla="*/ 988314 w 5830857"/>
              <a:gd name="connsiteY525" fmla="*/ 3154323 h 5809606"/>
              <a:gd name="connsiteX526" fmla="*/ 910114 w 5830857"/>
              <a:gd name="connsiteY526" fmla="*/ 3093268 h 5809606"/>
              <a:gd name="connsiteX527" fmla="*/ 988314 w 5830857"/>
              <a:gd name="connsiteY527" fmla="*/ 3032117 h 5809606"/>
              <a:gd name="connsiteX528" fmla="*/ 911924 w 5830857"/>
              <a:gd name="connsiteY528" fmla="*/ 2805708 h 5809606"/>
              <a:gd name="connsiteX529" fmla="*/ 987648 w 5830857"/>
              <a:gd name="connsiteY529" fmla="*/ 2745319 h 5809606"/>
              <a:gd name="connsiteX530" fmla="*/ 1039654 w 5830857"/>
              <a:gd name="connsiteY530" fmla="*/ 2807041 h 5809606"/>
              <a:gd name="connsiteX531" fmla="*/ 988219 w 5830857"/>
              <a:gd name="connsiteY531" fmla="*/ 2866668 h 5809606"/>
              <a:gd name="connsiteX532" fmla="*/ 911448 w 5830857"/>
              <a:gd name="connsiteY532" fmla="*/ 2805803 h 5809606"/>
              <a:gd name="connsiteX533" fmla="*/ 987552 w 5830857"/>
              <a:gd name="connsiteY533" fmla="*/ 3455980 h 5809606"/>
              <a:gd name="connsiteX534" fmla="*/ 948118 w 5830857"/>
              <a:gd name="connsiteY534" fmla="*/ 3408355 h 5809606"/>
              <a:gd name="connsiteX535" fmla="*/ 892397 w 5830857"/>
              <a:gd name="connsiteY535" fmla="*/ 3382066 h 5809606"/>
              <a:gd name="connsiteX536" fmla="*/ 947261 w 5830857"/>
              <a:gd name="connsiteY536" fmla="*/ 3358158 h 5809606"/>
              <a:gd name="connsiteX537" fmla="*/ 988695 w 5830857"/>
              <a:gd name="connsiteY537" fmla="*/ 3315105 h 5809606"/>
              <a:gd name="connsiteX538" fmla="*/ 1046416 w 5830857"/>
              <a:gd name="connsiteY538" fmla="*/ 3381113 h 5809606"/>
              <a:gd name="connsiteX539" fmla="*/ 987552 w 5830857"/>
              <a:gd name="connsiteY539" fmla="*/ 3455599 h 5809606"/>
              <a:gd name="connsiteX540" fmla="*/ 1275779 w 5830857"/>
              <a:gd name="connsiteY540" fmla="*/ 4025098 h 5809606"/>
              <a:gd name="connsiteX541" fmla="*/ 1201007 w 5830857"/>
              <a:gd name="connsiteY541" fmla="*/ 3957090 h 5809606"/>
              <a:gd name="connsiteX542" fmla="*/ 1275398 w 5830857"/>
              <a:gd name="connsiteY542" fmla="*/ 3902035 h 5809606"/>
              <a:gd name="connsiteX543" fmla="*/ 1328452 w 5830857"/>
              <a:gd name="connsiteY543" fmla="*/ 3957852 h 5809606"/>
              <a:gd name="connsiteX544" fmla="*/ 1275874 w 5830857"/>
              <a:gd name="connsiteY544" fmla="*/ 4024527 h 5809606"/>
              <a:gd name="connsiteX545" fmla="*/ 1277017 w 5830857"/>
              <a:gd name="connsiteY545" fmla="*/ 3070884 h 5809606"/>
              <a:gd name="connsiteX546" fmla="*/ 1298162 w 5830857"/>
              <a:gd name="connsiteY546" fmla="*/ 3093934 h 5809606"/>
              <a:gd name="connsiteX547" fmla="*/ 1277874 w 5830857"/>
              <a:gd name="connsiteY547" fmla="*/ 3115937 h 5809606"/>
              <a:gd name="connsiteX548" fmla="*/ 1251966 w 5830857"/>
              <a:gd name="connsiteY548" fmla="*/ 3092696 h 5809606"/>
              <a:gd name="connsiteX549" fmla="*/ 1277112 w 5830857"/>
              <a:gd name="connsiteY549" fmla="*/ 3070693 h 5809606"/>
              <a:gd name="connsiteX550" fmla="*/ 1253490 w 5830857"/>
              <a:gd name="connsiteY550" fmla="*/ 2806660 h 5809606"/>
              <a:gd name="connsiteX551" fmla="*/ 1277207 w 5830857"/>
              <a:gd name="connsiteY551" fmla="*/ 2785324 h 5809606"/>
              <a:gd name="connsiteX552" fmla="*/ 1296257 w 5830857"/>
              <a:gd name="connsiteY552" fmla="*/ 2806279 h 5809606"/>
              <a:gd name="connsiteX553" fmla="*/ 1277207 w 5830857"/>
              <a:gd name="connsiteY553" fmla="*/ 2827520 h 5809606"/>
              <a:gd name="connsiteX554" fmla="*/ 1253871 w 5830857"/>
              <a:gd name="connsiteY554" fmla="*/ 2806661 h 5809606"/>
              <a:gd name="connsiteX555" fmla="*/ 1277303 w 5830857"/>
              <a:gd name="connsiteY555" fmla="*/ 2541865 h 5809606"/>
              <a:gd name="connsiteX556" fmla="*/ 1248728 w 5830857"/>
              <a:gd name="connsiteY556" fmla="*/ 2517196 h 5809606"/>
              <a:gd name="connsiteX557" fmla="*/ 1276064 w 5830857"/>
              <a:gd name="connsiteY557" fmla="*/ 2492145 h 5809606"/>
              <a:gd name="connsiteX558" fmla="*/ 1299115 w 5830857"/>
              <a:gd name="connsiteY558" fmla="*/ 2518053 h 5809606"/>
              <a:gd name="connsiteX559" fmla="*/ 1277112 w 5830857"/>
              <a:gd name="connsiteY559" fmla="*/ 2541675 h 5809606"/>
              <a:gd name="connsiteX560" fmla="*/ 1278160 w 5830857"/>
              <a:gd name="connsiteY560" fmla="*/ 3353395 h 5809606"/>
              <a:gd name="connsiteX561" fmla="*/ 1302925 w 5830857"/>
              <a:gd name="connsiteY561" fmla="*/ 3379875 h 5809606"/>
              <a:gd name="connsiteX562" fmla="*/ 1277493 w 5830857"/>
              <a:gd name="connsiteY562" fmla="*/ 3408450 h 5809606"/>
              <a:gd name="connsiteX563" fmla="*/ 1246823 w 5830857"/>
              <a:gd name="connsiteY563" fmla="*/ 3380637 h 5809606"/>
              <a:gd name="connsiteX564" fmla="*/ 1278255 w 5830857"/>
              <a:gd name="connsiteY564" fmla="*/ 3353109 h 5809606"/>
              <a:gd name="connsiteX565" fmla="*/ 1275874 w 5830857"/>
              <a:gd name="connsiteY565" fmla="*/ 2262973 h 5809606"/>
              <a:gd name="connsiteX566" fmla="*/ 1236917 w 5830857"/>
              <a:gd name="connsiteY566" fmla="*/ 2229922 h 5809606"/>
              <a:gd name="connsiteX567" fmla="*/ 1276636 w 5830857"/>
              <a:gd name="connsiteY567" fmla="*/ 2193822 h 5809606"/>
              <a:gd name="connsiteX568" fmla="*/ 1306926 w 5830857"/>
              <a:gd name="connsiteY568" fmla="*/ 2229255 h 5809606"/>
              <a:gd name="connsiteX569" fmla="*/ 1275874 w 5830857"/>
              <a:gd name="connsiteY569" fmla="*/ 2262307 h 5809606"/>
              <a:gd name="connsiteX570" fmla="*/ 1277779 w 5830857"/>
              <a:gd name="connsiteY570" fmla="*/ 3631906 h 5809606"/>
              <a:gd name="connsiteX571" fmla="*/ 1311878 w 5830857"/>
              <a:gd name="connsiteY571" fmla="*/ 3668387 h 5809606"/>
              <a:gd name="connsiteX572" fmla="*/ 1276064 w 5830857"/>
              <a:gd name="connsiteY572" fmla="*/ 3710964 h 5809606"/>
              <a:gd name="connsiteX573" fmla="*/ 1231201 w 5830857"/>
              <a:gd name="connsiteY573" fmla="*/ 3670197 h 5809606"/>
              <a:gd name="connsiteX574" fmla="*/ 1277874 w 5830857"/>
              <a:gd name="connsiteY574" fmla="*/ 3632097 h 5809606"/>
              <a:gd name="connsiteX575" fmla="*/ 1275779 w 5830857"/>
              <a:gd name="connsiteY575" fmla="*/ 1989891 h 5809606"/>
              <a:gd name="connsiteX576" fmla="*/ 1215390 w 5830857"/>
              <a:gd name="connsiteY576" fmla="*/ 1942266 h 5809606"/>
              <a:gd name="connsiteX577" fmla="*/ 1275207 w 5830857"/>
              <a:gd name="connsiteY577" fmla="*/ 1887212 h 5809606"/>
              <a:gd name="connsiteX578" fmla="*/ 1320165 w 5830857"/>
              <a:gd name="connsiteY578" fmla="*/ 1942266 h 5809606"/>
              <a:gd name="connsiteX579" fmla="*/ 1276064 w 5830857"/>
              <a:gd name="connsiteY579" fmla="*/ 1989891 h 5809606"/>
              <a:gd name="connsiteX580" fmla="*/ 1275112 w 5830857"/>
              <a:gd name="connsiteY580" fmla="*/ 1725668 h 5809606"/>
              <a:gd name="connsiteX581" fmla="*/ 1232059 w 5830857"/>
              <a:gd name="connsiteY581" fmla="*/ 1680805 h 5809606"/>
              <a:gd name="connsiteX582" fmla="*/ 1174909 w 5830857"/>
              <a:gd name="connsiteY582" fmla="*/ 1657088 h 5809606"/>
              <a:gd name="connsiteX583" fmla="*/ 1278160 w 5830857"/>
              <a:gd name="connsiteY583" fmla="*/ 1565933 h 5809606"/>
              <a:gd name="connsiteX584" fmla="*/ 1343597 w 5830857"/>
              <a:gd name="connsiteY584" fmla="*/ 1654992 h 5809606"/>
              <a:gd name="connsiteX585" fmla="*/ 1275493 w 5830857"/>
              <a:gd name="connsiteY585" fmla="*/ 1725668 h 5809606"/>
              <a:gd name="connsiteX586" fmla="*/ 1563434 w 5830857"/>
              <a:gd name="connsiteY586" fmla="*/ 4300657 h 5809606"/>
              <a:gd name="connsiteX587" fmla="*/ 1506284 w 5830857"/>
              <a:gd name="connsiteY587" fmla="*/ 4245602 h 5809606"/>
              <a:gd name="connsiteX588" fmla="*/ 1563434 w 5830857"/>
              <a:gd name="connsiteY588" fmla="*/ 4200454 h 5809606"/>
              <a:gd name="connsiteX589" fmla="*/ 1607439 w 5830857"/>
              <a:gd name="connsiteY589" fmla="*/ 4245602 h 5809606"/>
              <a:gd name="connsiteX590" fmla="*/ 1563434 w 5830857"/>
              <a:gd name="connsiteY590" fmla="*/ 4300657 h 5809606"/>
              <a:gd name="connsiteX591" fmla="*/ 1569244 w 5830857"/>
              <a:gd name="connsiteY591" fmla="*/ 2807803 h 5809606"/>
              <a:gd name="connsiteX592" fmla="*/ 1568291 w 5830857"/>
              <a:gd name="connsiteY592" fmla="*/ 2806851 h 5809606"/>
              <a:gd name="connsiteX593" fmla="*/ 1569720 w 5830857"/>
              <a:gd name="connsiteY593" fmla="*/ 2805327 h 5809606"/>
              <a:gd name="connsiteX594" fmla="*/ 1570577 w 5830857"/>
              <a:gd name="connsiteY594" fmla="*/ 2806375 h 5809606"/>
              <a:gd name="connsiteX595" fmla="*/ 1570577 w 5830857"/>
              <a:gd name="connsiteY595" fmla="*/ 3093553 h 5809606"/>
              <a:gd name="connsiteX596" fmla="*/ 1568101 w 5830857"/>
              <a:gd name="connsiteY596" fmla="*/ 3096125 h 5809606"/>
              <a:gd name="connsiteX597" fmla="*/ 1566291 w 5830857"/>
              <a:gd name="connsiteY597" fmla="*/ 3094410 h 5809606"/>
              <a:gd name="connsiteX598" fmla="*/ 1569053 w 5830857"/>
              <a:gd name="connsiteY598" fmla="*/ 3091839 h 5809606"/>
              <a:gd name="connsiteX599" fmla="*/ 1569815 w 5830857"/>
              <a:gd name="connsiteY599" fmla="*/ 2523006 h 5809606"/>
              <a:gd name="connsiteX600" fmla="*/ 1565529 w 5830857"/>
              <a:gd name="connsiteY600" fmla="*/ 2519005 h 5809606"/>
              <a:gd name="connsiteX601" fmla="*/ 1568291 w 5830857"/>
              <a:gd name="connsiteY601" fmla="*/ 2516338 h 5809606"/>
              <a:gd name="connsiteX602" fmla="*/ 1572387 w 5830857"/>
              <a:gd name="connsiteY602" fmla="*/ 2520529 h 5809606"/>
              <a:gd name="connsiteX603" fmla="*/ 1568101 w 5830857"/>
              <a:gd name="connsiteY603" fmla="*/ 3375017 h 5809606"/>
              <a:gd name="connsiteX604" fmla="*/ 1573149 w 5830857"/>
              <a:gd name="connsiteY604" fmla="*/ 3380256 h 5809606"/>
              <a:gd name="connsiteX605" fmla="*/ 1567815 w 5830857"/>
              <a:gd name="connsiteY605" fmla="*/ 3386066 h 5809606"/>
              <a:gd name="connsiteX606" fmla="*/ 1562100 w 5830857"/>
              <a:gd name="connsiteY606" fmla="*/ 3380542 h 5809606"/>
              <a:gd name="connsiteX607" fmla="*/ 1568196 w 5830857"/>
              <a:gd name="connsiteY607" fmla="*/ 3375017 h 5809606"/>
              <a:gd name="connsiteX608" fmla="*/ 1568101 w 5830857"/>
              <a:gd name="connsiteY608" fmla="*/ 2240113 h 5809606"/>
              <a:gd name="connsiteX609" fmla="*/ 1557719 w 5830857"/>
              <a:gd name="connsiteY609" fmla="*/ 2230588 h 5809606"/>
              <a:gd name="connsiteX610" fmla="*/ 1566005 w 5830857"/>
              <a:gd name="connsiteY610" fmla="*/ 2222492 h 5809606"/>
              <a:gd name="connsiteX611" fmla="*/ 1575530 w 5830857"/>
              <a:gd name="connsiteY611" fmla="*/ 2232684 h 5809606"/>
              <a:gd name="connsiteX612" fmla="*/ 1568387 w 5830857"/>
              <a:gd name="connsiteY612" fmla="*/ 2240018 h 5809606"/>
              <a:gd name="connsiteX613" fmla="*/ 1567053 w 5830857"/>
              <a:gd name="connsiteY613" fmla="*/ 3656290 h 5809606"/>
              <a:gd name="connsiteX614" fmla="*/ 1578102 w 5830857"/>
              <a:gd name="connsiteY614" fmla="*/ 3667911 h 5809606"/>
              <a:gd name="connsiteX615" fmla="*/ 1565434 w 5830857"/>
              <a:gd name="connsiteY615" fmla="*/ 3681722 h 5809606"/>
              <a:gd name="connsiteX616" fmla="*/ 1552575 w 5830857"/>
              <a:gd name="connsiteY616" fmla="*/ 3669244 h 5809606"/>
              <a:gd name="connsiteX617" fmla="*/ 1566863 w 5830857"/>
              <a:gd name="connsiteY617" fmla="*/ 3656290 h 5809606"/>
              <a:gd name="connsiteX618" fmla="*/ 1565624 w 5830857"/>
              <a:gd name="connsiteY618" fmla="*/ 1962459 h 5809606"/>
              <a:gd name="connsiteX619" fmla="*/ 1543622 w 5830857"/>
              <a:gd name="connsiteY619" fmla="*/ 1943409 h 5809606"/>
              <a:gd name="connsiteX620" fmla="*/ 1564767 w 5830857"/>
              <a:gd name="connsiteY620" fmla="*/ 1922740 h 5809606"/>
              <a:gd name="connsiteX621" fmla="*/ 1583817 w 5830857"/>
              <a:gd name="connsiteY621" fmla="*/ 1944171 h 5809606"/>
              <a:gd name="connsiteX622" fmla="*/ 1565720 w 5830857"/>
              <a:gd name="connsiteY622" fmla="*/ 1963221 h 5809606"/>
              <a:gd name="connsiteX623" fmla="*/ 1565720 w 5830857"/>
              <a:gd name="connsiteY623" fmla="*/ 3932801 h 5809606"/>
              <a:gd name="connsiteX624" fmla="*/ 1588961 w 5830857"/>
              <a:gd name="connsiteY624" fmla="*/ 3956233 h 5809606"/>
              <a:gd name="connsiteX625" fmla="*/ 1563053 w 5830857"/>
              <a:gd name="connsiteY625" fmla="*/ 3985951 h 5809606"/>
              <a:gd name="connsiteX626" fmla="*/ 1535144 w 5830857"/>
              <a:gd name="connsiteY626" fmla="*/ 3959281 h 5809606"/>
              <a:gd name="connsiteX627" fmla="*/ 1565720 w 5830857"/>
              <a:gd name="connsiteY627" fmla="*/ 3932801 h 5809606"/>
              <a:gd name="connsiteX628" fmla="*/ 1564862 w 5830857"/>
              <a:gd name="connsiteY628" fmla="*/ 1691949 h 5809606"/>
              <a:gd name="connsiteX629" fmla="*/ 1520857 w 5830857"/>
              <a:gd name="connsiteY629" fmla="*/ 1655754 h 5809606"/>
              <a:gd name="connsiteX630" fmla="*/ 1564291 w 5830857"/>
              <a:gd name="connsiteY630" fmla="*/ 1612797 h 5809606"/>
              <a:gd name="connsiteX631" fmla="*/ 1600105 w 5830857"/>
              <a:gd name="connsiteY631" fmla="*/ 1655945 h 5809606"/>
              <a:gd name="connsiteX632" fmla="*/ 1564482 w 5830857"/>
              <a:gd name="connsiteY632" fmla="*/ 1691949 h 5809606"/>
              <a:gd name="connsiteX633" fmla="*/ 1564196 w 5830857"/>
              <a:gd name="connsiteY633" fmla="*/ 1430203 h 5809606"/>
              <a:gd name="connsiteX634" fmla="*/ 1481709 w 5830857"/>
              <a:gd name="connsiteY634" fmla="*/ 1368195 h 5809606"/>
              <a:gd name="connsiteX635" fmla="*/ 1565053 w 5830857"/>
              <a:gd name="connsiteY635" fmla="*/ 1284565 h 5809606"/>
              <a:gd name="connsiteX636" fmla="*/ 1627156 w 5830857"/>
              <a:gd name="connsiteY636" fmla="*/ 1367338 h 5809606"/>
              <a:gd name="connsiteX637" fmla="*/ 1564291 w 5830857"/>
              <a:gd name="connsiteY637" fmla="*/ 1430203 h 5809606"/>
              <a:gd name="connsiteX638" fmla="*/ 1850422 w 5830857"/>
              <a:gd name="connsiteY638" fmla="*/ 4593360 h 5809606"/>
              <a:gd name="connsiteX639" fmla="*/ 1793748 w 5830857"/>
              <a:gd name="connsiteY639" fmla="*/ 4534114 h 5809606"/>
              <a:gd name="connsiteX640" fmla="*/ 1851755 w 5830857"/>
              <a:gd name="connsiteY640" fmla="*/ 4487632 h 5809606"/>
              <a:gd name="connsiteX641" fmla="*/ 1897571 w 5830857"/>
              <a:gd name="connsiteY641" fmla="*/ 4532876 h 5809606"/>
              <a:gd name="connsiteX642" fmla="*/ 1850422 w 5830857"/>
              <a:gd name="connsiteY642" fmla="*/ 4593360 h 5809606"/>
              <a:gd name="connsiteX643" fmla="*/ 1854708 w 5830857"/>
              <a:gd name="connsiteY643" fmla="*/ 3948517 h 5809606"/>
              <a:gd name="connsiteX644" fmla="*/ 1861471 w 5830857"/>
              <a:gd name="connsiteY644" fmla="*/ 3955280 h 5809606"/>
              <a:gd name="connsiteX645" fmla="*/ 1853660 w 5830857"/>
              <a:gd name="connsiteY645" fmla="*/ 3963662 h 5809606"/>
              <a:gd name="connsiteX646" fmla="*/ 1846136 w 5830857"/>
              <a:gd name="connsiteY646" fmla="*/ 3956233 h 5809606"/>
              <a:gd name="connsiteX647" fmla="*/ 1854708 w 5830857"/>
              <a:gd name="connsiteY647" fmla="*/ 3948517 h 5809606"/>
              <a:gd name="connsiteX648" fmla="*/ 1851755 w 5830857"/>
              <a:gd name="connsiteY648" fmla="*/ 1944076 h 5809606"/>
              <a:gd name="connsiteX649" fmla="*/ 1854137 w 5830857"/>
              <a:gd name="connsiteY649" fmla="*/ 1941695 h 5809606"/>
              <a:gd name="connsiteX650" fmla="*/ 1858994 w 5830857"/>
              <a:gd name="connsiteY650" fmla="*/ 1946743 h 5809606"/>
              <a:gd name="connsiteX651" fmla="*/ 1856899 w 5830857"/>
              <a:gd name="connsiteY651" fmla="*/ 1948934 h 5809606"/>
              <a:gd name="connsiteX652" fmla="*/ 1851660 w 5830857"/>
              <a:gd name="connsiteY652" fmla="*/ 1944076 h 5809606"/>
              <a:gd name="connsiteX653" fmla="*/ 1854518 w 5830857"/>
              <a:gd name="connsiteY653" fmla="*/ 1673185 h 5809606"/>
              <a:gd name="connsiteX654" fmla="*/ 1835468 w 5830857"/>
              <a:gd name="connsiteY654" fmla="*/ 1656136 h 5809606"/>
              <a:gd name="connsiteX655" fmla="*/ 1852422 w 5830857"/>
              <a:gd name="connsiteY655" fmla="*/ 1638895 h 5809606"/>
              <a:gd name="connsiteX656" fmla="*/ 1869662 w 5830857"/>
              <a:gd name="connsiteY656" fmla="*/ 1657945 h 5809606"/>
              <a:gd name="connsiteX657" fmla="*/ 1854613 w 5830857"/>
              <a:gd name="connsiteY657" fmla="*/ 1672804 h 5809606"/>
              <a:gd name="connsiteX658" fmla="*/ 1853375 w 5830857"/>
              <a:gd name="connsiteY658" fmla="*/ 4223218 h 5809606"/>
              <a:gd name="connsiteX659" fmla="*/ 1874330 w 5830857"/>
              <a:gd name="connsiteY659" fmla="*/ 4243888 h 5809606"/>
              <a:gd name="connsiteX660" fmla="*/ 1852232 w 5830857"/>
              <a:gd name="connsiteY660" fmla="*/ 4270177 h 5809606"/>
              <a:gd name="connsiteX661" fmla="*/ 1828038 w 5830857"/>
              <a:gd name="connsiteY661" fmla="*/ 4245603 h 5809606"/>
              <a:gd name="connsiteX662" fmla="*/ 1853756 w 5830857"/>
              <a:gd name="connsiteY662" fmla="*/ 4223600 h 5809606"/>
              <a:gd name="connsiteX663" fmla="*/ 1852422 w 5830857"/>
              <a:gd name="connsiteY663" fmla="*/ 1403818 h 5809606"/>
              <a:gd name="connsiteX664" fmla="*/ 1808321 w 5830857"/>
              <a:gd name="connsiteY664" fmla="*/ 1367147 h 5809606"/>
              <a:gd name="connsiteX665" fmla="*/ 1850422 w 5830857"/>
              <a:gd name="connsiteY665" fmla="*/ 1323141 h 5809606"/>
              <a:gd name="connsiteX666" fmla="*/ 1887284 w 5830857"/>
              <a:gd name="connsiteY666" fmla="*/ 1367147 h 5809606"/>
              <a:gd name="connsiteX667" fmla="*/ 1852232 w 5830857"/>
              <a:gd name="connsiteY667" fmla="*/ 1403056 h 5809606"/>
              <a:gd name="connsiteX668" fmla="*/ 1850993 w 5830857"/>
              <a:gd name="connsiteY668" fmla="*/ 1145881 h 5809606"/>
              <a:gd name="connsiteX669" fmla="*/ 1762887 w 5830857"/>
              <a:gd name="connsiteY669" fmla="*/ 1080730 h 5809606"/>
              <a:gd name="connsiteX670" fmla="*/ 1854803 w 5830857"/>
              <a:gd name="connsiteY670" fmla="*/ 978527 h 5809606"/>
              <a:gd name="connsiteX671" fmla="*/ 1923574 w 5830857"/>
              <a:gd name="connsiteY671" fmla="*/ 1077587 h 5809606"/>
              <a:gd name="connsiteX672" fmla="*/ 1851565 w 5830857"/>
              <a:gd name="connsiteY672" fmla="*/ 1145500 h 5809606"/>
              <a:gd name="connsiteX673" fmla="*/ 2139411 w 5830857"/>
              <a:gd name="connsiteY673" fmla="*/ 1018056 h 5809606"/>
              <a:gd name="connsiteX674" fmla="*/ 2187036 w 5830857"/>
              <a:gd name="connsiteY674" fmla="*/ 1078444 h 5809606"/>
              <a:gd name="connsiteX675" fmla="*/ 2139411 w 5830857"/>
              <a:gd name="connsiteY675" fmla="*/ 1122545 h 5809606"/>
              <a:gd name="connsiteX676" fmla="*/ 2083880 w 5830857"/>
              <a:gd name="connsiteY676" fmla="*/ 1077587 h 5809606"/>
              <a:gd name="connsiteX677" fmla="*/ 2138934 w 5830857"/>
              <a:gd name="connsiteY677" fmla="*/ 1017675 h 5809606"/>
              <a:gd name="connsiteX678" fmla="*/ 2142649 w 5830857"/>
              <a:gd name="connsiteY678" fmla="*/ 4235029 h 5809606"/>
              <a:gd name="connsiteX679" fmla="*/ 2149507 w 5830857"/>
              <a:gd name="connsiteY679" fmla="*/ 4241887 h 5809606"/>
              <a:gd name="connsiteX680" fmla="*/ 2140839 w 5830857"/>
              <a:gd name="connsiteY680" fmla="*/ 4251412 h 5809606"/>
              <a:gd name="connsiteX681" fmla="*/ 2133314 w 5830857"/>
              <a:gd name="connsiteY681" fmla="*/ 4243602 h 5809606"/>
              <a:gd name="connsiteX682" fmla="*/ 2142839 w 5830857"/>
              <a:gd name="connsiteY682" fmla="*/ 4235125 h 5809606"/>
              <a:gd name="connsiteX683" fmla="*/ 2137220 w 5830857"/>
              <a:gd name="connsiteY683" fmla="*/ 1657469 h 5809606"/>
              <a:gd name="connsiteX684" fmla="*/ 2140744 w 5830857"/>
              <a:gd name="connsiteY684" fmla="*/ 1653849 h 5809606"/>
              <a:gd name="connsiteX685" fmla="*/ 2145697 w 5830857"/>
              <a:gd name="connsiteY685" fmla="*/ 1658993 h 5809606"/>
              <a:gd name="connsiteX686" fmla="*/ 2142363 w 5830857"/>
              <a:gd name="connsiteY686" fmla="*/ 1662327 h 5809606"/>
              <a:gd name="connsiteX687" fmla="*/ 2140744 w 5830857"/>
              <a:gd name="connsiteY687" fmla="*/ 1387435 h 5809606"/>
              <a:gd name="connsiteX688" fmla="*/ 2118741 w 5830857"/>
              <a:gd name="connsiteY688" fmla="*/ 1367814 h 5809606"/>
              <a:gd name="connsiteX689" fmla="*/ 2139315 w 5830857"/>
              <a:gd name="connsiteY689" fmla="*/ 1346573 h 5809606"/>
              <a:gd name="connsiteX690" fmla="*/ 2159318 w 5830857"/>
              <a:gd name="connsiteY690" fmla="*/ 1368576 h 5809606"/>
              <a:gd name="connsiteX691" fmla="*/ 2140744 w 5830857"/>
              <a:gd name="connsiteY691" fmla="*/ 1386864 h 5809606"/>
              <a:gd name="connsiteX692" fmla="*/ 2140744 w 5830857"/>
              <a:gd name="connsiteY692" fmla="*/ 4505254 h 5809606"/>
              <a:gd name="connsiteX693" fmla="*/ 2169795 w 5830857"/>
              <a:gd name="connsiteY693" fmla="*/ 4532686 h 5809606"/>
              <a:gd name="connsiteX694" fmla="*/ 2141220 w 5830857"/>
              <a:gd name="connsiteY694" fmla="*/ 4565737 h 5809606"/>
              <a:gd name="connsiteX695" fmla="*/ 2109883 w 5830857"/>
              <a:gd name="connsiteY695" fmla="*/ 4532686 h 5809606"/>
              <a:gd name="connsiteX696" fmla="*/ 2140649 w 5830857"/>
              <a:gd name="connsiteY696" fmla="*/ 4505825 h 5809606"/>
              <a:gd name="connsiteX697" fmla="*/ 2140744 w 5830857"/>
              <a:gd name="connsiteY697" fmla="*/ 4908923 h 5809606"/>
              <a:gd name="connsiteX698" fmla="*/ 2065877 w 5830857"/>
              <a:gd name="connsiteY698" fmla="*/ 4821769 h 5809606"/>
              <a:gd name="connsiteX699" fmla="*/ 2142078 w 5830857"/>
              <a:gd name="connsiteY699" fmla="*/ 4763190 h 5809606"/>
              <a:gd name="connsiteX700" fmla="*/ 2206371 w 5830857"/>
              <a:gd name="connsiteY700" fmla="*/ 4820340 h 5809606"/>
              <a:gd name="connsiteX701" fmla="*/ 2141220 w 5830857"/>
              <a:gd name="connsiteY701" fmla="*/ 4908447 h 5809606"/>
              <a:gd name="connsiteX702" fmla="*/ 2427541 w 5830857"/>
              <a:gd name="connsiteY702" fmla="*/ 4879300 h 5809606"/>
              <a:gd name="connsiteX703" fmla="*/ 2374106 w 5830857"/>
              <a:gd name="connsiteY703" fmla="*/ 4820626 h 5809606"/>
              <a:gd name="connsiteX704" fmla="*/ 2427541 w 5830857"/>
              <a:gd name="connsiteY704" fmla="*/ 4777288 h 5809606"/>
              <a:gd name="connsiteX705" fmla="*/ 2474214 w 5830857"/>
              <a:gd name="connsiteY705" fmla="*/ 4820722 h 5809606"/>
              <a:gd name="connsiteX706" fmla="*/ 2427637 w 5830857"/>
              <a:gd name="connsiteY706" fmla="*/ 4879205 h 5809606"/>
              <a:gd name="connsiteX707" fmla="*/ 2429733 w 5830857"/>
              <a:gd name="connsiteY707" fmla="*/ 4514969 h 5809606"/>
              <a:gd name="connsiteX708" fmla="*/ 2445925 w 5830857"/>
              <a:gd name="connsiteY708" fmla="*/ 4530685 h 5809606"/>
              <a:gd name="connsiteX709" fmla="*/ 2427637 w 5830857"/>
              <a:gd name="connsiteY709" fmla="*/ 4551641 h 5809606"/>
              <a:gd name="connsiteX710" fmla="*/ 2409826 w 5830857"/>
              <a:gd name="connsiteY710" fmla="*/ 4532591 h 5809606"/>
              <a:gd name="connsiteX711" fmla="*/ 2429733 w 5830857"/>
              <a:gd name="connsiteY711" fmla="*/ 4514779 h 5809606"/>
              <a:gd name="connsiteX712" fmla="*/ 2418969 w 5830857"/>
              <a:gd name="connsiteY712" fmla="*/ 1368862 h 5809606"/>
              <a:gd name="connsiteX713" fmla="*/ 2427637 w 5830857"/>
              <a:gd name="connsiteY713" fmla="*/ 1360099 h 5809606"/>
              <a:gd name="connsiteX714" fmla="*/ 2437162 w 5830857"/>
              <a:gd name="connsiteY714" fmla="*/ 1371147 h 5809606"/>
              <a:gd name="connsiteX715" fmla="*/ 2429256 w 5830857"/>
              <a:gd name="connsiteY715" fmla="*/ 1378767 h 5809606"/>
              <a:gd name="connsiteX716" fmla="*/ 2418873 w 5830857"/>
              <a:gd name="connsiteY716" fmla="*/ 1369242 h 5809606"/>
              <a:gd name="connsiteX717" fmla="*/ 2427637 w 5830857"/>
              <a:gd name="connsiteY717" fmla="*/ 1108829 h 5809606"/>
              <a:gd name="connsiteX718" fmla="*/ 2391823 w 5830857"/>
              <a:gd name="connsiteY718" fmla="*/ 1078254 h 5809606"/>
              <a:gd name="connsiteX719" fmla="*/ 2428304 w 5830857"/>
              <a:gd name="connsiteY719" fmla="*/ 1038344 h 5809606"/>
              <a:gd name="connsiteX720" fmla="*/ 2461355 w 5830857"/>
              <a:gd name="connsiteY720" fmla="*/ 1077682 h 5809606"/>
              <a:gd name="connsiteX721" fmla="*/ 2427732 w 5830857"/>
              <a:gd name="connsiteY721" fmla="*/ 1108734 h 5809606"/>
              <a:gd name="connsiteX722" fmla="*/ 2428304 w 5830857"/>
              <a:gd name="connsiteY722" fmla="*/ 858798 h 5809606"/>
              <a:gd name="connsiteX723" fmla="*/ 2342579 w 5830857"/>
              <a:gd name="connsiteY723" fmla="*/ 792123 h 5809606"/>
              <a:gd name="connsiteX724" fmla="*/ 2428875 w 5830857"/>
              <a:gd name="connsiteY724" fmla="*/ 665916 h 5809606"/>
              <a:gd name="connsiteX725" fmla="*/ 2505075 w 5830857"/>
              <a:gd name="connsiteY725" fmla="*/ 791265 h 5809606"/>
              <a:gd name="connsiteX726" fmla="*/ 2428875 w 5830857"/>
              <a:gd name="connsiteY726" fmla="*/ 858607 h 5809606"/>
              <a:gd name="connsiteX727" fmla="*/ 2715292 w 5830857"/>
              <a:gd name="connsiteY727" fmla="*/ 4863489 h 5809606"/>
              <a:gd name="connsiteX728" fmla="*/ 2676430 w 5830857"/>
              <a:gd name="connsiteY728" fmla="*/ 4820055 h 5809606"/>
              <a:gd name="connsiteX729" fmla="*/ 2715292 w 5830857"/>
              <a:gd name="connsiteY729" fmla="*/ 4786241 h 5809606"/>
              <a:gd name="connsiteX730" fmla="*/ 2752344 w 5830857"/>
              <a:gd name="connsiteY730" fmla="*/ 4819293 h 5809606"/>
              <a:gd name="connsiteX731" fmla="*/ 2715578 w 5830857"/>
              <a:gd name="connsiteY731" fmla="*/ 4863298 h 5809606"/>
              <a:gd name="connsiteX732" fmla="*/ 2716340 w 5830857"/>
              <a:gd name="connsiteY732" fmla="*/ 4519541 h 5809606"/>
              <a:gd name="connsiteX733" fmla="*/ 2726436 w 5830857"/>
              <a:gd name="connsiteY733" fmla="*/ 4529066 h 5809606"/>
              <a:gd name="connsiteX734" fmla="*/ 2715387 w 5830857"/>
              <a:gd name="connsiteY734" fmla="*/ 4541353 h 5809606"/>
              <a:gd name="connsiteX735" fmla="*/ 2705767 w 5830857"/>
              <a:gd name="connsiteY735" fmla="*/ 4530209 h 5809606"/>
              <a:gd name="connsiteX736" fmla="*/ 2717387 w 5830857"/>
              <a:gd name="connsiteY736" fmla="*/ 4519255 h 5809606"/>
              <a:gd name="connsiteX737" fmla="*/ 2712815 w 5830857"/>
              <a:gd name="connsiteY737" fmla="*/ 1370766 h 5809606"/>
              <a:gd name="connsiteX738" fmla="*/ 2715863 w 5830857"/>
              <a:gd name="connsiteY738" fmla="*/ 1367623 h 5809606"/>
              <a:gd name="connsiteX739" fmla="*/ 2719768 w 5830857"/>
              <a:gd name="connsiteY739" fmla="*/ 1371814 h 5809606"/>
              <a:gd name="connsiteX740" fmla="*/ 2716911 w 5830857"/>
              <a:gd name="connsiteY740" fmla="*/ 1374576 h 5809606"/>
              <a:gd name="connsiteX741" fmla="*/ 2713101 w 5830857"/>
              <a:gd name="connsiteY741" fmla="*/ 1370671 h 5809606"/>
              <a:gd name="connsiteX742" fmla="*/ 2715292 w 5830857"/>
              <a:gd name="connsiteY742" fmla="*/ 1101209 h 5809606"/>
              <a:gd name="connsiteX743" fmla="*/ 2688908 w 5830857"/>
              <a:gd name="connsiteY743" fmla="*/ 1077968 h 5809606"/>
              <a:gd name="connsiteX744" fmla="*/ 2714149 w 5830857"/>
              <a:gd name="connsiteY744" fmla="*/ 1050441 h 5809606"/>
              <a:gd name="connsiteX745" fmla="*/ 2739200 w 5830857"/>
              <a:gd name="connsiteY745" fmla="*/ 1079016 h 5809606"/>
              <a:gd name="connsiteX746" fmla="*/ 2715578 w 5830857"/>
              <a:gd name="connsiteY746" fmla="*/ 1101018 h 5809606"/>
              <a:gd name="connsiteX747" fmla="*/ 2714244 w 5830857"/>
              <a:gd name="connsiteY747" fmla="*/ 847368 h 5809606"/>
              <a:gd name="connsiteX748" fmla="*/ 2644902 w 5830857"/>
              <a:gd name="connsiteY748" fmla="*/ 791551 h 5809606"/>
              <a:gd name="connsiteX749" fmla="*/ 2715292 w 5830857"/>
              <a:gd name="connsiteY749" fmla="*/ 704016 h 5809606"/>
              <a:gd name="connsiteX750" fmla="*/ 2779300 w 5830857"/>
              <a:gd name="connsiteY750" fmla="*/ 789741 h 5809606"/>
              <a:gd name="connsiteX751" fmla="*/ 2714434 w 5830857"/>
              <a:gd name="connsiteY751" fmla="*/ 846891 h 5809606"/>
              <a:gd name="connsiteX752" fmla="*/ 3003233 w 5830857"/>
              <a:gd name="connsiteY752" fmla="*/ 4858346 h 5809606"/>
              <a:gd name="connsiteX753" fmla="*/ 2969419 w 5830857"/>
              <a:gd name="connsiteY753" fmla="*/ 4820246 h 5809606"/>
              <a:gd name="connsiteX754" fmla="*/ 3002470 w 5830857"/>
              <a:gd name="connsiteY754" fmla="*/ 4790528 h 5809606"/>
              <a:gd name="connsiteX755" fmla="*/ 3036094 w 5830857"/>
              <a:gd name="connsiteY755" fmla="*/ 4820817 h 5809606"/>
              <a:gd name="connsiteX756" fmla="*/ 3003042 w 5830857"/>
              <a:gd name="connsiteY756" fmla="*/ 4858917 h 5809606"/>
              <a:gd name="connsiteX757" fmla="*/ 3003233 w 5830857"/>
              <a:gd name="connsiteY757" fmla="*/ 4522684 h 5809606"/>
              <a:gd name="connsiteX758" fmla="*/ 3010472 w 5830857"/>
              <a:gd name="connsiteY758" fmla="*/ 4529542 h 5809606"/>
              <a:gd name="connsiteX759" fmla="*/ 3002852 w 5830857"/>
              <a:gd name="connsiteY759" fmla="*/ 4537734 h 5809606"/>
              <a:gd name="connsiteX760" fmla="*/ 2995517 w 5830857"/>
              <a:gd name="connsiteY760" fmla="*/ 4529733 h 5809606"/>
              <a:gd name="connsiteX761" fmla="*/ 3003328 w 5830857"/>
              <a:gd name="connsiteY761" fmla="*/ 4522494 h 5809606"/>
              <a:gd name="connsiteX762" fmla="*/ 3002471 w 5830857"/>
              <a:gd name="connsiteY762" fmla="*/ 1372005 h 5809606"/>
              <a:gd name="connsiteX763" fmla="*/ 3004281 w 5830857"/>
              <a:gd name="connsiteY763" fmla="*/ 1370290 h 5809606"/>
              <a:gd name="connsiteX764" fmla="*/ 3005042 w 5830857"/>
              <a:gd name="connsiteY764" fmla="*/ 1371052 h 5809606"/>
              <a:gd name="connsiteX765" fmla="*/ 3003233 w 5830857"/>
              <a:gd name="connsiteY765" fmla="*/ 1372767 h 5809606"/>
              <a:gd name="connsiteX766" fmla="*/ 3004281 w 5830857"/>
              <a:gd name="connsiteY766" fmla="*/ 1098351 h 5809606"/>
              <a:gd name="connsiteX767" fmla="*/ 2982945 w 5830857"/>
              <a:gd name="connsiteY767" fmla="*/ 1079301 h 5809606"/>
              <a:gd name="connsiteX768" fmla="*/ 3004185 w 5830857"/>
              <a:gd name="connsiteY768" fmla="*/ 1055489 h 5809606"/>
              <a:gd name="connsiteX769" fmla="*/ 3025521 w 5830857"/>
              <a:gd name="connsiteY769" fmla="*/ 1079301 h 5809606"/>
              <a:gd name="connsiteX770" fmla="*/ 3004376 w 5830857"/>
              <a:gd name="connsiteY770" fmla="*/ 1098351 h 5809606"/>
              <a:gd name="connsiteX771" fmla="*/ 3004281 w 5830857"/>
              <a:gd name="connsiteY771" fmla="*/ 842034 h 5809606"/>
              <a:gd name="connsiteX772" fmla="*/ 2943130 w 5830857"/>
              <a:gd name="connsiteY772" fmla="*/ 790122 h 5809606"/>
              <a:gd name="connsiteX773" fmla="*/ 3003519 w 5830857"/>
              <a:gd name="connsiteY773" fmla="*/ 713541 h 5809606"/>
              <a:gd name="connsiteX774" fmla="*/ 3064289 w 5830857"/>
              <a:gd name="connsiteY774" fmla="*/ 791265 h 5809606"/>
              <a:gd name="connsiteX775" fmla="*/ 3004471 w 5830857"/>
              <a:gd name="connsiteY775" fmla="*/ 842319 h 5809606"/>
              <a:gd name="connsiteX776" fmla="*/ 3291554 w 5830857"/>
              <a:gd name="connsiteY776" fmla="*/ 4859584 h 5809606"/>
              <a:gd name="connsiteX777" fmla="*/ 3257550 w 5830857"/>
              <a:gd name="connsiteY777" fmla="*/ 4820341 h 5809606"/>
              <a:gd name="connsiteX778" fmla="*/ 3291840 w 5830857"/>
              <a:gd name="connsiteY778" fmla="*/ 4789671 h 5809606"/>
              <a:gd name="connsiteX779" fmla="*/ 3326796 w 5830857"/>
              <a:gd name="connsiteY779" fmla="*/ 4820056 h 5809606"/>
              <a:gd name="connsiteX780" fmla="*/ 3291745 w 5830857"/>
              <a:gd name="connsiteY780" fmla="*/ 4859489 h 5809606"/>
              <a:gd name="connsiteX781" fmla="*/ 3291554 w 5830857"/>
              <a:gd name="connsiteY781" fmla="*/ 4522303 h 5809606"/>
              <a:gd name="connsiteX782" fmla="*/ 3300222 w 5830857"/>
              <a:gd name="connsiteY782" fmla="*/ 4530114 h 5809606"/>
              <a:gd name="connsiteX783" fmla="*/ 3292126 w 5830857"/>
              <a:gd name="connsiteY783" fmla="*/ 4538496 h 5809606"/>
              <a:gd name="connsiteX784" fmla="*/ 3283935 w 5830857"/>
              <a:gd name="connsiteY784" fmla="*/ 4529542 h 5809606"/>
              <a:gd name="connsiteX785" fmla="*/ 3291554 w 5830857"/>
              <a:gd name="connsiteY785" fmla="*/ 4522113 h 5809606"/>
              <a:gd name="connsiteX786" fmla="*/ 3289459 w 5830857"/>
              <a:gd name="connsiteY786" fmla="*/ 1371338 h 5809606"/>
              <a:gd name="connsiteX787" fmla="*/ 3291745 w 5830857"/>
              <a:gd name="connsiteY787" fmla="*/ 1368957 h 5809606"/>
              <a:gd name="connsiteX788" fmla="*/ 3293936 w 5830857"/>
              <a:gd name="connsiteY788" fmla="*/ 1371052 h 5809606"/>
              <a:gd name="connsiteX789" fmla="*/ 3291459 w 5830857"/>
              <a:gd name="connsiteY789" fmla="*/ 1373243 h 5809606"/>
              <a:gd name="connsiteX790" fmla="*/ 3291935 w 5830857"/>
              <a:gd name="connsiteY790" fmla="*/ 1099875 h 5809606"/>
              <a:gd name="connsiteX791" fmla="*/ 3269075 w 5830857"/>
              <a:gd name="connsiteY791" fmla="*/ 1079111 h 5809606"/>
              <a:gd name="connsiteX792" fmla="*/ 3291078 w 5830857"/>
              <a:gd name="connsiteY792" fmla="*/ 1054346 h 5809606"/>
              <a:gd name="connsiteX793" fmla="*/ 3314223 w 5830857"/>
              <a:gd name="connsiteY793" fmla="*/ 1079778 h 5809606"/>
              <a:gd name="connsiteX794" fmla="*/ 3292221 w 5830857"/>
              <a:gd name="connsiteY794" fmla="*/ 1099685 h 5809606"/>
              <a:gd name="connsiteX795" fmla="*/ 3291078 w 5830857"/>
              <a:gd name="connsiteY795" fmla="*/ 842700 h 5809606"/>
              <a:gd name="connsiteX796" fmla="*/ 3230404 w 5830857"/>
              <a:gd name="connsiteY796" fmla="*/ 790503 h 5809606"/>
              <a:gd name="connsiteX797" fmla="*/ 3291078 w 5830857"/>
              <a:gd name="connsiteY797" fmla="*/ 711446 h 5809606"/>
              <a:gd name="connsiteX798" fmla="*/ 3352991 w 5830857"/>
              <a:gd name="connsiteY798" fmla="*/ 790599 h 5809606"/>
              <a:gd name="connsiteX799" fmla="*/ 3291174 w 5830857"/>
              <a:gd name="connsiteY799" fmla="*/ 842510 h 5809606"/>
              <a:gd name="connsiteX800" fmla="*/ 3581115 w 5830857"/>
              <a:gd name="connsiteY800" fmla="*/ 4870537 h 5809606"/>
              <a:gd name="connsiteX801" fmla="*/ 3539490 w 5830857"/>
              <a:gd name="connsiteY801" fmla="*/ 4820150 h 5809606"/>
              <a:gd name="connsiteX802" fmla="*/ 3579591 w 5830857"/>
              <a:gd name="connsiteY802" fmla="*/ 4783955 h 5809606"/>
              <a:gd name="connsiteX803" fmla="*/ 3624739 w 5830857"/>
              <a:gd name="connsiteY803" fmla="*/ 4822055 h 5809606"/>
              <a:gd name="connsiteX804" fmla="*/ 3581210 w 5830857"/>
              <a:gd name="connsiteY804" fmla="*/ 4870443 h 5809606"/>
              <a:gd name="connsiteX805" fmla="*/ 3578447 w 5830857"/>
              <a:gd name="connsiteY805" fmla="*/ 4519255 h 5809606"/>
              <a:gd name="connsiteX806" fmla="*/ 3591687 w 5830857"/>
              <a:gd name="connsiteY806" fmla="*/ 4531257 h 5809606"/>
              <a:gd name="connsiteX807" fmla="*/ 3579400 w 5830857"/>
              <a:gd name="connsiteY807" fmla="*/ 4544401 h 5809606"/>
              <a:gd name="connsiteX808" fmla="*/ 3566636 w 5830857"/>
              <a:gd name="connsiteY808" fmla="*/ 4530400 h 5809606"/>
              <a:gd name="connsiteX809" fmla="*/ 3578543 w 5830857"/>
              <a:gd name="connsiteY809" fmla="*/ 4519446 h 5809606"/>
              <a:gd name="connsiteX810" fmla="*/ 3572542 w 5830857"/>
              <a:gd name="connsiteY810" fmla="*/ 1370766 h 5809606"/>
              <a:gd name="connsiteX811" fmla="*/ 3578162 w 5830857"/>
              <a:gd name="connsiteY811" fmla="*/ 1364766 h 5809606"/>
              <a:gd name="connsiteX812" fmla="*/ 3583781 w 5830857"/>
              <a:gd name="connsiteY812" fmla="*/ 1370481 h 5809606"/>
              <a:gd name="connsiteX813" fmla="*/ 3577971 w 5830857"/>
              <a:gd name="connsiteY813" fmla="*/ 1376005 h 5809606"/>
              <a:gd name="connsiteX814" fmla="*/ 3572637 w 5830857"/>
              <a:gd name="connsiteY814" fmla="*/ 1370671 h 5809606"/>
              <a:gd name="connsiteX815" fmla="*/ 3578067 w 5830857"/>
              <a:gd name="connsiteY815" fmla="*/ 1104066 h 5809606"/>
              <a:gd name="connsiteX816" fmla="*/ 3551492 w 5830857"/>
              <a:gd name="connsiteY816" fmla="*/ 1079587 h 5809606"/>
              <a:gd name="connsiteX817" fmla="*/ 3579305 w 5830857"/>
              <a:gd name="connsiteY817" fmla="*/ 1047678 h 5809606"/>
              <a:gd name="connsiteX818" fmla="*/ 3607308 w 5830857"/>
              <a:gd name="connsiteY818" fmla="*/ 1078444 h 5809606"/>
              <a:gd name="connsiteX819" fmla="*/ 3578257 w 5830857"/>
              <a:gd name="connsiteY819" fmla="*/ 1104066 h 5809606"/>
              <a:gd name="connsiteX820" fmla="*/ 3579400 w 5830857"/>
              <a:gd name="connsiteY820" fmla="*/ 849558 h 5809606"/>
              <a:gd name="connsiteX821" fmla="*/ 3513296 w 5830857"/>
              <a:gd name="connsiteY821" fmla="*/ 790694 h 5809606"/>
              <a:gd name="connsiteX822" fmla="*/ 3579971 w 5830857"/>
              <a:gd name="connsiteY822" fmla="*/ 695444 h 5809606"/>
              <a:gd name="connsiteX823" fmla="*/ 3654171 w 5830857"/>
              <a:gd name="connsiteY823" fmla="*/ 789837 h 5809606"/>
              <a:gd name="connsiteX824" fmla="*/ 3579400 w 5830857"/>
              <a:gd name="connsiteY824" fmla="*/ 848987 h 5809606"/>
              <a:gd name="connsiteX825" fmla="*/ 3867817 w 5830857"/>
              <a:gd name="connsiteY825" fmla="*/ 1032915 h 5809606"/>
              <a:gd name="connsiteX826" fmla="*/ 3909346 w 5830857"/>
              <a:gd name="connsiteY826" fmla="*/ 1078063 h 5809606"/>
              <a:gd name="connsiteX827" fmla="*/ 3867817 w 5830857"/>
              <a:gd name="connsiteY827" fmla="*/ 1113591 h 5809606"/>
              <a:gd name="connsiteX828" fmla="*/ 3831051 w 5830857"/>
              <a:gd name="connsiteY828" fmla="*/ 1078920 h 5809606"/>
              <a:gd name="connsiteX829" fmla="*/ 3868198 w 5830857"/>
              <a:gd name="connsiteY829" fmla="*/ 1033200 h 5809606"/>
              <a:gd name="connsiteX830" fmla="*/ 3865055 w 5830857"/>
              <a:gd name="connsiteY830" fmla="*/ 1381053 h 5809606"/>
              <a:gd name="connsiteX831" fmla="*/ 3854006 w 5830857"/>
              <a:gd name="connsiteY831" fmla="*/ 1370004 h 5809606"/>
              <a:gd name="connsiteX832" fmla="*/ 3867341 w 5830857"/>
              <a:gd name="connsiteY832" fmla="*/ 1355336 h 5809606"/>
              <a:gd name="connsiteX833" fmla="*/ 3879152 w 5830857"/>
              <a:gd name="connsiteY833" fmla="*/ 1367528 h 5809606"/>
              <a:gd name="connsiteX834" fmla="*/ 3864960 w 5830857"/>
              <a:gd name="connsiteY834" fmla="*/ 1380482 h 5809606"/>
              <a:gd name="connsiteX835" fmla="*/ 3869246 w 5830857"/>
              <a:gd name="connsiteY835" fmla="*/ 4243316 h 5809606"/>
              <a:gd name="connsiteX836" fmla="*/ 3866865 w 5830857"/>
              <a:gd name="connsiteY836" fmla="*/ 4245793 h 5809606"/>
              <a:gd name="connsiteX837" fmla="*/ 3861721 w 5830857"/>
              <a:gd name="connsiteY837" fmla="*/ 4240363 h 5809606"/>
              <a:gd name="connsiteX838" fmla="*/ 3863912 w 5830857"/>
              <a:gd name="connsiteY838" fmla="*/ 4238268 h 5809606"/>
              <a:gd name="connsiteX839" fmla="*/ 3869246 w 5830857"/>
              <a:gd name="connsiteY839" fmla="*/ 4242935 h 5809606"/>
              <a:gd name="connsiteX840" fmla="*/ 3867150 w 5830857"/>
              <a:gd name="connsiteY840" fmla="*/ 4511254 h 5809606"/>
              <a:gd name="connsiteX841" fmla="*/ 3890772 w 5830857"/>
              <a:gd name="connsiteY841" fmla="*/ 4532495 h 5809606"/>
              <a:gd name="connsiteX842" fmla="*/ 3868769 w 5830857"/>
              <a:gd name="connsiteY842" fmla="*/ 4556022 h 5809606"/>
              <a:gd name="connsiteX843" fmla="*/ 3846766 w 5830857"/>
              <a:gd name="connsiteY843" fmla="*/ 4531257 h 5809606"/>
              <a:gd name="connsiteX844" fmla="*/ 3867150 w 5830857"/>
              <a:gd name="connsiteY844" fmla="*/ 4510873 h 5809606"/>
              <a:gd name="connsiteX845" fmla="*/ 3866388 w 5830857"/>
              <a:gd name="connsiteY845" fmla="*/ 4890350 h 5809606"/>
              <a:gd name="connsiteX846" fmla="*/ 3813620 w 5830857"/>
              <a:gd name="connsiteY846" fmla="*/ 4822532 h 5809606"/>
              <a:gd name="connsiteX847" fmla="*/ 3868674 w 5830857"/>
              <a:gd name="connsiteY847" fmla="*/ 4772811 h 5809606"/>
              <a:gd name="connsiteX848" fmla="*/ 3927348 w 5830857"/>
              <a:gd name="connsiteY848" fmla="*/ 4820436 h 5809606"/>
              <a:gd name="connsiteX849" fmla="*/ 3866769 w 5830857"/>
              <a:gd name="connsiteY849" fmla="*/ 4890064 h 5809606"/>
              <a:gd name="connsiteX850" fmla="*/ 4155472 w 5830857"/>
              <a:gd name="connsiteY850" fmla="*/ 1005006 h 5809606"/>
              <a:gd name="connsiteX851" fmla="*/ 4223195 w 5830857"/>
              <a:gd name="connsiteY851" fmla="*/ 1078730 h 5809606"/>
              <a:gd name="connsiteX852" fmla="*/ 4155758 w 5830857"/>
              <a:gd name="connsiteY852" fmla="*/ 1130737 h 5809606"/>
              <a:gd name="connsiteX853" fmla="*/ 4100703 w 5830857"/>
              <a:gd name="connsiteY853" fmla="*/ 1078349 h 5809606"/>
              <a:gd name="connsiteX854" fmla="*/ 4155758 w 5830857"/>
              <a:gd name="connsiteY854" fmla="*/ 1005007 h 5809606"/>
              <a:gd name="connsiteX855" fmla="*/ 4152805 w 5830857"/>
              <a:gd name="connsiteY855" fmla="*/ 4230934 h 5809606"/>
              <a:gd name="connsiteX856" fmla="*/ 4167473 w 5830857"/>
              <a:gd name="connsiteY856" fmla="*/ 4244364 h 5809606"/>
              <a:gd name="connsiteX857" fmla="*/ 4154234 w 5830857"/>
              <a:gd name="connsiteY857" fmla="*/ 4257794 h 5809606"/>
              <a:gd name="connsiteX858" fmla="*/ 4140899 w 5830857"/>
              <a:gd name="connsiteY858" fmla="*/ 4242650 h 5809606"/>
              <a:gd name="connsiteX859" fmla="*/ 4152805 w 5830857"/>
              <a:gd name="connsiteY859" fmla="*/ 4230934 h 5809606"/>
              <a:gd name="connsiteX860" fmla="*/ 4146328 w 5830857"/>
              <a:gd name="connsiteY860" fmla="*/ 1657850 h 5809606"/>
              <a:gd name="connsiteX861" fmla="*/ 4154043 w 5830857"/>
              <a:gd name="connsiteY861" fmla="*/ 1649468 h 5809606"/>
              <a:gd name="connsiteX862" fmla="*/ 4160711 w 5830857"/>
              <a:gd name="connsiteY862" fmla="*/ 1656231 h 5809606"/>
              <a:gd name="connsiteX863" fmla="*/ 4152329 w 5830857"/>
              <a:gd name="connsiteY863" fmla="*/ 1663851 h 5809606"/>
              <a:gd name="connsiteX864" fmla="*/ 4146328 w 5830857"/>
              <a:gd name="connsiteY864" fmla="*/ 1657850 h 5809606"/>
              <a:gd name="connsiteX865" fmla="*/ 4154138 w 5830857"/>
              <a:gd name="connsiteY865" fmla="*/ 1391150 h 5809606"/>
              <a:gd name="connsiteX866" fmla="*/ 4130326 w 5830857"/>
              <a:gd name="connsiteY866" fmla="*/ 1367718 h 5809606"/>
              <a:gd name="connsiteX867" fmla="*/ 4155853 w 5830857"/>
              <a:gd name="connsiteY867" fmla="*/ 1337810 h 5809606"/>
              <a:gd name="connsiteX868" fmla="*/ 4183190 w 5830857"/>
              <a:gd name="connsiteY868" fmla="*/ 1365909 h 5809606"/>
              <a:gd name="connsiteX869" fmla="*/ 4154138 w 5830857"/>
              <a:gd name="connsiteY869" fmla="*/ 1391150 h 5809606"/>
              <a:gd name="connsiteX870" fmla="*/ 4154138 w 5830857"/>
              <a:gd name="connsiteY870" fmla="*/ 4498396 h 5809606"/>
              <a:gd name="connsiteX871" fmla="*/ 4196810 w 5830857"/>
              <a:gd name="connsiteY871" fmla="*/ 4534019 h 5809606"/>
              <a:gd name="connsiteX872" fmla="*/ 4156805 w 5830857"/>
              <a:gd name="connsiteY872" fmla="*/ 4576500 h 5809606"/>
              <a:gd name="connsiteX873" fmla="*/ 4119563 w 5830857"/>
              <a:gd name="connsiteY873" fmla="*/ 4532495 h 5809606"/>
              <a:gd name="connsiteX874" fmla="*/ 4154138 w 5830857"/>
              <a:gd name="connsiteY874" fmla="*/ 4499443 h 5809606"/>
              <a:gd name="connsiteX875" fmla="*/ 4154996 w 5830857"/>
              <a:gd name="connsiteY875" fmla="*/ 4931307 h 5809606"/>
              <a:gd name="connsiteX876" fmla="*/ 4131850 w 5830857"/>
              <a:gd name="connsiteY876" fmla="*/ 4867489 h 5809606"/>
              <a:gd name="connsiteX877" fmla="*/ 4083558 w 5830857"/>
              <a:gd name="connsiteY877" fmla="*/ 4819864 h 5809606"/>
              <a:gd name="connsiteX878" fmla="*/ 4156425 w 5830857"/>
              <a:gd name="connsiteY878" fmla="*/ 4752142 h 5809606"/>
              <a:gd name="connsiteX879" fmla="*/ 4251675 w 5830857"/>
              <a:gd name="connsiteY879" fmla="*/ 4819579 h 5809606"/>
              <a:gd name="connsiteX880" fmla="*/ 4155377 w 5830857"/>
              <a:gd name="connsiteY880" fmla="*/ 4932069 h 5809606"/>
              <a:gd name="connsiteX881" fmla="*/ 4444842 w 5830857"/>
              <a:gd name="connsiteY881" fmla="*/ 1309330 h 5809606"/>
              <a:gd name="connsiteX882" fmla="*/ 4499897 w 5830857"/>
              <a:gd name="connsiteY882" fmla="*/ 1366480 h 5809606"/>
              <a:gd name="connsiteX883" fmla="*/ 4443509 w 5830857"/>
              <a:gd name="connsiteY883" fmla="*/ 1411343 h 5809606"/>
              <a:gd name="connsiteX884" fmla="*/ 4398836 w 5830857"/>
              <a:gd name="connsiteY884" fmla="*/ 1367242 h 5809606"/>
              <a:gd name="connsiteX885" fmla="*/ 4444461 w 5830857"/>
              <a:gd name="connsiteY885" fmla="*/ 1310092 h 5809606"/>
              <a:gd name="connsiteX886" fmla="*/ 4441031 w 5830857"/>
              <a:gd name="connsiteY886" fmla="*/ 1952458 h 5809606"/>
              <a:gd name="connsiteX887" fmla="*/ 4433412 w 5830857"/>
              <a:gd name="connsiteY887" fmla="*/ 1944648 h 5809606"/>
              <a:gd name="connsiteX888" fmla="*/ 4442270 w 5830857"/>
              <a:gd name="connsiteY888" fmla="*/ 1935123 h 5809606"/>
              <a:gd name="connsiteX889" fmla="*/ 4450937 w 5830857"/>
              <a:gd name="connsiteY889" fmla="*/ 1943505 h 5809606"/>
              <a:gd name="connsiteX890" fmla="*/ 4441412 w 5830857"/>
              <a:gd name="connsiteY890" fmla="*/ 1952553 h 5809606"/>
              <a:gd name="connsiteX891" fmla="*/ 4444842 w 5830857"/>
              <a:gd name="connsiteY891" fmla="*/ 3668482 h 5809606"/>
              <a:gd name="connsiteX892" fmla="*/ 4442174 w 5830857"/>
              <a:gd name="connsiteY892" fmla="*/ 3671149 h 5809606"/>
              <a:gd name="connsiteX893" fmla="*/ 4437222 w 5830857"/>
              <a:gd name="connsiteY893" fmla="*/ 3665815 h 5809606"/>
              <a:gd name="connsiteX894" fmla="*/ 4439508 w 5830857"/>
              <a:gd name="connsiteY894" fmla="*/ 3663434 h 5809606"/>
              <a:gd name="connsiteX895" fmla="*/ 4444842 w 5830857"/>
              <a:gd name="connsiteY895" fmla="*/ 3668482 h 5809606"/>
              <a:gd name="connsiteX896" fmla="*/ 4442174 w 5830857"/>
              <a:gd name="connsiteY896" fmla="*/ 3941659 h 5809606"/>
              <a:gd name="connsiteX897" fmla="*/ 4457510 w 5830857"/>
              <a:gd name="connsiteY897" fmla="*/ 3956137 h 5809606"/>
              <a:gd name="connsiteX898" fmla="*/ 4442841 w 5830857"/>
              <a:gd name="connsiteY898" fmla="*/ 3970234 h 5809606"/>
              <a:gd name="connsiteX899" fmla="*/ 4429601 w 5830857"/>
              <a:gd name="connsiteY899" fmla="*/ 3955375 h 5809606"/>
              <a:gd name="connsiteX900" fmla="*/ 4442079 w 5830857"/>
              <a:gd name="connsiteY900" fmla="*/ 3942421 h 5809606"/>
              <a:gd name="connsiteX901" fmla="*/ 4442174 w 5830857"/>
              <a:gd name="connsiteY901" fmla="*/ 1677471 h 5809606"/>
              <a:gd name="connsiteX902" fmla="*/ 4420267 w 5830857"/>
              <a:gd name="connsiteY902" fmla="*/ 1656516 h 5809606"/>
              <a:gd name="connsiteX903" fmla="*/ 4442841 w 5830857"/>
              <a:gd name="connsiteY903" fmla="*/ 1630704 h 5809606"/>
              <a:gd name="connsiteX904" fmla="*/ 4467130 w 5830857"/>
              <a:gd name="connsiteY904" fmla="*/ 1654802 h 5809606"/>
              <a:gd name="connsiteX905" fmla="*/ 4441317 w 5830857"/>
              <a:gd name="connsiteY905" fmla="*/ 1677567 h 5809606"/>
              <a:gd name="connsiteX906" fmla="*/ 4442174 w 5830857"/>
              <a:gd name="connsiteY906" fmla="*/ 4215408 h 5809606"/>
              <a:gd name="connsiteX907" fmla="*/ 4477798 w 5830857"/>
              <a:gd name="connsiteY907" fmla="*/ 4245602 h 5809606"/>
              <a:gd name="connsiteX908" fmla="*/ 4443698 w 5830857"/>
              <a:gd name="connsiteY908" fmla="*/ 4279702 h 5809606"/>
              <a:gd name="connsiteX909" fmla="*/ 4413694 w 5830857"/>
              <a:gd name="connsiteY909" fmla="*/ 4244173 h 5809606"/>
              <a:gd name="connsiteX910" fmla="*/ 4443031 w 5830857"/>
              <a:gd name="connsiteY910" fmla="*/ 4215598 h 5809606"/>
              <a:gd name="connsiteX911" fmla="*/ 4442841 w 5830857"/>
              <a:gd name="connsiteY911" fmla="*/ 4614315 h 5809606"/>
              <a:gd name="connsiteX912" fmla="*/ 4384834 w 5830857"/>
              <a:gd name="connsiteY912" fmla="*/ 4534305 h 5809606"/>
              <a:gd name="connsiteX913" fmla="*/ 4443889 w 5830857"/>
              <a:gd name="connsiteY913" fmla="*/ 4477155 h 5809606"/>
              <a:gd name="connsiteX914" fmla="*/ 4520089 w 5830857"/>
              <a:gd name="connsiteY914" fmla="*/ 4534305 h 5809606"/>
              <a:gd name="connsiteX915" fmla="*/ 4443031 w 5830857"/>
              <a:gd name="connsiteY915" fmla="*/ 4614886 h 5809606"/>
              <a:gd name="connsiteX916" fmla="*/ 4731735 w 5830857"/>
              <a:gd name="connsiteY916" fmla="*/ 1596223 h 5809606"/>
              <a:gd name="connsiteX917" fmla="*/ 4790218 w 5830857"/>
              <a:gd name="connsiteY917" fmla="*/ 1653373 h 5809606"/>
              <a:gd name="connsiteX918" fmla="*/ 4730687 w 5830857"/>
              <a:gd name="connsiteY918" fmla="*/ 1700998 h 5809606"/>
              <a:gd name="connsiteX919" fmla="*/ 4685634 w 5830857"/>
              <a:gd name="connsiteY919" fmla="*/ 1654707 h 5809606"/>
              <a:gd name="connsiteX920" fmla="*/ 4731735 w 5830857"/>
              <a:gd name="connsiteY920" fmla="*/ 1596318 h 5809606"/>
              <a:gd name="connsiteX921" fmla="*/ 4728115 w 5830857"/>
              <a:gd name="connsiteY921" fmla="*/ 3085171 h 5809606"/>
              <a:gd name="connsiteX922" fmla="*/ 4737640 w 5830857"/>
              <a:gd name="connsiteY922" fmla="*/ 3093839 h 5809606"/>
              <a:gd name="connsiteX923" fmla="*/ 4729067 w 5830857"/>
              <a:gd name="connsiteY923" fmla="*/ 3101840 h 5809606"/>
              <a:gd name="connsiteX924" fmla="*/ 4720591 w 5830857"/>
              <a:gd name="connsiteY924" fmla="*/ 3093077 h 5809606"/>
              <a:gd name="connsiteX925" fmla="*/ 4728210 w 5830857"/>
              <a:gd name="connsiteY925" fmla="*/ 3085171 h 5809606"/>
              <a:gd name="connsiteX926" fmla="*/ 4720876 w 5830857"/>
              <a:gd name="connsiteY926" fmla="*/ 2805708 h 5809606"/>
              <a:gd name="connsiteX927" fmla="*/ 4728210 w 5830857"/>
              <a:gd name="connsiteY927" fmla="*/ 2797993 h 5809606"/>
              <a:gd name="connsiteX928" fmla="*/ 4736402 w 5830857"/>
              <a:gd name="connsiteY928" fmla="*/ 2805613 h 5809606"/>
              <a:gd name="connsiteX929" fmla="*/ 4728115 w 5830857"/>
              <a:gd name="connsiteY929" fmla="*/ 2813328 h 5809606"/>
              <a:gd name="connsiteX930" fmla="*/ 4721638 w 5830857"/>
              <a:gd name="connsiteY930" fmla="*/ 2806184 h 5809606"/>
              <a:gd name="connsiteX931" fmla="*/ 4728020 w 5830857"/>
              <a:gd name="connsiteY931" fmla="*/ 2529483 h 5809606"/>
              <a:gd name="connsiteX932" fmla="*/ 4718495 w 5830857"/>
              <a:gd name="connsiteY932" fmla="*/ 2519291 h 5809606"/>
              <a:gd name="connsiteX933" fmla="*/ 4729449 w 5830857"/>
              <a:gd name="connsiteY933" fmla="*/ 2508242 h 5809606"/>
              <a:gd name="connsiteX934" fmla="*/ 4740498 w 5830857"/>
              <a:gd name="connsiteY934" fmla="*/ 2519291 h 5809606"/>
              <a:gd name="connsiteX935" fmla="*/ 4729067 w 5830857"/>
              <a:gd name="connsiteY935" fmla="*/ 2529959 h 5809606"/>
              <a:gd name="connsiteX936" fmla="*/ 4728972 w 5830857"/>
              <a:gd name="connsiteY936" fmla="*/ 3368254 h 5809606"/>
              <a:gd name="connsiteX937" fmla="*/ 4742783 w 5830857"/>
              <a:gd name="connsiteY937" fmla="*/ 3380732 h 5809606"/>
              <a:gd name="connsiteX938" fmla="*/ 4729353 w 5830857"/>
              <a:gd name="connsiteY938" fmla="*/ 3393495 h 5809606"/>
              <a:gd name="connsiteX939" fmla="*/ 4717447 w 5830857"/>
              <a:gd name="connsiteY939" fmla="*/ 3380446 h 5809606"/>
              <a:gd name="connsiteX940" fmla="*/ 4728401 w 5830857"/>
              <a:gd name="connsiteY940" fmla="*/ 3368254 h 5809606"/>
              <a:gd name="connsiteX941" fmla="*/ 4728972 w 5830857"/>
              <a:gd name="connsiteY941" fmla="*/ 2248019 h 5809606"/>
              <a:gd name="connsiteX942" fmla="*/ 4714113 w 5830857"/>
              <a:gd name="connsiteY942" fmla="*/ 2232303 h 5809606"/>
              <a:gd name="connsiteX943" fmla="*/ 4731734 w 5830857"/>
              <a:gd name="connsiteY943" fmla="*/ 2213253 h 5809606"/>
              <a:gd name="connsiteX944" fmla="*/ 4750117 w 5830857"/>
              <a:gd name="connsiteY944" fmla="*/ 2230779 h 5809606"/>
              <a:gd name="connsiteX945" fmla="*/ 4729638 w 5830857"/>
              <a:gd name="connsiteY945" fmla="*/ 2248686 h 5809606"/>
              <a:gd name="connsiteX946" fmla="*/ 4728972 w 5830857"/>
              <a:gd name="connsiteY946" fmla="*/ 3648194 h 5809606"/>
              <a:gd name="connsiteX947" fmla="*/ 4753547 w 5830857"/>
              <a:gd name="connsiteY947" fmla="*/ 3670197 h 5809606"/>
              <a:gd name="connsiteX948" fmla="*/ 4730306 w 5830857"/>
              <a:gd name="connsiteY948" fmla="*/ 3692962 h 5809606"/>
              <a:gd name="connsiteX949" fmla="*/ 4709255 w 5830857"/>
              <a:gd name="connsiteY949" fmla="*/ 3668959 h 5809606"/>
              <a:gd name="connsiteX950" fmla="*/ 4728972 w 5830857"/>
              <a:gd name="connsiteY950" fmla="*/ 3648194 h 5809606"/>
              <a:gd name="connsiteX951" fmla="*/ 4730877 w 5830857"/>
              <a:gd name="connsiteY951" fmla="*/ 1972746 h 5809606"/>
              <a:gd name="connsiteX952" fmla="*/ 4703254 w 5830857"/>
              <a:gd name="connsiteY952" fmla="*/ 1944171 h 5809606"/>
              <a:gd name="connsiteX953" fmla="*/ 4730877 w 5830857"/>
              <a:gd name="connsiteY953" fmla="*/ 1912358 h 5809606"/>
              <a:gd name="connsiteX954" fmla="*/ 4764691 w 5830857"/>
              <a:gd name="connsiteY954" fmla="*/ 1944457 h 5809606"/>
              <a:gd name="connsiteX955" fmla="*/ 4730973 w 5830857"/>
              <a:gd name="connsiteY955" fmla="*/ 1973032 h 5809606"/>
              <a:gd name="connsiteX956" fmla="*/ 4730306 w 5830857"/>
              <a:gd name="connsiteY956" fmla="*/ 3921276 h 5809606"/>
              <a:gd name="connsiteX957" fmla="*/ 4775930 w 5830857"/>
              <a:gd name="connsiteY957" fmla="*/ 3959376 h 5809606"/>
              <a:gd name="connsiteX958" fmla="*/ 4732877 w 5830857"/>
              <a:gd name="connsiteY958" fmla="*/ 4000047 h 5809606"/>
              <a:gd name="connsiteX959" fmla="*/ 4696301 w 5830857"/>
              <a:gd name="connsiteY959" fmla="*/ 3956804 h 5809606"/>
              <a:gd name="connsiteX960" fmla="*/ 4730305 w 5830857"/>
              <a:gd name="connsiteY960" fmla="*/ 3921371 h 5809606"/>
              <a:gd name="connsiteX961" fmla="*/ 4731925 w 5830857"/>
              <a:gd name="connsiteY961" fmla="*/ 4321326 h 5809606"/>
              <a:gd name="connsiteX962" fmla="*/ 4674775 w 5830857"/>
              <a:gd name="connsiteY962" fmla="*/ 4246364 h 5809606"/>
              <a:gd name="connsiteX963" fmla="*/ 4732592 w 5830857"/>
              <a:gd name="connsiteY963" fmla="*/ 4186261 h 5809606"/>
              <a:gd name="connsiteX964" fmla="*/ 4812602 w 5830857"/>
              <a:gd name="connsiteY964" fmla="*/ 4244745 h 5809606"/>
              <a:gd name="connsiteX965" fmla="*/ 4731830 w 5830857"/>
              <a:gd name="connsiteY965" fmla="*/ 4320945 h 5809606"/>
              <a:gd name="connsiteX966" fmla="*/ 5019199 w 5830857"/>
              <a:gd name="connsiteY966" fmla="*/ 1867971 h 5809606"/>
              <a:gd name="connsiteX967" fmla="*/ 5054727 w 5830857"/>
              <a:gd name="connsiteY967" fmla="*/ 1914739 h 5809606"/>
              <a:gd name="connsiteX968" fmla="*/ 5106067 w 5830857"/>
              <a:gd name="connsiteY968" fmla="*/ 1943314 h 5809606"/>
              <a:gd name="connsiteX969" fmla="*/ 5019294 w 5830857"/>
              <a:gd name="connsiteY969" fmla="*/ 2007322 h 5809606"/>
              <a:gd name="connsiteX970" fmla="*/ 4960715 w 5830857"/>
              <a:gd name="connsiteY970" fmla="*/ 1943695 h 5809606"/>
              <a:gd name="connsiteX971" fmla="*/ 5019866 w 5830857"/>
              <a:gd name="connsiteY971" fmla="*/ 1867495 h 5809606"/>
              <a:gd name="connsiteX972" fmla="*/ 5017865 w 5830857"/>
              <a:gd name="connsiteY972" fmla="*/ 3059740 h 5809606"/>
              <a:gd name="connsiteX973" fmla="*/ 5056728 w 5830857"/>
              <a:gd name="connsiteY973" fmla="*/ 3093553 h 5809606"/>
              <a:gd name="connsiteX974" fmla="*/ 5017580 w 5830857"/>
              <a:gd name="connsiteY974" fmla="*/ 3128891 h 5809606"/>
              <a:gd name="connsiteX975" fmla="*/ 4986719 w 5830857"/>
              <a:gd name="connsiteY975" fmla="*/ 3094029 h 5809606"/>
              <a:gd name="connsiteX976" fmla="*/ 5017866 w 5830857"/>
              <a:gd name="connsiteY976" fmla="*/ 3059644 h 5809606"/>
              <a:gd name="connsiteX977" fmla="*/ 4988528 w 5830857"/>
              <a:gd name="connsiteY977" fmla="*/ 2805708 h 5809606"/>
              <a:gd name="connsiteX978" fmla="*/ 5018913 w 5830857"/>
              <a:gd name="connsiteY978" fmla="*/ 2772084 h 5809606"/>
              <a:gd name="connsiteX979" fmla="*/ 5057013 w 5830857"/>
              <a:gd name="connsiteY979" fmla="*/ 2805708 h 5809606"/>
              <a:gd name="connsiteX980" fmla="*/ 5018913 w 5830857"/>
              <a:gd name="connsiteY980" fmla="*/ 2838759 h 5809606"/>
              <a:gd name="connsiteX981" fmla="*/ 4988433 w 5830857"/>
              <a:gd name="connsiteY981" fmla="*/ 2805041 h 5809606"/>
              <a:gd name="connsiteX982" fmla="*/ 5018723 w 5830857"/>
              <a:gd name="connsiteY982" fmla="*/ 2555486 h 5809606"/>
              <a:gd name="connsiteX983" fmla="*/ 4985005 w 5830857"/>
              <a:gd name="connsiteY983" fmla="*/ 2518815 h 5809606"/>
              <a:gd name="connsiteX984" fmla="*/ 5019294 w 5830857"/>
              <a:gd name="connsiteY984" fmla="*/ 2479381 h 5809606"/>
              <a:gd name="connsiteX985" fmla="*/ 5063395 w 5830857"/>
              <a:gd name="connsiteY985" fmla="*/ 2518053 h 5809606"/>
              <a:gd name="connsiteX986" fmla="*/ 5019294 w 5830857"/>
              <a:gd name="connsiteY986" fmla="*/ 2555391 h 5809606"/>
              <a:gd name="connsiteX987" fmla="*/ 5018723 w 5830857"/>
              <a:gd name="connsiteY987" fmla="*/ 3341203 h 5809606"/>
              <a:gd name="connsiteX988" fmla="*/ 5068634 w 5830857"/>
              <a:gd name="connsiteY988" fmla="*/ 3383113 h 5809606"/>
              <a:gd name="connsiteX989" fmla="*/ 5020533 w 5830857"/>
              <a:gd name="connsiteY989" fmla="*/ 3425404 h 5809606"/>
              <a:gd name="connsiteX990" fmla="*/ 4982433 w 5830857"/>
              <a:gd name="connsiteY990" fmla="*/ 3380542 h 5809606"/>
              <a:gd name="connsiteX991" fmla="*/ 5018628 w 5830857"/>
              <a:gd name="connsiteY991" fmla="*/ 3341013 h 5809606"/>
              <a:gd name="connsiteX992" fmla="*/ 5019580 w 5830857"/>
              <a:gd name="connsiteY992" fmla="*/ 2276689 h 5809606"/>
              <a:gd name="connsiteX993" fmla="*/ 4976337 w 5830857"/>
              <a:gd name="connsiteY993" fmla="*/ 2229731 h 5809606"/>
              <a:gd name="connsiteX994" fmla="*/ 5019294 w 5830857"/>
              <a:gd name="connsiteY994" fmla="*/ 2177534 h 5809606"/>
              <a:gd name="connsiteX995" fmla="*/ 5077778 w 5830857"/>
              <a:gd name="connsiteY995" fmla="*/ 2229636 h 5809606"/>
              <a:gd name="connsiteX996" fmla="*/ 5019294 w 5830857"/>
              <a:gd name="connsiteY996" fmla="*/ 2276594 h 5809606"/>
              <a:gd name="connsiteX997" fmla="*/ 5020533 w 5830857"/>
              <a:gd name="connsiteY997" fmla="*/ 3615904 h 5809606"/>
              <a:gd name="connsiteX998" fmla="*/ 5088351 w 5830857"/>
              <a:gd name="connsiteY998" fmla="*/ 3668387 h 5809606"/>
              <a:gd name="connsiteX999" fmla="*/ 5018914 w 5830857"/>
              <a:gd name="connsiteY999" fmla="*/ 3728680 h 5809606"/>
              <a:gd name="connsiteX1000" fmla="*/ 4971289 w 5830857"/>
              <a:gd name="connsiteY1000" fmla="*/ 3669911 h 5809606"/>
              <a:gd name="connsiteX1001" fmla="*/ 5020343 w 5830857"/>
              <a:gd name="connsiteY1001" fmla="*/ 3615809 h 5809606"/>
              <a:gd name="connsiteX1002" fmla="*/ 5017675 w 5830857"/>
              <a:gd name="connsiteY1002" fmla="*/ 4052435 h 5809606"/>
              <a:gd name="connsiteX1003" fmla="*/ 4949095 w 5830857"/>
              <a:gd name="connsiteY1003" fmla="*/ 3958233 h 5809606"/>
              <a:gd name="connsiteX1004" fmla="*/ 5018913 w 5830857"/>
              <a:gd name="connsiteY1004" fmla="*/ 3884319 h 5809606"/>
              <a:gd name="connsiteX1005" fmla="*/ 5067396 w 5830857"/>
              <a:gd name="connsiteY1005" fmla="*/ 3934134 h 5809606"/>
              <a:gd name="connsiteX1006" fmla="*/ 5133023 w 5830857"/>
              <a:gd name="connsiteY1006" fmla="*/ 3956804 h 5809606"/>
              <a:gd name="connsiteX1007" fmla="*/ 5017580 w 5830857"/>
              <a:gd name="connsiteY1007" fmla="*/ 4052054 h 5809606"/>
              <a:gd name="connsiteX1008" fmla="*/ 5720525 w 5830857"/>
              <a:gd name="connsiteY1008" fmla="*/ 2839902 h 5809606"/>
              <a:gd name="connsiteX1009" fmla="*/ 5610522 w 5830857"/>
              <a:gd name="connsiteY1009" fmla="*/ 2950308 h 5809606"/>
              <a:gd name="connsiteX1010" fmla="*/ 5612702 w 5830857"/>
              <a:gd name="connsiteY1010" fmla="*/ 2971919 h 5809606"/>
              <a:gd name="connsiteX1011" fmla="*/ 5742413 w 5830857"/>
              <a:gd name="connsiteY1011" fmla="*/ 3057833 h 5809606"/>
              <a:gd name="connsiteX1012" fmla="*/ 5812727 w 5830857"/>
              <a:gd name="connsiteY1012" fmla="*/ 3010019 h 5809606"/>
              <a:gd name="connsiteX1013" fmla="*/ 5781315 w 5830857"/>
              <a:gd name="connsiteY1013" fmla="*/ 2857640 h 5809606"/>
              <a:gd name="connsiteX1014" fmla="*/ 5720620 w 5830857"/>
              <a:gd name="connsiteY1014" fmla="*/ 2839522 h 5809606"/>
              <a:gd name="connsiteX1015" fmla="*/ 287846 w 5830857"/>
              <a:gd name="connsiteY1015" fmla="*/ 3144322 h 5809606"/>
              <a:gd name="connsiteX1016" fmla="*/ 196772 w 5830857"/>
              <a:gd name="connsiteY1016" fmla="*/ 3234984 h 5809606"/>
              <a:gd name="connsiteX1017" fmla="*/ 287434 w 5830857"/>
              <a:gd name="connsiteY1017" fmla="*/ 3326058 h 5809606"/>
              <a:gd name="connsiteX1018" fmla="*/ 378508 w 5830857"/>
              <a:gd name="connsiteY1018" fmla="*/ 3235395 h 5809606"/>
              <a:gd name="connsiteX1019" fmla="*/ 351758 w 5830857"/>
              <a:gd name="connsiteY1019" fmla="*/ 3170801 h 5809606"/>
              <a:gd name="connsiteX1020" fmla="*/ 287846 w 5830857"/>
              <a:gd name="connsiteY1020" fmla="*/ 3144322 h 5809606"/>
              <a:gd name="connsiteX1021" fmla="*/ 574072 w 5830857"/>
              <a:gd name="connsiteY1021" fmla="*/ 3115175 h 5809606"/>
              <a:gd name="connsiteX1022" fmla="*/ 488918 w 5830857"/>
              <a:gd name="connsiteY1022" fmla="*/ 3149560 h 5809606"/>
              <a:gd name="connsiteX1023" fmla="*/ 462725 w 5830857"/>
              <a:gd name="connsiteY1023" fmla="*/ 3188422 h 5809606"/>
              <a:gd name="connsiteX1024" fmla="*/ 453676 w 5830857"/>
              <a:gd name="connsiteY1024" fmla="*/ 3234333 h 5809606"/>
              <a:gd name="connsiteX1025" fmla="*/ 572828 w 5830857"/>
              <a:gd name="connsiteY1025" fmla="*/ 3356149 h 5809606"/>
              <a:gd name="connsiteX1026" fmla="*/ 694644 w 5830857"/>
              <a:gd name="connsiteY1026" fmla="*/ 3236997 h 5809606"/>
              <a:gd name="connsiteX1027" fmla="*/ 575492 w 5830857"/>
              <a:gd name="connsiteY1027" fmla="*/ 3115181 h 5809606"/>
              <a:gd name="connsiteX1028" fmla="*/ 574739 w 5830857"/>
              <a:gd name="connsiteY1028" fmla="*/ 3115175 h 5809606"/>
              <a:gd name="connsiteX1029" fmla="*/ 5720430 w 5830857"/>
              <a:gd name="connsiteY1029" fmla="*/ 3128319 h 5809606"/>
              <a:gd name="connsiteX1030" fmla="*/ 5644896 w 5830857"/>
              <a:gd name="connsiteY1030" fmla="*/ 3158895 h 5809606"/>
              <a:gd name="connsiteX1031" fmla="*/ 5621560 w 5830857"/>
              <a:gd name="connsiteY1031" fmla="*/ 3193375 h 5809606"/>
              <a:gd name="connsiteX1032" fmla="*/ 5613369 w 5830857"/>
              <a:gd name="connsiteY1032" fmla="*/ 3234047 h 5809606"/>
              <a:gd name="connsiteX1033" fmla="*/ 5621179 w 5830857"/>
              <a:gd name="connsiteY1033" fmla="*/ 3275385 h 5809606"/>
              <a:gd name="connsiteX1034" fmla="*/ 5644325 w 5830857"/>
              <a:gd name="connsiteY1034" fmla="*/ 3310342 h 5809606"/>
              <a:gd name="connsiteX1035" fmla="*/ 5679281 w 5830857"/>
              <a:gd name="connsiteY1035" fmla="*/ 3333678 h 5809606"/>
              <a:gd name="connsiteX1036" fmla="*/ 5796439 w 5830857"/>
              <a:gd name="connsiteY1036" fmla="*/ 3310247 h 5809606"/>
              <a:gd name="connsiteX1037" fmla="*/ 5819680 w 5830857"/>
              <a:gd name="connsiteY1037" fmla="*/ 3275290 h 5809606"/>
              <a:gd name="connsiteX1038" fmla="*/ 5761431 w 5830857"/>
              <a:gd name="connsiteY1038" fmla="*/ 3136266 h 5809606"/>
              <a:gd name="connsiteX1039" fmla="*/ 5720525 w 5830857"/>
              <a:gd name="connsiteY1039" fmla="*/ 3128319 h 5809606"/>
              <a:gd name="connsiteX1040" fmla="*/ 574072 w 5830857"/>
              <a:gd name="connsiteY1040" fmla="*/ 3403878 h 5809606"/>
              <a:gd name="connsiteX1041" fmla="*/ 529495 w 5830857"/>
              <a:gd name="connsiteY1041" fmla="*/ 3412355 h 5809606"/>
              <a:gd name="connsiteX1042" fmla="*/ 461201 w 5830857"/>
              <a:gd name="connsiteY1042" fmla="*/ 3564936 h 5809606"/>
              <a:gd name="connsiteX1043" fmla="*/ 613782 w 5830857"/>
              <a:gd name="connsiteY1043" fmla="*/ 3633230 h 5809606"/>
              <a:gd name="connsiteX1044" fmla="*/ 689801 w 5830857"/>
              <a:gd name="connsiteY1044" fmla="*/ 3519607 h 5809606"/>
              <a:gd name="connsiteX1045" fmla="*/ 656178 w 5830857"/>
              <a:gd name="connsiteY1045" fmla="*/ 3437501 h 5809606"/>
              <a:gd name="connsiteX1046" fmla="*/ 618554 w 5830857"/>
              <a:gd name="connsiteY1046" fmla="*/ 3412450 h 5809606"/>
              <a:gd name="connsiteX1047" fmla="*/ 574072 w 5830857"/>
              <a:gd name="connsiteY1047" fmla="*/ 3403878 h 5809606"/>
              <a:gd name="connsiteX1048" fmla="*/ 574072 w 5830857"/>
              <a:gd name="connsiteY1048" fmla="*/ 3699153 h 5809606"/>
              <a:gd name="connsiteX1049" fmla="*/ 468154 w 5830857"/>
              <a:gd name="connsiteY1049" fmla="*/ 3783735 h 5809606"/>
              <a:gd name="connsiteX1050" fmla="*/ 550397 w 5830857"/>
              <a:gd name="connsiteY1050" fmla="*/ 3910537 h 5809606"/>
              <a:gd name="connsiteX1051" fmla="*/ 677199 w 5830857"/>
              <a:gd name="connsiteY1051" fmla="*/ 3828294 h 5809606"/>
              <a:gd name="connsiteX1052" fmla="*/ 594956 w 5830857"/>
              <a:gd name="connsiteY1052" fmla="*/ 3701492 h 5809606"/>
              <a:gd name="connsiteX1053" fmla="*/ 574072 w 5830857"/>
              <a:gd name="connsiteY1053" fmla="*/ 3699153 h 5809606"/>
              <a:gd name="connsiteX1054" fmla="*/ 5433537 w 5830857"/>
              <a:gd name="connsiteY1054" fmla="*/ 3683246 h 5809606"/>
              <a:gd name="connsiteX1055" fmla="*/ 5310569 w 5830857"/>
              <a:gd name="connsiteY1055" fmla="*/ 3806214 h 5809606"/>
              <a:gd name="connsiteX1056" fmla="*/ 5433537 w 5830857"/>
              <a:gd name="connsiteY1056" fmla="*/ 3929182 h 5809606"/>
              <a:gd name="connsiteX1057" fmla="*/ 5481162 w 5830857"/>
              <a:gd name="connsiteY1057" fmla="*/ 3919657 h 5809606"/>
              <a:gd name="connsiteX1058" fmla="*/ 5521167 w 5830857"/>
              <a:gd name="connsiteY1058" fmla="*/ 3892891 h 5809606"/>
              <a:gd name="connsiteX1059" fmla="*/ 5547741 w 5830857"/>
              <a:gd name="connsiteY1059" fmla="*/ 3852696 h 5809606"/>
              <a:gd name="connsiteX1060" fmla="*/ 5480991 w 5830857"/>
              <a:gd name="connsiteY1060" fmla="*/ 3692406 h 5809606"/>
              <a:gd name="connsiteX1061" fmla="*/ 5433441 w 5830857"/>
              <a:gd name="connsiteY1061" fmla="*/ 3683151 h 5809606"/>
              <a:gd name="connsiteX1062" fmla="*/ 573977 w 5830857"/>
              <a:gd name="connsiteY1062" fmla="*/ 3997190 h 5809606"/>
              <a:gd name="connsiteX1063" fmla="*/ 477263 w 5830857"/>
              <a:gd name="connsiteY1063" fmla="*/ 4090954 h 5809606"/>
              <a:gd name="connsiteX1064" fmla="*/ 571027 w 5830857"/>
              <a:gd name="connsiteY1064" fmla="*/ 4187667 h 5809606"/>
              <a:gd name="connsiteX1065" fmla="*/ 594836 w 5830857"/>
              <a:gd name="connsiteY1065" fmla="*/ 4185023 h 5809606"/>
              <a:gd name="connsiteX1066" fmla="*/ 630555 w 5830857"/>
              <a:gd name="connsiteY1066" fmla="*/ 4168545 h 5809606"/>
              <a:gd name="connsiteX1067" fmla="*/ 668655 w 5830857"/>
              <a:gd name="connsiteY1067" fmla="*/ 4101870 h 5809606"/>
              <a:gd name="connsiteX1068" fmla="*/ 612743 w 5830857"/>
              <a:gd name="connsiteY1068" fmla="*/ 4005763 h 5809606"/>
              <a:gd name="connsiteX1069" fmla="*/ 574643 w 5830857"/>
              <a:gd name="connsiteY1069" fmla="*/ 3997571 h 5809606"/>
              <a:gd name="connsiteX1070" fmla="*/ 860870 w 5830857"/>
              <a:gd name="connsiteY1070" fmla="*/ 3972901 h 5809606"/>
              <a:gd name="connsiteX1071" fmla="*/ 740983 w 5830857"/>
              <a:gd name="connsiteY1071" fmla="*/ 4091900 h 5809606"/>
              <a:gd name="connsiteX1072" fmla="*/ 815054 w 5830857"/>
              <a:gd name="connsiteY1072" fmla="*/ 4202835 h 5809606"/>
              <a:gd name="connsiteX1073" fmla="*/ 971302 w 5830857"/>
              <a:gd name="connsiteY1073" fmla="*/ 4138293 h 5809606"/>
              <a:gd name="connsiteX1074" fmla="*/ 906761 w 5830857"/>
              <a:gd name="connsiteY1074" fmla="*/ 3982045 h 5809606"/>
              <a:gd name="connsiteX1075" fmla="*/ 860870 w 5830857"/>
              <a:gd name="connsiteY1075" fmla="*/ 3972901 h 5809606"/>
              <a:gd name="connsiteX1076" fmla="*/ 5434584 w 5830857"/>
              <a:gd name="connsiteY1076" fmla="*/ 3983950 h 5809606"/>
              <a:gd name="connsiteX1077" fmla="*/ 5324619 w 5830857"/>
              <a:gd name="connsiteY1077" fmla="*/ 4102427 h 5809606"/>
              <a:gd name="connsiteX1078" fmla="*/ 5353717 w 5830857"/>
              <a:gd name="connsiteY1078" fmla="*/ 4174450 h 5809606"/>
              <a:gd name="connsiteX1079" fmla="*/ 5509476 w 5830857"/>
              <a:gd name="connsiteY1079" fmla="*/ 4179855 h 5809606"/>
              <a:gd name="connsiteX1080" fmla="*/ 5514880 w 5830857"/>
              <a:gd name="connsiteY1080" fmla="*/ 4174450 h 5809606"/>
              <a:gd name="connsiteX1081" fmla="*/ 5544122 w 5830857"/>
              <a:gd name="connsiteY1081" fmla="*/ 4091583 h 5809606"/>
              <a:gd name="connsiteX1082" fmla="*/ 5434584 w 5830857"/>
              <a:gd name="connsiteY1082" fmla="*/ 3983760 h 5809606"/>
              <a:gd name="connsiteX1083" fmla="*/ 860203 w 5830857"/>
              <a:gd name="connsiteY1083" fmla="*/ 4271415 h 5809606"/>
              <a:gd name="connsiteX1084" fmla="*/ 754285 w 5830857"/>
              <a:gd name="connsiteY1084" fmla="*/ 4357140 h 5809606"/>
              <a:gd name="connsiteX1085" fmla="*/ 817626 w 5830857"/>
              <a:gd name="connsiteY1085" fmla="*/ 4477536 h 5809606"/>
              <a:gd name="connsiteX1086" fmla="*/ 958073 w 5830857"/>
              <a:gd name="connsiteY1086" fmla="*/ 4420619 h 5809606"/>
              <a:gd name="connsiteX1087" fmla="*/ 901156 w 5830857"/>
              <a:gd name="connsiteY1087" fmla="*/ 4280172 h 5809606"/>
              <a:gd name="connsiteX1088" fmla="*/ 860203 w 5830857"/>
              <a:gd name="connsiteY1088" fmla="*/ 4271701 h 5809606"/>
              <a:gd name="connsiteX1089" fmla="*/ 1146429 w 5830857"/>
              <a:gd name="connsiteY1089" fmla="*/ 4247317 h 5809606"/>
              <a:gd name="connsiteX1090" fmla="*/ 1015460 w 5830857"/>
              <a:gd name="connsiteY1090" fmla="*/ 4378571 h 5809606"/>
              <a:gd name="connsiteX1091" fmla="*/ 1024985 w 5830857"/>
              <a:gd name="connsiteY1091" fmla="*/ 4428577 h 5809606"/>
              <a:gd name="connsiteX1092" fmla="*/ 1053560 w 5830857"/>
              <a:gd name="connsiteY1092" fmla="*/ 4470964 h 5809606"/>
              <a:gd name="connsiteX1093" fmla="*/ 1096042 w 5830857"/>
              <a:gd name="connsiteY1093" fmla="*/ 4499539 h 5809606"/>
              <a:gd name="connsiteX1094" fmla="*/ 1158907 w 5830857"/>
              <a:gd name="connsiteY1094" fmla="*/ 4508492 h 5809606"/>
              <a:gd name="connsiteX1095" fmla="*/ 1279806 w 5830857"/>
              <a:gd name="connsiteY1095" fmla="*/ 4368530 h 5809606"/>
              <a:gd name="connsiteX1096" fmla="*/ 1146429 w 5830857"/>
              <a:gd name="connsiteY1096" fmla="*/ 4247317 h 5809606"/>
              <a:gd name="connsiteX1097" fmla="*/ 5148072 w 5830857"/>
              <a:gd name="connsiteY1097" fmla="*/ 4258366 h 5809606"/>
              <a:gd name="connsiteX1098" fmla="*/ 5028943 w 5830857"/>
              <a:gd name="connsiteY1098" fmla="*/ 4379449 h 5809606"/>
              <a:gd name="connsiteX1099" fmla="*/ 5064538 w 5830857"/>
              <a:gd name="connsiteY1099" fmla="*/ 4463820 h 5809606"/>
              <a:gd name="connsiteX1100" fmla="*/ 5195316 w 5830857"/>
              <a:gd name="connsiteY1100" fmla="*/ 4489347 h 5809606"/>
              <a:gd name="connsiteX1101" fmla="*/ 5260086 w 5830857"/>
              <a:gd name="connsiteY1101" fmla="*/ 4332280 h 5809606"/>
              <a:gd name="connsiteX1102" fmla="*/ 5194459 w 5830857"/>
              <a:gd name="connsiteY1102" fmla="*/ 4267129 h 5809606"/>
              <a:gd name="connsiteX1103" fmla="*/ 5148072 w 5830857"/>
              <a:gd name="connsiteY1103" fmla="*/ 4258366 h 5809606"/>
              <a:gd name="connsiteX1104" fmla="*/ 1146429 w 5830857"/>
              <a:gd name="connsiteY1104" fmla="*/ 4554688 h 5809606"/>
              <a:gd name="connsiteX1105" fmla="*/ 1037867 w 5830857"/>
              <a:gd name="connsiteY1105" fmla="*/ 4665004 h 5809606"/>
              <a:gd name="connsiteX1106" fmla="*/ 1124617 w 5830857"/>
              <a:gd name="connsiteY1106" fmla="*/ 4771192 h 5809606"/>
              <a:gd name="connsiteX1107" fmla="*/ 1182814 w 5830857"/>
              <a:gd name="connsiteY1107" fmla="*/ 4766905 h 5809606"/>
              <a:gd name="connsiteX1108" fmla="*/ 1254252 w 5830857"/>
              <a:gd name="connsiteY1108" fmla="*/ 4680418 h 5809606"/>
              <a:gd name="connsiteX1109" fmla="*/ 1162743 w 5830857"/>
              <a:gd name="connsiteY1109" fmla="*/ 4555760 h 5809606"/>
              <a:gd name="connsiteX1110" fmla="*/ 1146715 w 5830857"/>
              <a:gd name="connsiteY1110" fmla="*/ 4554498 h 5809606"/>
              <a:gd name="connsiteX1111" fmla="*/ 1432179 w 5830857"/>
              <a:gd name="connsiteY1111" fmla="*/ 4531066 h 5809606"/>
              <a:gd name="connsiteX1112" fmla="*/ 1299208 w 5830857"/>
              <a:gd name="connsiteY1112" fmla="*/ 4662121 h 5809606"/>
              <a:gd name="connsiteX1113" fmla="*/ 1430263 w 5830857"/>
              <a:gd name="connsiteY1113" fmla="*/ 4795093 h 5809606"/>
              <a:gd name="connsiteX1114" fmla="*/ 1563234 w 5830857"/>
              <a:gd name="connsiteY1114" fmla="*/ 4664038 h 5809606"/>
              <a:gd name="connsiteX1115" fmla="*/ 1505617 w 5830857"/>
              <a:gd name="connsiteY1115" fmla="*/ 4554022 h 5809606"/>
              <a:gd name="connsiteX1116" fmla="*/ 1432751 w 5830857"/>
              <a:gd name="connsiteY1116" fmla="*/ 4531066 h 5809606"/>
              <a:gd name="connsiteX1117" fmla="*/ 4863084 w 5830857"/>
              <a:gd name="connsiteY1117" fmla="*/ 4541353 h 5809606"/>
              <a:gd name="connsiteX1118" fmla="*/ 4741047 w 5830857"/>
              <a:gd name="connsiteY1118" fmla="*/ 4664108 h 5809606"/>
              <a:gd name="connsiteX1119" fmla="*/ 4863801 w 5830857"/>
              <a:gd name="connsiteY1119" fmla="*/ 4786145 h 5809606"/>
              <a:gd name="connsiteX1120" fmla="*/ 4921186 w 5830857"/>
              <a:gd name="connsiteY1120" fmla="*/ 4771668 h 5809606"/>
              <a:gd name="connsiteX1121" fmla="*/ 4961858 w 5830857"/>
              <a:gd name="connsiteY1121" fmla="*/ 4736521 h 5809606"/>
              <a:gd name="connsiteX1122" fmla="*/ 4983576 w 5830857"/>
              <a:gd name="connsiteY1122" fmla="*/ 4687467 h 5809606"/>
              <a:gd name="connsiteX1123" fmla="*/ 4957953 w 5830857"/>
              <a:gd name="connsiteY1123" fmla="*/ 4585740 h 5809606"/>
              <a:gd name="connsiteX1124" fmla="*/ 4915472 w 5830857"/>
              <a:gd name="connsiteY1124" fmla="*/ 4552688 h 5809606"/>
              <a:gd name="connsiteX1125" fmla="*/ 4862989 w 5830857"/>
              <a:gd name="connsiteY1125" fmla="*/ 4541163 h 5809606"/>
              <a:gd name="connsiteX1126" fmla="*/ 1431798 w 5830857"/>
              <a:gd name="connsiteY1126" fmla="*/ 4840153 h 5809606"/>
              <a:gd name="connsiteX1127" fmla="*/ 1354169 w 5830857"/>
              <a:gd name="connsiteY1127" fmla="*/ 4871966 h 5809606"/>
              <a:gd name="connsiteX1128" fmla="*/ 1330357 w 5830857"/>
              <a:gd name="connsiteY1128" fmla="*/ 4907399 h 5809606"/>
              <a:gd name="connsiteX1129" fmla="*/ 1322451 w 5830857"/>
              <a:gd name="connsiteY1129" fmla="*/ 4959977 h 5809606"/>
              <a:gd name="connsiteX1130" fmla="*/ 1340454 w 5830857"/>
              <a:gd name="connsiteY1130" fmla="*/ 5010079 h 5809606"/>
              <a:gd name="connsiteX1131" fmla="*/ 1492148 w 5830857"/>
              <a:gd name="connsiteY1131" fmla="*/ 5040805 h 5809606"/>
              <a:gd name="connsiteX1132" fmla="*/ 1522874 w 5830857"/>
              <a:gd name="connsiteY1132" fmla="*/ 4889111 h 5809606"/>
              <a:gd name="connsiteX1133" fmla="*/ 1431798 w 5830857"/>
              <a:gd name="connsiteY1133" fmla="*/ 4840153 h 5809606"/>
              <a:gd name="connsiteX1134" fmla="*/ 1717548 w 5830857"/>
              <a:gd name="connsiteY1134" fmla="*/ 4823198 h 5809606"/>
              <a:gd name="connsiteX1135" fmla="*/ 1592213 w 5830857"/>
              <a:gd name="connsiteY1135" fmla="*/ 4951025 h 5809606"/>
              <a:gd name="connsiteX1136" fmla="*/ 1720040 w 5830857"/>
              <a:gd name="connsiteY1136" fmla="*/ 5076361 h 5809606"/>
              <a:gd name="connsiteX1137" fmla="*/ 1845375 w 5830857"/>
              <a:gd name="connsiteY1137" fmla="*/ 4948534 h 5809606"/>
              <a:gd name="connsiteX1138" fmla="*/ 1835372 w 5830857"/>
              <a:gd name="connsiteY1138" fmla="*/ 4900446 h 5809606"/>
              <a:gd name="connsiteX1139" fmla="*/ 1807464 w 5830857"/>
              <a:gd name="connsiteY1139" fmla="*/ 4859489 h 5809606"/>
              <a:gd name="connsiteX1140" fmla="*/ 1717548 w 5830857"/>
              <a:gd name="connsiteY1140" fmla="*/ 4823198 h 5809606"/>
              <a:gd name="connsiteX1141" fmla="*/ 4576001 w 5830857"/>
              <a:gd name="connsiteY1141" fmla="*/ 4829008 h 5809606"/>
              <a:gd name="connsiteX1142" fmla="*/ 4445144 w 5830857"/>
              <a:gd name="connsiteY1142" fmla="*/ 4939412 h 5809606"/>
              <a:gd name="connsiteX1143" fmla="*/ 4555548 w 5830857"/>
              <a:gd name="connsiteY1143" fmla="*/ 5070269 h 5809606"/>
              <a:gd name="connsiteX1144" fmla="*/ 4654868 w 5830857"/>
              <a:gd name="connsiteY1144" fmla="*/ 5031605 h 5809606"/>
              <a:gd name="connsiteX1145" fmla="*/ 4647461 w 5830857"/>
              <a:gd name="connsiteY1145" fmla="*/ 4860422 h 5809606"/>
              <a:gd name="connsiteX1146" fmla="*/ 4576001 w 5830857"/>
              <a:gd name="connsiteY1146" fmla="*/ 4829008 h 5809606"/>
              <a:gd name="connsiteX1147" fmla="*/ 1717739 w 5830857"/>
              <a:gd name="connsiteY1147" fmla="*/ 5133808 h 5809606"/>
              <a:gd name="connsiteX1148" fmla="*/ 1623060 w 5830857"/>
              <a:gd name="connsiteY1148" fmla="*/ 5196769 h 5809606"/>
              <a:gd name="connsiteX1149" fmla="*/ 1677537 w 5830857"/>
              <a:gd name="connsiteY1149" fmla="*/ 5331082 h 5809606"/>
              <a:gd name="connsiteX1150" fmla="*/ 1811851 w 5830857"/>
              <a:gd name="connsiteY1150" fmla="*/ 5276605 h 5809606"/>
              <a:gd name="connsiteX1151" fmla="*/ 1819942 w 5830857"/>
              <a:gd name="connsiteY1151" fmla="*/ 5235916 h 5809606"/>
              <a:gd name="connsiteX1152" fmla="*/ 1719558 w 5830857"/>
              <a:gd name="connsiteY1152" fmla="*/ 5133617 h 5809606"/>
              <a:gd name="connsiteX1153" fmla="*/ 1717548 w 5830857"/>
              <a:gd name="connsiteY1153" fmla="*/ 5133618 h 5809606"/>
              <a:gd name="connsiteX1154" fmla="*/ 2003774 w 5830857"/>
              <a:gd name="connsiteY1154" fmla="*/ 5119426 h 5809606"/>
              <a:gd name="connsiteX1155" fmla="*/ 1887188 w 5830857"/>
              <a:gd name="connsiteY1155" fmla="*/ 5236202 h 5809606"/>
              <a:gd name="connsiteX1156" fmla="*/ 2004566 w 5830857"/>
              <a:gd name="connsiteY1156" fmla="*/ 5351416 h 5809606"/>
              <a:gd name="connsiteX1157" fmla="*/ 2119779 w 5830857"/>
              <a:gd name="connsiteY1157" fmla="*/ 5234038 h 5809606"/>
              <a:gd name="connsiteX1158" fmla="*/ 2048542 w 5830857"/>
              <a:gd name="connsiteY1158" fmla="*/ 5127904 h 5809606"/>
              <a:gd name="connsiteX1159" fmla="*/ 2003870 w 5830857"/>
              <a:gd name="connsiteY1159" fmla="*/ 5118379 h 5809606"/>
              <a:gd name="connsiteX1160" fmla="*/ 2289524 w 5830857"/>
              <a:gd name="connsiteY1160" fmla="*/ 5108377 h 5809606"/>
              <a:gd name="connsiteX1161" fmla="*/ 2161711 w 5830857"/>
              <a:gd name="connsiteY1161" fmla="*/ 5236214 h 5809606"/>
              <a:gd name="connsiteX1162" fmla="*/ 2289548 w 5830857"/>
              <a:gd name="connsiteY1162" fmla="*/ 5364028 h 5809606"/>
              <a:gd name="connsiteX1163" fmla="*/ 2417362 w 5830857"/>
              <a:gd name="connsiteY1163" fmla="*/ 5236191 h 5809606"/>
              <a:gd name="connsiteX1164" fmla="*/ 2380012 w 5830857"/>
              <a:gd name="connsiteY1164" fmla="*/ 5145905 h 5809606"/>
              <a:gd name="connsiteX1165" fmla="*/ 2289429 w 5830857"/>
              <a:gd name="connsiteY1165" fmla="*/ 5107805 h 5809606"/>
              <a:gd name="connsiteX1166" fmla="*/ 4005358 w 5830857"/>
              <a:gd name="connsiteY1166" fmla="*/ 5113806 h 5809606"/>
              <a:gd name="connsiteX1167" fmla="*/ 3910775 w 5830857"/>
              <a:gd name="connsiteY1167" fmla="*/ 5158859 h 5809606"/>
              <a:gd name="connsiteX1168" fmla="*/ 3885724 w 5830857"/>
              <a:gd name="connsiteY1168" fmla="*/ 5212865 h 5809606"/>
              <a:gd name="connsiteX1169" fmla="*/ 3919824 w 5830857"/>
              <a:gd name="connsiteY1169" fmla="*/ 5323641 h 5809606"/>
              <a:gd name="connsiteX1170" fmla="*/ 4084321 w 5830857"/>
              <a:gd name="connsiteY1170" fmla="*/ 5331452 h 5809606"/>
              <a:gd name="connsiteX1171" fmla="*/ 4119849 w 5830857"/>
              <a:gd name="connsiteY1171" fmla="*/ 5283827 h 5809606"/>
              <a:gd name="connsiteX1172" fmla="*/ 4053824 w 5830857"/>
              <a:gd name="connsiteY1172" fmla="*/ 5123528 h 5809606"/>
              <a:gd name="connsiteX1173" fmla="*/ 4052411 w 5830857"/>
              <a:gd name="connsiteY1173" fmla="*/ 5122950 h 5809606"/>
              <a:gd name="connsiteX1174" fmla="*/ 4004786 w 5830857"/>
              <a:gd name="connsiteY1174" fmla="*/ 5114282 h 5809606"/>
              <a:gd name="connsiteX1175" fmla="*/ 4291584 w 5830857"/>
              <a:gd name="connsiteY1175" fmla="*/ 5127141 h 5809606"/>
              <a:gd name="connsiteX1176" fmla="*/ 4179042 w 5830857"/>
              <a:gd name="connsiteY1176" fmla="*/ 5232804 h 5809606"/>
              <a:gd name="connsiteX1177" fmla="*/ 4284705 w 5830857"/>
              <a:gd name="connsiteY1177" fmla="*/ 5345346 h 5809606"/>
              <a:gd name="connsiteX1178" fmla="*/ 4397247 w 5830857"/>
              <a:gd name="connsiteY1178" fmla="*/ 5239683 h 5809606"/>
              <a:gd name="connsiteX1179" fmla="*/ 4366356 w 5830857"/>
              <a:gd name="connsiteY1179" fmla="*/ 5160098 h 5809606"/>
              <a:gd name="connsiteX1180" fmla="*/ 4291585 w 5830857"/>
              <a:gd name="connsiteY1180" fmla="*/ 5127141 h 5809606"/>
              <a:gd name="connsiteX1181" fmla="*/ 2574512 w 5830857"/>
              <a:gd name="connsiteY1181" fmla="*/ 5414987 h 5809606"/>
              <a:gd name="connsiteX1182" fmla="*/ 2468921 w 5830857"/>
              <a:gd name="connsiteY1182" fmla="*/ 5521610 h 5809606"/>
              <a:gd name="connsiteX1183" fmla="*/ 2499836 w 5830857"/>
              <a:gd name="connsiteY1183" fmla="*/ 5595962 h 5809606"/>
              <a:gd name="connsiteX1184" fmla="*/ 2574513 w 5830857"/>
              <a:gd name="connsiteY1184" fmla="*/ 5627109 h 5809606"/>
              <a:gd name="connsiteX1185" fmla="*/ 2682240 w 5830857"/>
              <a:gd name="connsiteY1185" fmla="*/ 5521381 h 5809606"/>
              <a:gd name="connsiteX1186" fmla="*/ 2615565 w 5830857"/>
              <a:gd name="connsiteY1186" fmla="*/ 5422416 h 5809606"/>
              <a:gd name="connsiteX1187" fmla="*/ 2574417 w 5830857"/>
              <a:gd name="connsiteY1187" fmla="*/ 5414606 h 5809606"/>
              <a:gd name="connsiteX1188" fmla="*/ 2861596 w 5830857"/>
              <a:gd name="connsiteY1188" fmla="*/ 5410796 h 5809606"/>
              <a:gd name="connsiteX1189" fmla="*/ 2751273 w 5830857"/>
              <a:gd name="connsiteY1189" fmla="*/ 5520881 h 5809606"/>
              <a:gd name="connsiteX1190" fmla="*/ 2861359 w 5830857"/>
              <a:gd name="connsiteY1190" fmla="*/ 5631204 h 5809606"/>
              <a:gd name="connsiteX1191" fmla="*/ 2971682 w 5830857"/>
              <a:gd name="connsiteY1191" fmla="*/ 5521119 h 5809606"/>
              <a:gd name="connsiteX1192" fmla="*/ 2939415 w 5830857"/>
              <a:gd name="connsiteY1192" fmla="*/ 5443086 h 5809606"/>
              <a:gd name="connsiteX1193" fmla="*/ 2861596 w 5830857"/>
              <a:gd name="connsiteY1193" fmla="*/ 5410796 h 5809606"/>
              <a:gd name="connsiteX1194" fmla="*/ 3146870 w 5830857"/>
              <a:gd name="connsiteY1194" fmla="*/ 5410796 h 5809606"/>
              <a:gd name="connsiteX1195" fmla="*/ 3034514 w 5830857"/>
              <a:gd name="connsiteY1195" fmla="*/ 5519969 h 5809606"/>
              <a:gd name="connsiteX1196" fmla="*/ 3143688 w 5830857"/>
              <a:gd name="connsiteY1196" fmla="*/ 5632325 h 5809606"/>
              <a:gd name="connsiteX1197" fmla="*/ 3256043 w 5830857"/>
              <a:gd name="connsiteY1197" fmla="*/ 5523151 h 5809606"/>
              <a:gd name="connsiteX1198" fmla="*/ 3255550 w 5830857"/>
              <a:gd name="connsiteY1198" fmla="*/ 5510999 h 5809606"/>
              <a:gd name="connsiteX1199" fmla="*/ 3146870 w 5830857"/>
              <a:gd name="connsiteY1199" fmla="*/ 5410891 h 5809606"/>
              <a:gd name="connsiteX1200" fmla="*/ 3433096 w 5830857"/>
              <a:gd name="connsiteY1200" fmla="*/ 5414987 h 5809606"/>
              <a:gd name="connsiteX1201" fmla="*/ 3324995 w 5830857"/>
              <a:gd name="connsiteY1201" fmla="*/ 5520612 h 5809606"/>
              <a:gd name="connsiteX1202" fmla="*/ 3430620 w 5830857"/>
              <a:gd name="connsiteY1202" fmla="*/ 5628713 h 5809606"/>
              <a:gd name="connsiteX1203" fmla="*/ 3538721 w 5830857"/>
              <a:gd name="connsiteY1203" fmla="*/ 5523088 h 5809606"/>
              <a:gd name="connsiteX1204" fmla="*/ 3538728 w 5830857"/>
              <a:gd name="connsiteY1204" fmla="*/ 5522143 h 5809606"/>
              <a:gd name="connsiteX1205" fmla="*/ 3508439 w 5830857"/>
              <a:gd name="connsiteY1205" fmla="*/ 5446610 h 5809606"/>
              <a:gd name="connsiteX1206" fmla="*/ 3474054 w 5830857"/>
              <a:gd name="connsiteY1206" fmla="*/ 5423369 h 5809606"/>
              <a:gd name="connsiteX1207" fmla="*/ 3433286 w 5830857"/>
              <a:gd name="connsiteY1207" fmla="*/ 5415367 h 5809606"/>
              <a:gd name="connsiteX1208" fmla="*/ 2096 w 5830857"/>
              <a:gd name="connsiteY1208" fmla="*/ 5804083 h 5809606"/>
              <a:gd name="connsiteX1209" fmla="*/ 0 w 5830857"/>
              <a:gd name="connsiteY1209" fmla="*/ 5808559 h 5809606"/>
              <a:gd name="connsiteX1210" fmla="*/ 2096 w 5830857"/>
              <a:gd name="connsiteY1210" fmla="*/ 5809607 h 5809606"/>
              <a:gd name="connsiteX1211" fmla="*/ 4286 w 5830857"/>
              <a:gd name="connsiteY1211" fmla="*/ 5808559 h 5809606"/>
              <a:gd name="connsiteX1212" fmla="*/ 2096 w 5830857"/>
              <a:gd name="connsiteY1212" fmla="*/ 5804083 h 580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</a:cxnLst>
            <a:rect l="l" t="t" r="r" b="b"/>
            <a:pathLst>
              <a:path w="5830857" h="5809606">
                <a:moveTo>
                  <a:pt x="2574798" y="180141"/>
                </a:moveTo>
                <a:cubicBezTo>
                  <a:pt x="2623456" y="180600"/>
                  <a:pt x="2663272" y="141527"/>
                  <a:pt x="2663731" y="92869"/>
                </a:cubicBezTo>
                <a:cubicBezTo>
                  <a:pt x="2663786" y="86996"/>
                  <a:pt x="2663254" y="81133"/>
                  <a:pt x="2662142" y="75366"/>
                </a:cubicBezTo>
                <a:cubicBezTo>
                  <a:pt x="2652726" y="27519"/>
                  <a:pt x="2606304" y="-3635"/>
                  <a:pt x="2558457" y="5781"/>
                </a:cubicBezTo>
                <a:cubicBezTo>
                  <a:pt x="2535380" y="10323"/>
                  <a:pt x="2515068" y="23884"/>
                  <a:pt x="2502027" y="43458"/>
                </a:cubicBezTo>
                <a:cubicBezTo>
                  <a:pt x="2492421" y="57981"/>
                  <a:pt x="2487287" y="75004"/>
                  <a:pt x="2487263" y="92416"/>
                </a:cubicBezTo>
                <a:cubicBezTo>
                  <a:pt x="2487258" y="103749"/>
                  <a:pt x="2489457" y="114975"/>
                  <a:pt x="2493740" y="125468"/>
                </a:cubicBezTo>
                <a:cubicBezTo>
                  <a:pt x="2498176" y="136139"/>
                  <a:pt x="2504647" y="145844"/>
                  <a:pt x="2512790" y="154043"/>
                </a:cubicBezTo>
                <a:cubicBezTo>
                  <a:pt x="2521004" y="162168"/>
                  <a:pt x="2530706" y="168636"/>
                  <a:pt x="2541365" y="173093"/>
                </a:cubicBezTo>
                <a:cubicBezTo>
                  <a:pt x="2551971" y="177758"/>
                  <a:pt x="2563404" y="180252"/>
                  <a:pt x="2574989" y="180427"/>
                </a:cubicBezTo>
                <a:moveTo>
                  <a:pt x="2860739" y="183189"/>
                </a:moveTo>
                <a:cubicBezTo>
                  <a:pt x="2910871" y="183218"/>
                  <a:pt x="2951536" y="142601"/>
                  <a:pt x="2951564" y="92468"/>
                </a:cubicBezTo>
                <a:cubicBezTo>
                  <a:pt x="2951593" y="42336"/>
                  <a:pt x="2910976" y="1672"/>
                  <a:pt x="2860843" y="1643"/>
                </a:cubicBezTo>
                <a:cubicBezTo>
                  <a:pt x="2810711" y="1614"/>
                  <a:pt x="2770046" y="42231"/>
                  <a:pt x="2770018" y="92364"/>
                </a:cubicBezTo>
                <a:cubicBezTo>
                  <a:pt x="2770016" y="95307"/>
                  <a:pt x="2770157" y="98249"/>
                  <a:pt x="2770441" y="101179"/>
                </a:cubicBezTo>
                <a:cubicBezTo>
                  <a:pt x="2774841" y="147753"/>
                  <a:pt x="2814150" y="183214"/>
                  <a:pt x="2860929" y="182808"/>
                </a:cubicBezTo>
                <a:close/>
                <a:moveTo>
                  <a:pt x="3146489" y="184809"/>
                </a:moveTo>
                <a:cubicBezTo>
                  <a:pt x="3183972" y="184783"/>
                  <a:pt x="3217773" y="162249"/>
                  <a:pt x="3232214" y="127659"/>
                </a:cubicBezTo>
                <a:cubicBezTo>
                  <a:pt x="3251677" y="80490"/>
                  <a:pt x="3229218" y="26473"/>
                  <a:pt x="3182049" y="7010"/>
                </a:cubicBezTo>
                <a:cubicBezTo>
                  <a:pt x="3134880" y="-12454"/>
                  <a:pt x="3080863" y="10006"/>
                  <a:pt x="3061400" y="57175"/>
                </a:cubicBezTo>
                <a:cubicBezTo>
                  <a:pt x="3041937" y="104344"/>
                  <a:pt x="3064396" y="158360"/>
                  <a:pt x="3111565" y="177824"/>
                </a:cubicBezTo>
                <a:cubicBezTo>
                  <a:pt x="3122643" y="182395"/>
                  <a:pt x="3134505" y="184767"/>
                  <a:pt x="3146489" y="184809"/>
                </a:cubicBezTo>
                <a:close/>
                <a:moveTo>
                  <a:pt x="3433286" y="183189"/>
                </a:moveTo>
                <a:cubicBezTo>
                  <a:pt x="3483285" y="184886"/>
                  <a:pt x="3525193" y="145730"/>
                  <a:pt x="3526889" y="95731"/>
                </a:cubicBezTo>
                <a:cubicBezTo>
                  <a:pt x="3528586" y="45732"/>
                  <a:pt x="3489430" y="3825"/>
                  <a:pt x="3439431" y="2128"/>
                </a:cubicBezTo>
                <a:cubicBezTo>
                  <a:pt x="3389432" y="431"/>
                  <a:pt x="3347525" y="39588"/>
                  <a:pt x="3345828" y="89587"/>
                </a:cubicBezTo>
                <a:cubicBezTo>
                  <a:pt x="3344996" y="114106"/>
                  <a:pt x="3354145" y="137915"/>
                  <a:pt x="3371183" y="155567"/>
                </a:cubicBezTo>
                <a:cubicBezTo>
                  <a:pt x="3387549" y="172437"/>
                  <a:pt x="3409798" y="182333"/>
                  <a:pt x="3433286" y="183189"/>
                </a:cubicBezTo>
                <a:moveTo>
                  <a:pt x="1717548" y="462177"/>
                </a:moveTo>
                <a:cubicBezTo>
                  <a:pt x="1728777" y="462411"/>
                  <a:pt x="1739942" y="460437"/>
                  <a:pt x="1750409" y="456366"/>
                </a:cubicBezTo>
                <a:cubicBezTo>
                  <a:pt x="1760904" y="451967"/>
                  <a:pt x="1770398" y="445487"/>
                  <a:pt x="1778318" y="437316"/>
                </a:cubicBezTo>
                <a:cubicBezTo>
                  <a:pt x="1786435" y="429426"/>
                  <a:pt x="1792910" y="420005"/>
                  <a:pt x="1797368" y="409599"/>
                </a:cubicBezTo>
                <a:cubicBezTo>
                  <a:pt x="1801640" y="399170"/>
                  <a:pt x="1803840" y="388008"/>
                  <a:pt x="1803845" y="376737"/>
                </a:cubicBezTo>
                <a:cubicBezTo>
                  <a:pt x="1803968" y="350928"/>
                  <a:pt x="1792458" y="326437"/>
                  <a:pt x="1772507" y="310062"/>
                </a:cubicBezTo>
                <a:cubicBezTo>
                  <a:pt x="1752562" y="293651"/>
                  <a:pt x="1726325" y="287013"/>
                  <a:pt x="1700974" y="291965"/>
                </a:cubicBezTo>
                <a:cubicBezTo>
                  <a:pt x="1675598" y="297016"/>
                  <a:pt x="1653861" y="313257"/>
                  <a:pt x="1641824" y="336161"/>
                </a:cubicBezTo>
                <a:cubicBezTo>
                  <a:pt x="1624001" y="369528"/>
                  <a:pt x="1630155" y="410633"/>
                  <a:pt x="1656969" y="437316"/>
                </a:cubicBezTo>
                <a:cubicBezTo>
                  <a:pt x="1664894" y="445481"/>
                  <a:pt x="1674387" y="451961"/>
                  <a:pt x="1684877" y="456366"/>
                </a:cubicBezTo>
                <a:cubicBezTo>
                  <a:pt x="1695297" y="460639"/>
                  <a:pt x="1706478" y="462746"/>
                  <a:pt x="1717739" y="462558"/>
                </a:cubicBezTo>
                <a:close/>
                <a:moveTo>
                  <a:pt x="2003774" y="474654"/>
                </a:moveTo>
                <a:cubicBezTo>
                  <a:pt x="2057482" y="474233"/>
                  <a:pt x="2100680" y="430352"/>
                  <a:pt x="2100258" y="376643"/>
                </a:cubicBezTo>
                <a:cubicBezTo>
                  <a:pt x="2100081" y="354139"/>
                  <a:pt x="2092105" y="332392"/>
                  <a:pt x="2077688" y="315111"/>
                </a:cubicBezTo>
                <a:cubicBezTo>
                  <a:pt x="2043283" y="273867"/>
                  <a:pt x="1981958" y="268324"/>
                  <a:pt x="1940714" y="302729"/>
                </a:cubicBezTo>
                <a:cubicBezTo>
                  <a:pt x="1899471" y="337135"/>
                  <a:pt x="1893927" y="398460"/>
                  <a:pt x="1928333" y="439704"/>
                </a:cubicBezTo>
                <a:cubicBezTo>
                  <a:pt x="1946981" y="462058"/>
                  <a:pt x="1974664" y="474883"/>
                  <a:pt x="2003774" y="474654"/>
                </a:cubicBezTo>
                <a:moveTo>
                  <a:pt x="2289524" y="486846"/>
                </a:moveTo>
                <a:cubicBezTo>
                  <a:pt x="2349810" y="486745"/>
                  <a:pt x="2398598" y="437792"/>
                  <a:pt x="2398497" y="377506"/>
                </a:cubicBezTo>
                <a:cubicBezTo>
                  <a:pt x="2398395" y="317221"/>
                  <a:pt x="2349442" y="268432"/>
                  <a:pt x="2289157" y="268534"/>
                </a:cubicBezTo>
                <a:cubicBezTo>
                  <a:pt x="2263921" y="268576"/>
                  <a:pt x="2239480" y="277361"/>
                  <a:pt x="2219991" y="293394"/>
                </a:cubicBezTo>
                <a:cubicBezTo>
                  <a:pt x="2176682" y="329054"/>
                  <a:pt x="2167456" y="391738"/>
                  <a:pt x="2198655" y="438364"/>
                </a:cubicBezTo>
                <a:cubicBezTo>
                  <a:pt x="2218916" y="468574"/>
                  <a:pt x="2252863" y="486743"/>
                  <a:pt x="2289238" y="486846"/>
                </a:cubicBezTo>
                <a:moveTo>
                  <a:pt x="2574989" y="494657"/>
                </a:moveTo>
                <a:cubicBezTo>
                  <a:pt x="2629032" y="495184"/>
                  <a:pt x="2676469" y="458791"/>
                  <a:pt x="2689956" y="406455"/>
                </a:cubicBezTo>
                <a:cubicBezTo>
                  <a:pt x="2706163" y="343542"/>
                  <a:pt x="2668300" y="279402"/>
                  <a:pt x="2605387" y="263195"/>
                </a:cubicBezTo>
                <a:cubicBezTo>
                  <a:pt x="2569317" y="253903"/>
                  <a:pt x="2530978" y="262243"/>
                  <a:pt x="2502028" y="285678"/>
                </a:cubicBezTo>
                <a:cubicBezTo>
                  <a:pt x="2451728" y="326879"/>
                  <a:pt x="2444351" y="401055"/>
                  <a:pt x="2485552" y="451355"/>
                </a:cubicBezTo>
                <a:cubicBezTo>
                  <a:pt x="2507465" y="478108"/>
                  <a:pt x="2540032" y="493873"/>
                  <a:pt x="2574608" y="494466"/>
                </a:cubicBezTo>
                <a:moveTo>
                  <a:pt x="2861500" y="496657"/>
                </a:moveTo>
                <a:cubicBezTo>
                  <a:pt x="2877219" y="496519"/>
                  <a:pt x="2892755" y="493282"/>
                  <a:pt x="2907220" y="487132"/>
                </a:cubicBezTo>
                <a:cubicBezTo>
                  <a:pt x="2921675" y="481012"/>
                  <a:pt x="2934808" y="472149"/>
                  <a:pt x="2945892" y="461034"/>
                </a:cubicBezTo>
                <a:cubicBezTo>
                  <a:pt x="2968140" y="438453"/>
                  <a:pt x="2980509" y="407960"/>
                  <a:pt x="2980277" y="376261"/>
                </a:cubicBezTo>
                <a:cubicBezTo>
                  <a:pt x="2980369" y="344721"/>
                  <a:pt x="2967932" y="314434"/>
                  <a:pt x="2945701" y="292060"/>
                </a:cubicBezTo>
                <a:cubicBezTo>
                  <a:pt x="2917441" y="263626"/>
                  <a:pt x="2876809" y="251250"/>
                  <a:pt x="2837497" y="259104"/>
                </a:cubicBezTo>
                <a:cubicBezTo>
                  <a:pt x="2776933" y="271117"/>
                  <a:pt x="2735437" y="327216"/>
                  <a:pt x="2741676" y="388644"/>
                </a:cubicBezTo>
                <a:cubicBezTo>
                  <a:pt x="2747953" y="450071"/>
                  <a:pt x="2799849" y="496691"/>
                  <a:pt x="2861596" y="496371"/>
                </a:cubicBezTo>
                <a:close/>
                <a:moveTo>
                  <a:pt x="3146584" y="499515"/>
                </a:moveTo>
                <a:cubicBezTo>
                  <a:pt x="3214286" y="499783"/>
                  <a:pt x="3269387" y="445116"/>
                  <a:pt x="3269655" y="377414"/>
                </a:cubicBezTo>
                <a:cubicBezTo>
                  <a:pt x="3269923" y="309712"/>
                  <a:pt x="3215257" y="254611"/>
                  <a:pt x="3147555" y="254343"/>
                </a:cubicBezTo>
                <a:cubicBezTo>
                  <a:pt x="3079852" y="254075"/>
                  <a:pt x="3024752" y="308742"/>
                  <a:pt x="3024484" y="376444"/>
                </a:cubicBezTo>
                <a:cubicBezTo>
                  <a:pt x="3024355" y="408981"/>
                  <a:pt x="3037167" y="440235"/>
                  <a:pt x="3060097" y="463320"/>
                </a:cubicBezTo>
                <a:cubicBezTo>
                  <a:pt x="3083009" y="486341"/>
                  <a:pt x="3114104" y="499355"/>
                  <a:pt x="3146584" y="499515"/>
                </a:cubicBezTo>
                <a:moveTo>
                  <a:pt x="3433572" y="496657"/>
                </a:moveTo>
                <a:cubicBezTo>
                  <a:pt x="3499692" y="495921"/>
                  <a:pt x="3552697" y="441722"/>
                  <a:pt x="3551960" y="375602"/>
                </a:cubicBezTo>
                <a:cubicBezTo>
                  <a:pt x="3551223" y="309481"/>
                  <a:pt x="3497025" y="256477"/>
                  <a:pt x="3430905" y="257214"/>
                </a:cubicBezTo>
                <a:cubicBezTo>
                  <a:pt x="3365381" y="257943"/>
                  <a:pt x="3312618" y="311210"/>
                  <a:pt x="3312509" y="376737"/>
                </a:cubicBezTo>
                <a:cubicBezTo>
                  <a:pt x="3312551" y="392619"/>
                  <a:pt x="3315790" y="408330"/>
                  <a:pt x="3322034" y="422934"/>
                </a:cubicBezTo>
                <a:cubicBezTo>
                  <a:pt x="3328109" y="437628"/>
                  <a:pt x="3337045" y="450968"/>
                  <a:pt x="3348323" y="462177"/>
                </a:cubicBezTo>
                <a:cubicBezTo>
                  <a:pt x="3359629" y="473309"/>
                  <a:pt x="3372990" y="482140"/>
                  <a:pt x="3387661" y="488180"/>
                </a:cubicBezTo>
                <a:cubicBezTo>
                  <a:pt x="3402371" y="494088"/>
                  <a:pt x="3418102" y="497034"/>
                  <a:pt x="3433953" y="496848"/>
                </a:cubicBezTo>
                <a:moveTo>
                  <a:pt x="3719703" y="493514"/>
                </a:moveTo>
                <a:cubicBezTo>
                  <a:pt x="3784040" y="493439"/>
                  <a:pt x="3836133" y="441224"/>
                  <a:pt x="3836059" y="376888"/>
                </a:cubicBezTo>
                <a:cubicBezTo>
                  <a:pt x="3835985" y="312552"/>
                  <a:pt x="3783769" y="260458"/>
                  <a:pt x="3719434" y="260533"/>
                </a:cubicBezTo>
                <a:cubicBezTo>
                  <a:pt x="3655097" y="260607"/>
                  <a:pt x="3603003" y="312822"/>
                  <a:pt x="3603078" y="377158"/>
                </a:cubicBezTo>
                <a:cubicBezTo>
                  <a:pt x="3603113" y="407970"/>
                  <a:pt x="3615354" y="437512"/>
                  <a:pt x="3637122" y="459319"/>
                </a:cubicBezTo>
                <a:cubicBezTo>
                  <a:pt x="3659001" y="481254"/>
                  <a:pt x="3688723" y="493560"/>
                  <a:pt x="3719703" y="493514"/>
                </a:cubicBezTo>
                <a:moveTo>
                  <a:pt x="4005453" y="483989"/>
                </a:moveTo>
                <a:cubicBezTo>
                  <a:pt x="4019854" y="484448"/>
                  <a:pt x="4034202" y="482019"/>
                  <a:pt x="4047649" y="476845"/>
                </a:cubicBezTo>
                <a:cubicBezTo>
                  <a:pt x="4061107" y="471718"/>
                  <a:pt x="4073364" y="463871"/>
                  <a:pt x="4083654" y="453795"/>
                </a:cubicBezTo>
                <a:cubicBezTo>
                  <a:pt x="4126290" y="412449"/>
                  <a:pt x="4127337" y="344369"/>
                  <a:pt x="4085991" y="301732"/>
                </a:cubicBezTo>
                <a:cubicBezTo>
                  <a:pt x="4085224" y="300941"/>
                  <a:pt x="4084445" y="300162"/>
                  <a:pt x="4083654" y="299394"/>
                </a:cubicBezTo>
                <a:cubicBezTo>
                  <a:pt x="4073311" y="289385"/>
                  <a:pt x="4061069" y="281547"/>
                  <a:pt x="4047649" y="276344"/>
                </a:cubicBezTo>
                <a:cubicBezTo>
                  <a:pt x="4034189" y="271214"/>
                  <a:pt x="4019851" y="268786"/>
                  <a:pt x="4005453" y="269200"/>
                </a:cubicBezTo>
                <a:cubicBezTo>
                  <a:pt x="3946905" y="268933"/>
                  <a:pt x="3899224" y="316179"/>
                  <a:pt x="3898956" y="374728"/>
                </a:cubicBezTo>
                <a:cubicBezTo>
                  <a:pt x="3898953" y="375334"/>
                  <a:pt x="3898956" y="375941"/>
                  <a:pt x="3898964" y="376547"/>
                </a:cubicBezTo>
                <a:cubicBezTo>
                  <a:pt x="3898421" y="390782"/>
                  <a:pt x="3900788" y="404977"/>
                  <a:pt x="3905917" y="418267"/>
                </a:cubicBezTo>
                <a:cubicBezTo>
                  <a:pt x="3916601" y="444626"/>
                  <a:pt x="3937385" y="465617"/>
                  <a:pt x="3963638" y="476560"/>
                </a:cubicBezTo>
                <a:cubicBezTo>
                  <a:pt x="3976634" y="481899"/>
                  <a:pt x="3990547" y="484649"/>
                  <a:pt x="4004596" y="484656"/>
                </a:cubicBezTo>
                <a:moveTo>
                  <a:pt x="4290346" y="472845"/>
                </a:moveTo>
                <a:cubicBezTo>
                  <a:pt x="4306178" y="472963"/>
                  <a:pt x="4321801" y="469237"/>
                  <a:pt x="4335876" y="461986"/>
                </a:cubicBezTo>
                <a:cubicBezTo>
                  <a:pt x="4382170" y="437003"/>
                  <a:pt x="4399446" y="379222"/>
                  <a:pt x="4374463" y="332928"/>
                </a:cubicBezTo>
                <a:cubicBezTo>
                  <a:pt x="4349481" y="286633"/>
                  <a:pt x="4291699" y="269357"/>
                  <a:pt x="4245405" y="294340"/>
                </a:cubicBezTo>
                <a:cubicBezTo>
                  <a:pt x="4199111" y="319323"/>
                  <a:pt x="4181834" y="377104"/>
                  <a:pt x="4206817" y="423398"/>
                </a:cubicBezTo>
                <a:cubicBezTo>
                  <a:pt x="4211034" y="431212"/>
                  <a:pt x="4216322" y="438397"/>
                  <a:pt x="4222529" y="444746"/>
                </a:cubicBezTo>
                <a:cubicBezTo>
                  <a:pt x="4240194" y="462862"/>
                  <a:pt x="4264377" y="473152"/>
                  <a:pt x="4289680" y="473321"/>
                </a:cubicBezTo>
                <a:close/>
                <a:moveTo>
                  <a:pt x="1431417" y="758595"/>
                </a:moveTo>
                <a:cubicBezTo>
                  <a:pt x="1484022" y="758595"/>
                  <a:pt x="1526667" y="715950"/>
                  <a:pt x="1526667" y="663345"/>
                </a:cubicBezTo>
                <a:cubicBezTo>
                  <a:pt x="1526667" y="610740"/>
                  <a:pt x="1484022" y="568095"/>
                  <a:pt x="1431417" y="568095"/>
                </a:cubicBezTo>
                <a:cubicBezTo>
                  <a:pt x="1378812" y="568095"/>
                  <a:pt x="1336167" y="610740"/>
                  <a:pt x="1336167" y="663345"/>
                </a:cubicBezTo>
                <a:cubicBezTo>
                  <a:pt x="1336342" y="695034"/>
                  <a:pt x="1352266" y="724561"/>
                  <a:pt x="1378648" y="742116"/>
                </a:cubicBezTo>
                <a:cubicBezTo>
                  <a:pt x="1394335" y="752658"/>
                  <a:pt x="1412803" y="758295"/>
                  <a:pt x="1431703" y="758309"/>
                </a:cubicBezTo>
                <a:close/>
                <a:moveTo>
                  <a:pt x="1717643" y="775930"/>
                </a:moveTo>
                <a:cubicBezTo>
                  <a:pt x="1779716" y="775561"/>
                  <a:pt x="1829737" y="724941"/>
                  <a:pt x="1829368" y="662868"/>
                </a:cubicBezTo>
                <a:cubicBezTo>
                  <a:pt x="1828998" y="600795"/>
                  <a:pt x="1778379" y="550775"/>
                  <a:pt x="1716306" y="551144"/>
                </a:cubicBezTo>
                <a:cubicBezTo>
                  <a:pt x="1654755" y="551510"/>
                  <a:pt x="1604948" y="601317"/>
                  <a:pt x="1604582" y="662868"/>
                </a:cubicBezTo>
                <a:cubicBezTo>
                  <a:pt x="1605302" y="724957"/>
                  <a:pt x="1655459" y="775115"/>
                  <a:pt x="1717548" y="775835"/>
                </a:cubicBezTo>
                <a:close/>
                <a:moveTo>
                  <a:pt x="2003870" y="790980"/>
                </a:moveTo>
                <a:cubicBezTo>
                  <a:pt x="2073832" y="790398"/>
                  <a:pt x="2130076" y="733211"/>
                  <a:pt x="2129495" y="663248"/>
                </a:cubicBezTo>
                <a:cubicBezTo>
                  <a:pt x="2128913" y="593286"/>
                  <a:pt x="2071726" y="537042"/>
                  <a:pt x="2001763" y="537623"/>
                </a:cubicBezTo>
                <a:cubicBezTo>
                  <a:pt x="1931801" y="538205"/>
                  <a:pt x="1875557" y="595392"/>
                  <a:pt x="1876138" y="665355"/>
                </a:cubicBezTo>
                <a:cubicBezTo>
                  <a:pt x="1876414" y="698471"/>
                  <a:pt x="1889646" y="730162"/>
                  <a:pt x="1913001" y="753642"/>
                </a:cubicBezTo>
                <a:cubicBezTo>
                  <a:pt x="1925008" y="765487"/>
                  <a:pt x="1939169" y="774928"/>
                  <a:pt x="1954721" y="781455"/>
                </a:cubicBezTo>
                <a:cubicBezTo>
                  <a:pt x="1970316" y="787838"/>
                  <a:pt x="1987019" y="791075"/>
                  <a:pt x="2003870" y="790980"/>
                </a:cubicBezTo>
                <a:close/>
                <a:moveTo>
                  <a:pt x="4290727" y="783645"/>
                </a:moveTo>
                <a:cubicBezTo>
                  <a:pt x="4357324" y="784035"/>
                  <a:pt x="4411627" y="730362"/>
                  <a:pt x="4412016" y="663765"/>
                </a:cubicBezTo>
                <a:cubicBezTo>
                  <a:pt x="4412405" y="597169"/>
                  <a:pt x="4358734" y="542866"/>
                  <a:pt x="4292137" y="542477"/>
                </a:cubicBezTo>
                <a:cubicBezTo>
                  <a:pt x="4225539" y="542087"/>
                  <a:pt x="4171237" y="595760"/>
                  <a:pt x="4170847" y="662356"/>
                </a:cubicBezTo>
                <a:cubicBezTo>
                  <a:pt x="4170660" y="694385"/>
                  <a:pt x="4183223" y="725172"/>
                  <a:pt x="4205764" y="747927"/>
                </a:cubicBezTo>
                <a:cubicBezTo>
                  <a:pt x="4216843" y="759185"/>
                  <a:pt x="4230055" y="768122"/>
                  <a:pt x="4244627" y="774216"/>
                </a:cubicBezTo>
                <a:cubicBezTo>
                  <a:pt x="4259230" y="780353"/>
                  <a:pt x="4274888" y="783588"/>
                  <a:pt x="4290728" y="783741"/>
                </a:cubicBezTo>
                <a:moveTo>
                  <a:pt x="4576382" y="770691"/>
                </a:moveTo>
                <a:cubicBezTo>
                  <a:pt x="4590712" y="770820"/>
                  <a:pt x="4604926" y="768100"/>
                  <a:pt x="4618197" y="762690"/>
                </a:cubicBezTo>
                <a:cubicBezTo>
                  <a:pt x="4658718" y="746045"/>
                  <a:pt x="4685092" y="706484"/>
                  <a:pt x="4684872" y="662678"/>
                </a:cubicBezTo>
                <a:cubicBezTo>
                  <a:pt x="4684284" y="603605"/>
                  <a:pt x="4635919" y="556194"/>
                  <a:pt x="4576846" y="556782"/>
                </a:cubicBezTo>
                <a:cubicBezTo>
                  <a:pt x="4517774" y="557370"/>
                  <a:pt x="4470363" y="605735"/>
                  <a:pt x="4470951" y="664808"/>
                </a:cubicBezTo>
                <a:cubicBezTo>
                  <a:pt x="4471527" y="722722"/>
                  <a:pt x="4518093" y="769657"/>
                  <a:pt x="4576001" y="770691"/>
                </a:cubicBezTo>
                <a:close/>
                <a:moveTo>
                  <a:pt x="1146429" y="1046916"/>
                </a:moveTo>
                <a:cubicBezTo>
                  <a:pt x="1200296" y="1046652"/>
                  <a:pt x="1243749" y="1002769"/>
                  <a:pt x="1243485" y="948902"/>
                </a:cubicBezTo>
                <a:cubicBezTo>
                  <a:pt x="1243220" y="895035"/>
                  <a:pt x="1199338" y="851582"/>
                  <a:pt x="1145471" y="851847"/>
                </a:cubicBezTo>
                <a:cubicBezTo>
                  <a:pt x="1092088" y="852109"/>
                  <a:pt x="1048835" y="895237"/>
                  <a:pt x="1048417" y="948618"/>
                </a:cubicBezTo>
                <a:cubicBezTo>
                  <a:pt x="1048312" y="1002328"/>
                  <a:pt x="1091766" y="1045954"/>
                  <a:pt x="1145476" y="1046060"/>
                </a:cubicBezTo>
                <a:cubicBezTo>
                  <a:pt x="1145667" y="1046060"/>
                  <a:pt x="1145858" y="1046060"/>
                  <a:pt x="1146048" y="1046059"/>
                </a:cubicBezTo>
                <a:moveTo>
                  <a:pt x="1431798" y="1066538"/>
                </a:moveTo>
                <a:cubicBezTo>
                  <a:pt x="1496289" y="1065889"/>
                  <a:pt x="1548043" y="1013084"/>
                  <a:pt x="1547395" y="948593"/>
                </a:cubicBezTo>
                <a:cubicBezTo>
                  <a:pt x="1546746" y="884102"/>
                  <a:pt x="1493940" y="832348"/>
                  <a:pt x="1429450" y="832997"/>
                </a:cubicBezTo>
                <a:cubicBezTo>
                  <a:pt x="1364959" y="833645"/>
                  <a:pt x="1313205" y="886451"/>
                  <a:pt x="1313853" y="950942"/>
                </a:cubicBezTo>
                <a:cubicBezTo>
                  <a:pt x="1314326" y="997950"/>
                  <a:pt x="1342940" y="1040091"/>
                  <a:pt x="1386459" y="1057870"/>
                </a:cubicBezTo>
                <a:cubicBezTo>
                  <a:pt x="1400863" y="1063685"/>
                  <a:pt x="1416265" y="1066629"/>
                  <a:pt x="1431798" y="1066538"/>
                </a:cubicBezTo>
                <a:moveTo>
                  <a:pt x="4575906" y="1079873"/>
                </a:moveTo>
                <a:cubicBezTo>
                  <a:pt x="4648394" y="1080258"/>
                  <a:pt x="4707470" y="1021806"/>
                  <a:pt x="4707856" y="949318"/>
                </a:cubicBezTo>
                <a:cubicBezTo>
                  <a:pt x="4708241" y="876829"/>
                  <a:pt x="4649789" y="817753"/>
                  <a:pt x="4577301" y="817368"/>
                </a:cubicBezTo>
                <a:cubicBezTo>
                  <a:pt x="4504812" y="816983"/>
                  <a:pt x="4445736" y="875434"/>
                  <a:pt x="4445350" y="947923"/>
                </a:cubicBezTo>
                <a:cubicBezTo>
                  <a:pt x="4445142" y="987244"/>
                  <a:pt x="4462573" y="1024587"/>
                  <a:pt x="4492848" y="1049679"/>
                </a:cubicBezTo>
                <a:cubicBezTo>
                  <a:pt x="4516199" y="1069063"/>
                  <a:pt x="4545558" y="1079736"/>
                  <a:pt x="4575905" y="1079873"/>
                </a:cubicBezTo>
                <a:close/>
                <a:moveTo>
                  <a:pt x="4862132" y="1057870"/>
                </a:moveTo>
                <a:cubicBezTo>
                  <a:pt x="4876517" y="1057949"/>
                  <a:pt x="4890770" y="1055131"/>
                  <a:pt x="4904042" y="1049583"/>
                </a:cubicBezTo>
                <a:cubicBezTo>
                  <a:pt x="4930964" y="1038604"/>
                  <a:pt x="4952300" y="1017200"/>
                  <a:pt x="4963193" y="990243"/>
                </a:cubicBezTo>
                <a:cubicBezTo>
                  <a:pt x="4968700" y="976961"/>
                  <a:pt x="4971485" y="962710"/>
                  <a:pt x="4971384" y="948333"/>
                </a:cubicBezTo>
                <a:cubicBezTo>
                  <a:pt x="4971931" y="888050"/>
                  <a:pt x="4923506" y="838737"/>
                  <a:pt x="4863223" y="838190"/>
                </a:cubicBezTo>
                <a:cubicBezTo>
                  <a:pt x="4833663" y="837922"/>
                  <a:pt x="4805258" y="849654"/>
                  <a:pt x="4784504" y="870704"/>
                </a:cubicBezTo>
                <a:cubicBezTo>
                  <a:pt x="4741683" y="913512"/>
                  <a:pt x="4741672" y="982927"/>
                  <a:pt x="4784480" y="1025748"/>
                </a:cubicBezTo>
                <a:cubicBezTo>
                  <a:pt x="4805070" y="1046344"/>
                  <a:pt x="4833009" y="1057902"/>
                  <a:pt x="4862132" y="1057870"/>
                </a:cubicBezTo>
                <a:moveTo>
                  <a:pt x="860203" y="1329714"/>
                </a:moveTo>
                <a:cubicBezTo>
                  <a:pt x="874328" y="1329582"/>
                  <a:pt x="888249" y="1326330"/>
                  <a:pt x="900970" y="1320189"/>
                </a:cubicBezTo>
                <a:cubicBezTo>
                  <a:pt x="913800" y="1314242"/>
                  <a:pt x="925129" y="1305485"/>
                  <a:pt x="934117" y="1294566"/>
                </a:cubicBezTo>
                <a:cubicBezTo>
                  <a:pt x="952306" y="1272551"/>
                  <a:pt x="959586" y="1243501"/>
                  <a:pt x="953929" y="1215509"/>
                </a:cubicBezTo>
                <a:cubicBezTo>
                  <a:pt x="948383" y="1187486"/>
                  <a:pt x="930551" y="1163431"/>
                  <a:pt x="905351" y="1149977"/>
                </a:cubicBezTo>
                <a:cubicBezTo>
                  <a:pt x="859168" y="1124790"/>
                  <a:pt x="801310" y="1141811"/>
                  <a:pt x="776124" y="1187994"/>
                </a:cubicBezTo>
                <a:cubicBezTo>
                  <a:pt x="762224" y="1213481"/>
                  <a:pt x="760706" y="1243915"/>
                  <a:pt x="772001" y="1270659"/>
                </a:cubicBezTo>
                <a:cubicBezTo>
                  <a:pt x="776768" y="1282247"/>
                  <a:pt x="783794" y="1292770"/>
                  <a:pt x="792671" y="1301615"/>
                </a:cubicBezTo>
                <a:cubicBezTo>
                  <a:pt x="801548" y="1310450"/>
                  <a:pt x="812063" y="1317471"/>
                  <a:pt x="823627" y="1322284"/>
                </a:cubicBezTo>
                <a:cubicBezTo>
                  <a:pt x="835212" y="1327130"/>
                  <a:pt x="847645" y="1329623"/>
                  <a:pt x="860203" y="1329618"/>
                </a:cubicBezTo>
                <a:close/>
                <a:moveTo>
                  <a:pt x="1145953" y="1351812"/>
                </a:moveTo>
                <a:cubicBezTo>
                  <a:pt x="1210943" y="1349834"/>
                  <a:pt x="1262024" y="1295546"/>
                  <a:pt x="1260046" y="1230556"/>
                </a:cubicBezTo>
                <a:cubicBezTo>
                  <a:pt x="1258068" y="1165566"/>
                  <a:pt x="1203780" y="1114485"/>
                  <a:pt x="1138790" y="1116463"/>
                </a:cubicBezTo>
                <a:cubicBezTo>
                  <a:pt x="1125457" y="1116868"/>
                  <a:pt x="1112290" y="1119537"/>
                  <a:pt x="1099852" y="1124355"/>
                </a:cubicBezTo>
                <a:cubicBezTo>
                  <a:pt x="1085139" y="1129978"/>
                  <a:pt x="1071723" y="1138533"/>
                  <a:pt x="1060418" y="1149501"/>
                </a:cubicBezTo>
                <a:cubicBezTo>
                  <a:pt x="1013735" y="1194607"/>
                  <a:pt x="1012456" y="1269017"/>
                  <a:pt x="1057562" y="1315701"/>
                </a:cubicBezTo>
                <a:cubicBezTo>
                  <a:pt x="1069452" y="1328006"/>
                  <a:pt x="1083884" y="1337567"/>
                  <a:pt x="1099852" y="1343715"/>
                </a:cubicBezTo>
                <a:cubicBezTo>
                  <a:pt x="1114532" y="1349417"/>
                  <a:pt x="1130211" y="1352106"/>
                  <a:pt x="1145952" y="1351621"/>
                </a:cubicBezTo>
                <a:close/>
                <a:moveTo>
                  <a:pt x="4862417" y="1367623"/>
                </a:moveTo>
                <a:cubicBezTo>
                  <a:pt x="4936064" y="1367364"/>
                  <a:pt x="4995556" y="1307452"/>
                  <a:pt x="4995298" y="1233805"/>
                </a:cubicBezTo>
                <a:cubicBezTo>
                  <a:pt x="4995267" y="1225198"/>
                  <a:pt x="4994404" y="1216615"/>
                  <a:pt x="4992719" y="1208175"/>
                </a:cubicBezTo>
                <a:cubicBezTo>
                  <a:pt x="4978355" y="1135942"/>
                  <a:pt x="4908154" y="1089031"/>
                  <a:pt x="4835921" y="1103396"/>
                </a:cubicBezTo>
                <a:cubicBezTo>
                  <a:pt x="4827651" y="1105040"/>
                  <a:pt x="4819556" y="1107466"/>
                  <a:pt x="4811744" y="1110639"/>
                </a:cubicBezTo>
                <a:cubicBezTo>
                  <a:pt x="4743485" y="1139392"/>
                  <a:pt x="4711459" y="1218036"/>
                  <a:pt x="4740211" y="1286295"/>
                </a:cubicBezTo>
                <a:cubicBezTo>
                  <a:pt x="4743432" y="1293939"/>
                  <a:pt x="4747354" y="1301268"/>
                  <a:pt x="4751927" y="1308187"/>
                </a:cubicBezTo>
                <a:cubicBezTo>
                  <a:pt x="4776546" y="1345449"/>
                  <a:pt x="4818045" y="1368072"/>
                  <a:pt x="4862703" y="1368576"/>
                </a:cubicBezTo>
                <a:close/>
                <a:moveTo>
                  <a:pt x="5148644" y="1342858"/>
                </a:moveTo>
                <a:cubicBezTo>
                  <a:pt x="5192888" y="1343630"/>
                  <a:pt x="5233064" y="1317148"/>
                  <a:pt x="5249799" y="1276183"/>
                </a:cubicBezTo>
                <a:cubicBezTo>
                  <a:pt x="5255284" y="1262901"/>
                  <a:pt x="5258006" y="1248642"/>
                  <a:pt x="5257800" y="1234273"/>
                </a:cubicBezTo>
                <a:cubicBezTo>
                  <a:pt x="5257968" y="1173935"/>
                  <a:pt x="5209190" y="1124886"/>
                  <a:pt x="5148852" y="1124719"/>
                </a:cubicBezTo>
                <a:cubicBezTo>
                  <a:pt x="5088515" y="1124551"/>
                  <a:pt x="5039465" y="1173329"/>
                  <a:pt x="5039298" y="1233667"/>
                </a:cubicBezTo>
                <a:cubicBezTo>
                  <a:pt x="5039196" y="1270231"/>
                  <a:pt x="5057393" y="1304422"/>
                  <a:pt x="5087779" y="1324761"/>
                </a:cubicBezTo>
                <a:cubicBezTo>
                  <a:pt x="5105811" y="1336756"/>
                  <a:pt x="5126987" y="1343151"/>
                  <a:pt x="5148644" y="1343144"/>
                </a:cubicBezTo>
                <a:moveTo>
                  <a:pt x="573977" y="1605843"/>
                </a:moveTo>
                <a:cubicBezTo>
                  <a:pt x="608490" y="1605519"/>
                  <a:pt x="639385" y="1584370"/>
                  <a:pt x="652177" y="1552313"/>
                </a:cubicBezTo>
                <a:cubicBezTo>
                  <a:pt x="658541" y="1536711"/>
                  <a:pt x="660100" y="1519563"/>
                  <a:pt x="656654" y="1503069"/>
                </a:cubicBezTo>
                <a:cubicBezTo>
                  <a:pt x="646865" y="1456747"/>
                  <a:pt x="601380" y="1427130"/>
                  <a:pt x="555058" y="1436918"/>
                </a:cubicBezTo>
                <a:cubicBezTo>
                  <a:pt x="549862" y="1438016"/>
                  <a:pt x="544780" y="1439594"/>
                  <a:pt x="539877" y="1441633"/>
                </a:cubicBezTo>
                <a:cubicBezTo>
                  <a:pt x="524388" y="1448224"/>
                  <a:pt x="511150" y="1459178"/>
                  <a:pt x="501777" y="1473160"/>
                </a:cubicBezTo>
                <a:cubicBezTo>
                  <a:pt x="492448" y="1487286"/>
                  <a:pt x="487510" y="1503857"/>
                  <a:pt x="487585" y="1520785"/>
                </a:cubicBezTo>
                <a:cubicBezTo>
                  <a:pt x="488262" y="1568014"/>
                  <a:pt x="526743" y="1605944"/>
                  <a:pt x="573977" y="1605939"/>
                </a:cubicBezTo>
                <a:moveTo>
                  <a:pt x="860203" y="1631466"/>
                </a:moveTo>
                <a:cubicBezTo>
                  <a:pt x="905255" y="1631236"/>
                  <a:pt x="945721" y="1603857"/>
                  <a:pt x="962692" y="1562124"/>
                </a:cubicBezTo>
                <a:cubicBezTo>
                  <a:pt x="985995" y="1505158"/>
                  <a:pt x="958705" y="1440087"/>
                  <a:pt x="901739" y="1416784"/>
                </a:cubicBezTo>
                <a:cubicBezTo>
                  <a:pt x="844773" y="1393481"/>
                  <a:pt x="779702" y="1420770"/>
                  <a:pt x="756400" y="1477736"/>
                </a:cubicBezTo>
                <a:cubicBezTo>
                  <a:pt x="733097" y="1534702"/>
                  <a:pt x="760386" y="1599773"/>
                  <a:pt x="817352" y="1623076"/>
                </a:cubicBezTo>
                <a:cubicBezTo>
                  <a:pt x="830949" y="1628638"/>
                  <a:pt x="845512" y="1631457"/>
                  <a:pt x="860203" y="1631370"/>
                </a:cubicBezTo>
                <a:moveTo>
                  <a:pt x="5147882" y="1647468"/>
                </a:moveTo>
                <a:cubicBezTo>
                  <a:pt x="5078338" y="1647336"/>
                  <a:pt x="5022068" y="1590853"/>
                  <a:pt x="5022200" y="1521309"/>
                </a:cubicBezTo>
                <a:cubicBezTo>
                  <a:pt x="5022331" y="1451765"/>
                  <a:pt x="5078815" y="1395496"/>
                  <a:pt x="5148359" y="1395627"/>
                </a:cubicBezTo>
                <a:cubicBezTo>
                  <a:pt x="5217903" y="1395759"/>
                  <a:pt x="5274173" y="1452242"/>
                  <a:pt x="5274041" y="1521786"/>
                </a:cubicBezTo>
                <a:cubicBezTo>
                  <a:pt x="5273909" y="1591144"/>
                  <a:pt x="5217716" y="1647337"/>
                  <a:pt x="5148359" y="1647468"/>
                </a:cubicBezTo>
                <a:close/>
                <a:moveTo>
                  <a:pt x="5434108" y="1622417"/>
                </a:moveTo>
                <a:cubicBezTo>
                  <a:pt x="5447646" y="1622581"/>
                  <a:pt x="5461082" y="1620055"/>
                  <a:pt x="5473637" y="1614987"/>
                </a:cubicBezTo>
                <a:cubicBezTo>
                  <a:pt x="5486193" y="1609902"/>
                  <a:pt x="5497644" y="1602430"/>
                  <a:pt x="5507355" y="1592985"/>
                </a:cubicBezTo>
                <a:cubicBezTo>
                  <a:pt x="5516765" y="1583499"/>
                  <a:pt x="5524237" y="1572273"/>
                  <a:pt x="5529358" y="1559933"/>
                </a:cubicBezTo>
                <a:cubicBezTo>
                  <a:pt x="5545229" y="1521630"/>
                  <a:pt x="5536554" y="1477544"/>
                  <a:pt x="5507355" y="1448109"/>
                </a:cubicBezTo>
                <a:cubicBezTo>
                  <a:pt x="5466952" y="1408393"/>
                  <a:pt x="5402001" y="1408949"/>
                  <a:pt x="5362285" y="1449352"/>
                </a:cubicBezTo>
                <a:cubicBezTo>
                  <a:pt x="5343472" y="1468489"/>
                  <a:pt x="5332908" y="1494236"/>
                  <a:pt x="5332857" y="1521071"/>
                </a:cubicBezTo>
                <a:cubicBezTo>
                  <a:pt x="5332750" y="1534406"/>
                  <a:pt x="5335343" y="1547625"/>
                  <a:pt x="5340477" y="1559933"/>
                </a:cubicBezTo>
                <a:cubicBezTo>
                  <a:pt x="5345526" y="1572311"/>
                  <a:pt x="5353008" y="1583550"/>
                  <a:pt x="5362480" y="1592985"/>
                </a:cubicBezTo>
                <a:cubicBezTo>
                  <a:pt x="5371905" y="1602422"/>
                  <a:pt x="5383107" y="1609900"/>
                  <a:pt x="5395437" y="1614987"/>
                </a:cubicBezTo>
                <a:cubicBezTo>
                  <a:pt x="5407741" y="1620145"/>
                  <a:pt x="5420958" y="1622769"/>
                  <a:pt x="5434299" y="1622703"/>
                </a:cubicBezTo>
                <a:close/>
                <a:moveTo>
                  <a:pt x="573977" y="1904166"/>
                </a:moveTo>
                <a:cubicBezTo>
                  <a:pt x="600739" y="1905717"/>
                  <a:pt x="626958" y="1896173"/>
                  <a:pt x="646462" y="1877782"/>
                </a:cubicBezTo>
                <a:cubicBezTo>
                  <a:pt x="656064" y="1868669"/>
                  <a:pt x="663740" y="1857721"/>
                  <a:pt x="669036" y="1845588"/>
                </a:cubicBezTo>
                <a:cubicBezTo>
                  <a:pt x="679573" y="1820949"/>
                  <a:pt x="679573" y="1793073"/>
                  <a:pt x="669036" y="1768435"/>
                </a:cubicBezTo>
                <a:cubicBezTo>
                  <a:pt x="649249" y="1716753"/>
                  <a:pt x="591311" y="1690897"/>
                  <a:pt x="539629" y="1710684"/>
                </a:cubicBezTo>
                <a:cubicBezTo>
                  <a:pt x="487947" y="1730471"/>
                  <a:pt x="462091" y="1788409"/>
                  <a:pt x="481878" y="1840091"/>
                </a:cubicBezTo>
                <a:cubicBezTo>
                  <a:pt x="496505" y="1878294"/>
                  <a:pt x="532885" y="1903770"/>
                  <a:pt x="573786" y="1904452"/>
                </a:cubicBezTo>
                <a:close/>
                <a:moveTo>
                  <a:pt x="860203" y="1933789"/>
                </a:moveTo>
                <a:cubicBezTo>
                  <a:pt x="930588" y="1933452"/>
                  <a:pt x="987372" y="1876120"/>
                  <a:pt x="987034" y="1805735"/>
                </a:cubicBezTo>
                <a:cubicBezTo>
                  <a:pt x="986696" y="1735350"/>
                  <a:pt x="929365" y="1678565"/>
                  <a:pt x="858980" y="1678903"/>
                </a:cubicBezTo>
                <a:cubicBezTo>
                  <a:pt x="788595" y="1679241"/>
                  <a:pt x="731811" y="1736573"/>
                  <a:pt x="732148" y="1806958"/>
                </a:cubicBezTo>
                <a:cubicBezTo>
                  <a:pt x="732395" y="1858448"/>
                  <a:pt x="763603" y="1904731"/>
                  <a:pt x="811244" y="1924264"/>
                </a:cubicBezTo>
                <a:cubicBezTo>
                  <a:pt x="826804" y="1930655"/>
                  <a:pt x="843478" y="1933892"/>
                  <a:pt x="860298" y="1933789"/>
                </a:cubicBezTo>
                <a:close/>
                <a:moveTo>
                  <a:pt x="5433251" y="1923216"/>
                </a:moveTo>
                <a:cubicBezTo>
                  <a:pt x="5497634" y="1924010"/>
                  <a:pt x="5550471" y="1872460"/>
                  <a:pt x="5551265" y="1808077"/>
                </a:cubicBezTo>
                <a:cubicBezTo>
                  <a:pt x="5552058" y="1743693"/>
                  <a:pt x="5500509" y="1690856"/>
                  <a:pt x="5436125" y="1690062"/>
                </a:cubicBezTo>
                <a:cubicBezTo>
                  <a:pt x="5424717" y="1689922"/>
                  <a:pt x="5413351" y="1691456"/>
                  <a:pt x="5402390" y="1694616"/>
                </a:cubicBezTo>
                <a:cubicBezTo>
                  <a:pt x="5348910" y="1710304"/>
                  <a:pt x="5313969" y="1761598"/>
                  <a:pt x="5318951" y="1817108"/>
                </a:cubicBezTo>
                <a:cubicBezTo>
                  <a:pt x="5324314" y="1876455"/>
                  <a:pt x="5373666" y="1922148"/>
                  <a:pt x="5433251" y="1922931"/>
                </a:cubicBezTo>
                <a:close/>
                <a:moveTo>
                  <a:pt x="573977" y="2200775"/>
                </a:moveTo>
                <a:cubicBezTo>
                  <a:pt x="634210" y="2200815"/>
                  <a:pt x="683070" y="2152018"/>
                  <a:pt x="683109" y="2091785"/>
                </a:cubicBezTo>
                <a:cubicBezTo>
                  <a:pt x="683128" y="2063052"/>
                  <a:pt x="671807" y="2035471"/>
                  <a:pt x="651605" y="2015037"/>
                </a:cubicBezTo>
                <a:cubicBezTo>
                  <a:pt x="629554" y="1993202"/>
                  <a:pt x="599572" y="1981271"/>
                  <a:pt x="568547" y="1981986"/>
                </a:cubicBezTo>
                <a:cubicBezTo>
                  <a:pt x="535503" y="1983128"/>
                  <a:pt x="504739" y="1999122"/>
                  <a:pt x="484822" y="2025515"/>
                </a:cubicBezTo>
                <a:cubicBezTo>
                  <a:pt x="464916" y="2051928"/>
                  <a:pt x="458083" y="2085952"/>
                  <a:pt x="466249" y="2118003"/>
                </a:cubicBezTo>
                <a:cubicBezTo>
                  <a:pt x="474320" y="2150062"/>
                  <a:pt x="496545" y="2176704"/>
                  <a:pt x="526637" y="2190393"/>
                </a:cubicBezTo>
                <a:cubicBezTo>
                  <a:pt x="541587" y="2197129"/>
                  <a:pt x="557871" y="2200386"/>
                  <a:pt x="574262" y="2199918"/>
                </a:cubicBezTo>
                <a:close/>
                <a:moveTo>
                  <a:pt x="5433537" y="2219825"/>
                </a:moveTo>
                <a:cubicBezTo>
                  <a:pt x="5503974" y="2220177"/>
                  <a:pt x="5561360" y="2163361"/>
                  <a:pt x="5561712" y="2092924"/>
                </a:cubicBezTo>
                <a:cubicBezTo>
                  <a:pt x="5561755" y="2084364"/>
                  <a:pt x="5560935" y="2075821"/>
                  <a:pt x="5559267" y="2067425"/>
                </a:cubicBezTo>
                <a:cubicBezTo>
                  <a:pt x="5545537" y="1998338"/>
                  <a:pt x="5478400" y="1953462"/>
                  <a:pt x="5409313" y="1967192"/>
                </a:cubicBezTo>
                <a:cubicBezTo>
                  <a:pt x="5340225" y="1980923"/>
                  <a:pt x="5295350" y="2048059"/>
                  <a:pt x="5309080" y="2117147"/>
                </a:cubicBezTo>
                <a:cubicBezTo>
                  <a:pt x="5320916" y="2176704"/>
                  <a:pt x="5373100" y="2219658"/>
                  <a:pt x="5433822" y="2219825"/>
                </a:cubicBezTo>
                <a:close/>
                <a:moveTo>
                  <a:pt x="287750" y="2466142"/>
                </a:moveTo>
                <a:cubicBezTo>
                  <a:pt x="299384" y="2466251"/>
                  <a:pt x="310930" y="2464117"/>
                  <a:pt x="321755" y="2459855"/>
                </a:cubicBezTo>
                <a:cubicBezTo>
                  <a:pt x="354982" y="2446352"/>
                  <a:pt x="376740" y="2414092"/>
                  <a:pt x="376809" y="2378226"/>
                </a:cubicBezTo>
                <a:cubicBezTo>
                  <a:pt x="376851" y="2366574"/>
                  <a:pt x="374518" y="2355036"/>
                  <a:pt x="369951" y="2344317"/>
                </a:cubicBezTo>
                <a:cubicBezTo>
                  <a:pt x="360932" y="2322548"/>
                  <a:pt x="343474" y="2305364"/>
                  <a:pt x="321564" y="2296692"/>
                </a:cubicBezTo>
                <a:cubicBezTo>
                  <a:pt x="299856" y="2288020"/>
                  <a:pt x="275645" y="2288020"/>
                  <a:pt x="253937" y="2296692"/>
                </a:cubicBezTo>
                <a:cubicBezTo>
                  <a:pt x="243268" y="2301132"/>
                  <a:pt x="233564" y="2307602"/>
                  <a:pt x="225362" y="2315742"/>
                </a:cubicBezTo>
                <a:cubicBezTo>
                  <a:pt x="217183" y="2323912"/>
                  <a:pt x="210708" y="2333625"/>
                  <a:pt x="206312" y="2344317"/>
                </a:cubicBezTo>
                <a:cubicBezTo>
                  <a:pt x="201160" y="2357614"/>
                  <a:pt x="199265" y="2371952"/>
                  <a:pt x="200787" y="2386132"/>
                </a:cubicBezTo>
                <a:cubicBezTo>
                  <a:pt x="203892" y="2414942"/>
                  <a:pt x="220848" y="2440430"/>
                  <a:pt x="246222" y="2454426"/>
                </a:cubicBezTo>
                <a:cubicBezTo>
                  <a:pt x="258783" y="2461261"/>
                  <a:pt x="272788" y="2465016"/>
                  <a:pt x="287084" y="2465380"/>
                </a:cubicBezTo>
                <a:close/>
                <a:moveTo>
                  <a:pt x="573977" y="2496145"/>
                </a:moveTo>
                <a:cubicBezTo>
                  <a:pt x="640297" y="2497533"/>
                  <a:pt x="695186" y="2444895"/>
                  <a:pt x="696574" y="2378575"/>
                </a:cubicBezTo>
                <a:cubicBezTo>
                  <a:pt x="697962" y="2312254"/>
                  <a:pt x="645324" y="2257366"/>
                  <a:pt x="579004" y="2255977"/>
                </a:cubicBezTo>
                <a:cubicBezTo>
                  <a:pt x="528644" y="2254923"/>
                  <a:pt x="482976" y="2285404"/>
                  <a:pt x="464630" y="2332315"/>
                </a:cubicBezTo>
                <a:cubicBezTo>
                  <a:pt x="458928" y="2346930"/>
                  <a:pt x="456238" y="2362546"/>
                  <a:pt x="456724" y="2378226"/>
                </a:cubicBezTo>
                <a:cubicBezTo>
                  <a:pt x="456775" y="2443070"/>
                  <a:pt x="509134" y="2495727"/>
                  <a:pt x="573977" y="2496146"/>
                </a:cubicBezTo>
                <a:moveTo>
                  <a:pt x="5720239" y="2484334"/>
                </a:moveTo>
                <a:cubicBezTo>
                  <a:pt x="5778940" y="2484391"/>
                  <a:pt x="5826760" y="2437208"/>
                  <a:pt x="5827490" y="2378512"/>
                </a:cubicBezTo>
                <a:cubicBezTo>
                  <a:pt x="5827592" y="2364390"/>
                  <a:pt x="5824838" y="2350394"/>
                  <a:pt x="5819394" y="2337364"/>
                </a:cubicBezTo>
                <a:cubicBezTo>
                  <a:pt x="5808641" y="2310907"/>
                  <a:pt x="5787755" y="2289849"/>
                  <a:pt x="5761387" y="2278880"/>
                </a:cubicBezTo>
                <a:cubicBezTo>
                  <a:pt x="5706768" y="2254892"/>
                  <a:pt x="5643045" y="2279723"/>
                  <a:pt x="5619057" y="2334341"/>
                </a:cubicBezTo>
                <a:cubicBezTo>
                  <a:pt x="5613086" y="2347936"/>
                  <a:pt x="5609982" y="2362616"/>
                  <a:pt x="5609939" y="2377464"/>
                </a:cubicBezTo>
                <a:cubicBezTo>
                  <a:pt x="5609950" y="2406391"/>
                  <a:pt x="5621666" y="2434084"/>
                  <a:pt x="5642419" y="2454235"/>
                </a:cubicBezTo>
                <a:cubicBezTo>
                  <a:pt x="5663227" y="2474370"/>
                  <a:pt x="5691298" y="2485227"/>
                  <a:pt x="5720238" y="2484334"/>
                </a:cubicBezTo>
                <a:moveTo>
                  <a:pt x="287750" y="2753892"/>
                </a:moveTo>
                <a:cubicBezTo>
                  <a:pt x="337778" y="2753895"/>
                  <a:pt x="378336" y="2713343"/>
                  <a:pt x="378340" y="2663316"/>
                </a:cubicBezTo>
                <a:cubicBezTo>
                  <a:pt x="378342" y="2632922"/>
                  <a:pt x="363101" y="2604553"/>
                  <a:pt x="337757" y="2587776"/>
                </a:cubicBezTo>
                <a:cubicBezTo>
                  <a:pt x="295953" y="2560296"/>
                  <a:pt x="239787" y="2571908"/>
                  <a:pt x="212307" y="2613712"/>
                </a:cubicBezTo>
                <a:cubicBezTo>
                  <a:pt x="195773" y="2638863"/>
                  <a:pt x="192813" y="2670585"/>
                  <a:pt x="204407" y="2698361"/>
                </a:cubicBezTo>
                <a:cubicBezTo>
                  <a:pt x="208906" y="2709333"/>
                  <a:pt x="215580" y="2719280"/>
                  <a:pt x="224028" y="2727603"/>
                </a:cubicBezTo>
                <a:cubicBezTo>
                  <a:pt x="232492" y="2735943"/>
                  <a:pt x="242485" y="2742574"/>
                  <a:pt x="253460" y="2747129"/>
                </a:cubicBezTo>
                <a:cubicBezTo>
                  <a:pt x="264462" y="2751623"/>
                  <a:pt x="276247" y="2753889"/>
                  <a:pt x="288132" y="2753796"/>
                </a:cubicBezTo>
                <a:close/>
                <a:moveTo>
                  <a:pt x="573977" y="2784181"/>
                </a:moveTo>
                <a:cubicBezTo>
                  <a:pt x="640785" y="2784079"/>
                  <a:pt x="694861" y="2729837"/>
                  <a:pt x="694758" y="2663029"/>
                </a:cubicBezTo>
                <a:cubicBezTo>
                  <a:pt x="694656" y="2596220"/>
                  <a:pt x="640414" y="2542144"/>
                  <a:pt x="573606" y="2542247"/>
                </a:cubicBezTo>
                <a:cubicBezTo>
                  <a:pt x="506797" y="2542349"/>
                  <a:pt x="452722" y="2596591"/>
                  <a:pt x="452824" y="2663400"/>
                </a:cubicBezTo>
                <a:cubicBezTo>
                  <a:pt x="452873" y="2695416"/>
                  <a:pt x="465613" y="2726108"/>
                  <a:pt x="488252" y="2748748"/>
                </a:cubicBezTo>
                <a:cubicBezTo>
                  <a:pt x="510977" y="2771490"/>
                  <a:pt x="541827" y="2784241"/>
                  <a:pt x="573977" y="2784181"/>
                </a:cubicBezTo>
                <a:moveTo>
                  <a:pt x="5720430" y="2554629"/>
                </a:moveTo>
                <a:cubicBezTo>
                  <a:pt x="5706028" y="2554495"/>
                  <a:pt x="5691745" y="2557248"/>
                  <a:pt x="5678425" y="2562725"/>
                </a:cubicBezTo>
                <a:cubicBezTo>
                  <a:pt x="5622487" y="2585623"/>
                  <a:pt x="5595703" y="2649533"/>
                  <a:pt x="5618601" y="2705471"/>
                </a:cubicBezTo>
                <a:cubicBezTo>
                  <a:pt x="5624124" y="2718963"/>
                  <a:pt x="5632287" y="2731215"/>
                  <a:pt x="5642610" y="2741509"/>
                </a:cubicBezTo>
                <a:cubicBezTo>
                  <a:pt x="5685491" y="2784555"/>
                  <a:pt x="5755148" y="2784689"/>
                  <a:pt x="5798193" y="2741809"/>
                </a:cubicBezTo>
                <a:cubicBezTo>
                  <a:pt x="5829794" y="2710328"/>
                  <a:pt x="5839260" y="2662882"/>
                  <a:pt x="5822156" y="2621685"/>
                </a:cubicBezTo>
                <a:cubicBezTo>
                  <a:pt x="5816725" y="2608393"/>
                  <a:pt x="5808657" y="2596340"/>
                  <a:pt x="5798439" y="2586252"/>
                </a:cubicBezTo>
                <a:cubicBezTo>
                  <a:pt x="5788184" y="2576128"/>
                  <a:pt x="5776051" y="2568104"/>
                  <a:pt x="5762721" y="2562630"/>
                </a:cubicBezTo>
                <a:cubicBezTo>
                  <a:pt x="5749420" y="2557197"/>
                  <a:pt x="5735178" y="2554445"/>
                  <a:pt x="5720810" y="2554534"/>
                </a:cubicBezTo>
                <a:close/>
                <a:moveTo>
                  <a:pt x="287750" y="2856667"/>
                </a:moveTo>
                <a:cubicBezTo>
                  <a:pt x="275605" y="2856512"/>
                  <a:pt x="263553" y="2858812"/>
                  <a:pt x="252317" y="2863429"/>
                </a:cubicBezTo>
                <a:cubicBezTo>
                  <a:pt x="204327" y="2882403"/>
                  <a:pt x="180804" y="2936689"/>
                  <a:pt x="199778" y="2984680"/>
                </a:cubicBezTo>
                <a:cubicBezTo>
                  <a:pt x="218752" y="3032671"/>
                  <a:pt x="273038" y="3056194"/>
                  <a:pt x="321029" y="3037219"/>
                </a:cubicBezTo>
                <a:cubicBezTo>
                  <a:pt x="324742" y="3035752"/>
                  <a:pt x="328356" y="3034047"/>
                  <a:pt x="331851" y="3032117"/>
                </a:cubicBezTo>
                <a:cubicBezTo>
                  <a:pt x="345450" y="3024871"/>
                  <a:pt x="357012" y="3014324"/>
                  <a:pt x="365475" y="3001447"/>
                </a:cubicBezTo>
                <a:cubicBezTo>
                  <a:pt x="382895" y="2975362"/>
                  <a:pt x="386112" y="2942293"/>
                  <a:pt x="374047" y="2913340"/>
                </a:cubicBezTo>
                <a:cubicBezTo>
                  <a:pt x="359690" y="2878682"/>
                  <a:pt x="325837" y="2856113"/>
                  <a:pt x="288322" y="2856190"/>
                </a:cubicBezTo>
                <a:close/>
                <a:moveTo>
                  <a:pt x="573977" y="2826472"/>
                </a:moveTo>
                <a:cubicBezTo>
                  <a:pt x="506441" y="2826883"/>
                  <a:pt x="451692" y="2881336"/>
                  <a:pt x="450913" y="2948868"/>
                </a:cubicBezTo>
                <a:cubicBezTo>
                  <a:pt x="449428" y="3016818"/>
                  <a:pt x="503307" y="3073107"/>
                  <a:pt x="571256" y="3074593"/>
                </a:cubicBezTo>
                <a:cubicBezTo>
                  <a:pt x="605278" y="3075337"/>
                  <a:pt x="638089" y="3061960"/>
                  <a:pt x="661892" y="3037642"/>
                </a:cubicBezTo>
                <a:cubicBezTo>
                  <a:pt x="673310" y="3025778"/>
                  <a:pt x="682248" y="3011757"/>
                  <a:pt x="688182" y="2996398"/>
                </a:cubicBezTo>
                <a:cubicBezTo>
                  <a:pt x="694138" y="2981248"/>
                  <a:pt x="696957" y="2965046"/>
                  <a:pt x="696468" y="2948773"/>
                </a:cubicBezTo>
                <a:cubicBezTo>
                  <a:pt x="696259" y="2881226"/>
                  <a:pt x="641525" y="2826534"/>
                  <a:pt x="573977" y="2826377"/>
                </a:cubicBezTo>
                <a:moveTo>
                  <a:pt x="5306759" y="3012115"/>
                </a:moveTo>
                <a:cubicBezTo>
                  <a:pt x="5341930" y="3081927"/>
                  <a:pt x="5427036" y="3110009"/>
                  <a:pt x="5496848" y="3074837"/>
                </a:cubicBezTo>
                <a:cubicBezTo>
                  <a:pt x="5566660" y="3039666"/>
                  <a:pt x="5594742" y="2954560"/>
                  <a:pt x="5559571" y="2884748"/>
                </a:cubicBezTo>
                <a:cubicBezTo>
                  <a:pt x="5555440" y="2876549"/>
                  <a:pt x="5550521" y="2868771"/>
                  <a:pt x="5544884" y="2861524"/>
                </a:cubicBezTo>
                <a:cubicBezTo>
                  <a:pt x="5525110" y="2836411"/>
                  <a:pt x="5497352" y="2818803"/>
                  <a:pt x="5466207" y="2811613"/>
                </a:cubicBezTo>
                <a:cubicBezTo>
                  <a:pt x="5402102" y="2796561"/>
                  <a:pt x="5336095" y="2827767"/>
                  <a:pt x="5307044" y="2886861"/>
                </a:cubicBezTo>
                <a:cubicBezTo>
                  <a:pt x="5293721" y="2853251"/>
                  <a:pt x="5270076" y="2824736"/>
                  <a:pt x="5239512" y="2805422"/>
                </a:cubicBezTo>
                <a:cubicBezTo>
                  <a:pt x="5271253" y="2785323"/>
                  <a:pt x="5295309" y="2755128"/>
                  <a:pt x="5307806" y="2719697"/>
                </a:cubicBezTo>
                <a:cubicBezTo>
                  <a:pt x="5338948" y="2789904"/>
                  <a:pt x="5421108" y="2821571"/>
                  <a:pt x="5491314" y="2790429"/>
                </a:cubicBezTo>
                <a:cubicBezTo>
                  <a:pt x="5561520" y="2759287"/>
                  <a:pt x="5593188" y="2677128"/>
                  <a:pt x="5562046" y="2606921"/>
                </a:cubicBezTo>
                <a:cubicBezTo>
                  <a:pt x="5530903" y="2536715"/>
                  <a:pt x="5448744" y="2505047"/>
                  <a:pt x="5378538" y="2536189"/>
                </a:cubicBezTo>
                <a:cubicBezTo>
                  <a:pt x="5347004" y="2550177"/>
                  <a:pt x="5321794" y="2575387"/>
                  <a:pt x="5307806" y="2606921"/>
                </a:cubicBezTo>
                <a:cubicBezTo>
                  <a:pt x="5294506" y="2569419"/>
                  <a:pt x="5268399" y="2537814"/>
                  <a:pt x="5234083" y="2517672"/>
                </a:cubicBezTo>
                <a:cubicBezTo>
                  <a:pt x="5269537" y="2496273"/>
                  <a:pt x="5295571" y="2462240"/>
                  <a:pt x="5306949" y="2422422"/>
                </a:cubicBezTo>
                <a:cubicBezTo>
                  <a:pt x="5331726" y="2493506"/>
                  <a:pt x="5409436" y="2531045"/>
                  <a:pt x="5480520" y="2506268"/>
                </a:cubicBezTo>
                <a:cubicBezTo>
                  <a:pt x="5551603" y="2481491"/>
                  <a:pt x="5589142" y="2403780"/>
                  <a:pt x="5564365" y="2332697"/>
                </a:cubicBezTo>
                <a:cubicBezTo>
                  <a:pt x="5539588" y="2261613"/>
                  <a:pt x="5461878" y="2224074"/>
                  <a:pt x="5390794" y="2248851"/>
                </a:cubicBezTo>
                <a:cubicBezTo>
                  <a:pt x="5351517" y="2262542"/>
                  <a:pt x="5320640" y="2293419"/>
                  <a:pt x="5306949" y="2332697"/>
                </a:cubicBezTo>
                <a:cubicBezTo>
                  <a:pt x="5293838" y="2287119"/>
                  <a:pt x="5261735" y="2249394"/>
                  <a:pt x="5218843" y="2229160"/>
                </a:cubicBezTo>
                <a:cubicBezTo>
                  <a:pt x="5270392" y="2203140"/>
                  <a:pt x="5302807" y="2150220"/>
                  <a:pt x="5302567" y="2092476"/>
                </a:cubicBezTo>
                <a:cubicBezTo>
                  <a:pt x="5302831" y="2022821"/>
                  <a:pt x="5256697" y="1961505"/>
                  <a:pt x="5189696" y="1942457"/>
                </a:cubicBezTo>
                <a:cubicBezTo>
                  <a:pt x="5265377" y="1920121"/>
                  <a:pt x="5308620" y="1840662"/>
                  <a:pt x="5286283" y="1764982"/>
                </a:cubicBezTo>
                <a:cubicBezTo>
                  <a:pt x="5263947" y="1689302"/>
                  <a:pt x="5184488" y="1646058"/>
                  <a:pt x="5108808" y="1668395"/>
                </a:cubicBezTo>
                <a:cubicBezTo>
                  <a:pt x="5069664" y="1679948"/>
                  <a:pt x="5037330" y="1707690"/>
                  <a:pt x="5019961" y="1744623"/>
                </a:cubicBezTo>
                <a:cubicBezTo>
                  <a:pt x="5004349" y="1704378"/>
                  <a:pt x="4974007" y="1671583"/>
                  <a:pt x="4935094" y="1652897"/>
                </a:cubicBezTo>
                <a:cubicBezTo>
                  <a:pt x="4999207" y="1618246"/>
                  <a:pt x="5029575" y="1542865"/>
                  <a:pt x="5007389" y="1473446"/>
                </a:cubicBezTo>
                <a:cubicBezTo>
                  <a:pt x="4981917" y="1393833"/>
                  <a:pt x="4896727" y="1349942"/>
                  <a:pt x="4817113" y="1375415"/>
                </a:cubicBezTo>
                <a:cubicBezTo>
                  <a:pt x="4781112" y="1386933"/>
                  <a:pt x="4750724" y="1411506"/>
                  <a:pt x="4731926" y="1444300"/>
                </a:cubicBezTo>
                <a:cubicBezTo>
                  <a:pt x="4715299" y="1409951"/>
                  <a:pt x="4687722" y="1382106"/>
                  <a:pt x="4653535" y="1365147"/>
                </a:cubicBezTo>
                <a:cubicBezTo>
                  <a:pt x="4725952" y="1322250"/>
                  <a:pt x="4749883" y="1228771"/>
                  <a:pt x="4706986" y="1156354"/>
                </a:cubicBezTo>
                <a:cubicBezTo>
                  <a:pt x="4688373" y="1124933"/>
                  <a:pt x="4659096" y="1101240"/>
                  <a:pt x="4624484" y="1089589"/>
                </a:cubicBezTo>
                <a:cubicBezTo>
                  <a:pt x="4579505" y="1074688"/>
                  <a:pt x="4530142" y="1081740"/>
                  <a:pt x="4491134" y="1108639"/>
                </a:cubicBezTo>
                <a:cubicBezTo>
                  <a:pt x="4471836" y="1121766"/>
                  <a:pt x="4455831" y="1139172"/>
                  <a:pt x="4444367" y="1159502"/>
                </a:cubicBezTo>
                <a:cubicBezTo>
                  <a:pt x="4426517" y="1122974"/>
                  <a:pt x="4396074" y="1094121"/>
                  <a:pt x="4358642" y="1078254"/>
                </a:cubicBezTo>
                <a:cubicBezTo>
                  <a:pt x="4423898" y="1044265"/>
                  <a:pt x="4453848" y="967169"/>
                  <a:pt x="4428650" y="898041"/>
                </a:cubicBezTo>
                <a:cubicBezTo>
                  <a:pt x="4403401" y="828612"/>
                  <a:pt x="4330326" y="788928"/>
                  <a:pt x="4258343" y="805553"/>
                </a:cubicBezTo>
                <a:cubicBezTo>
                  <a:pt x="4235337" y="810668"/>
                  <a:pt x="4213904" y="821254"/>
                  <a:pt x="4195859" y="836414"/>
                </a:cubicBezTo>
                <a:cubicBezTo>
                  <a:pt x="4177881" y="851674"/>
                  <a:pt x="4163807" y="871006"/>
                  <a:pt x="4154806" y="892802"/>
                </a:cubicBezTo>
                <a:cubicBezTo>
                  <a:pt x="4145851" y="868278"/>
                  <a:pt x="4130961" y="846353"/>
                  <a:pt x="4111468" y="828985"/>
                </a:cubicBezTo>
                <a:cubicBezTo>
                  <a:pt x="4092023" y="811576"/>
                  <a:pt x="4068658" y="799126"/>
                  <a:pt x="4043364" y="792694"/>
                </a:cubicBezTo>
                <a:cubicBezTo>
                  <a:pt x="4115682" y="771232"/>
                  <a:pt x="4156908" y="695207"/>
                  <a:pt x="4135445" y="622889"/>
                </a:cubicBezTo>
                <a:cubicBezTo>
                  <a:pt x="4113983" y="550571"/>
                  <a:pt x="4037958" y="509345"/>
                  <a:pt x="3965640" y="530808"/>
                </a:cubicBezTo>
                <a:cubicBezTo>
                  <a:pt x="3893322" y="552271"/>
                  <a:pt x="3852096" y="628295"/>
                  <a:pt x="3873558" y="700613"/>
                </a:cubicBezTo>
                <a:cubicBezTo>
                  <a:pt x="3886704" y="744905"/>
                  <a:pt x="3921348" y="779549"/>
                  <a:pt x="3965640" y="792694"/>
                </a:cubicBezTo>
                <a:cubicBezTo>
                  <a:pt x="3924995" y="803130"/>
                  <a:pt x="3889949" y="828860"/>
                  <a:pt x="3867818" y="864513"/>
                </a:cubicBezTo>
                <a:cubicBezTo>
                  <a:pt x="3849024" y="830909"/>
                  <a:pt x="3819318" y="804731"/>
                  <a:pt x="3783617" y="790313"/>
                </a:cubicBezTo>
                <a:cubicBezTo>
                  <a:pt x="3854161" y="754958"/>
                  <a:pt x="3882686" y="669110"/>
                  <a:pt x="3847331" y="598566"/>
                </a:cubicBezTo>
                <a:cubicBezTo>
                  <a:pt x="3823045" y="550109"/>
                  <a:pt x="3773430" y="519567"/>
                  <a:pt x="3719228" y="519708"/>
                </a:cubicBezTo>
                <a:cubicBezTo>
                  <a:pt x="3653294" y="519571"/>
                  <a:pt x="3595902" y="564744"/>
                  <a:pt x="3580544" y="628864"/>
                </a:cubicBezTo>
                <a:cubicBezTo>
                  <a:pt x="3561809" y="547617"/>
                  <a:pt x="3480758" y="496941"/>
                  <a:pt x="3399511" y="515676"/>
                </a:cubicBezTo>
                <a:cubicBezTo>
                  <a:pt x="3348983" y="527327"/>
                  <a:pt x="3307970" y="564094"/>
                  <a:pt x="3290888" y="613053"/>
                </a:cubicBezTo>
                <a:cubicBezTo>
                  <a:pt x="3264346" y="533678"/>
                  <a:pt x="3178484" y="490849"/>
                  <a:pt x="3099109" y="517391"/>
                </a:cubicBezTo>
                <a:cubicBezTo>
                  <a:pt x="3054438" y="532328"/>
                  <a:pt x="3019252" y="567189"/>
                  <a:pt x="3003900" y="611719"/>
                </a:cubicBezTo>
                <a:cubicBezTo>
                  <a:pt x="2982695" y="551785"/>
                  <a:pt x="2925934" y="511792"/>
                  <a:pt x="2862359" y="511993"/>
                </a:cubicBezTo>
                <a:cubicBezTo>
                  <a:pt x="2794810" y="511715"/>
                  <a:pt x="2735245" y="556205"/>
                  <a:pt x="2716340" y="621054"/>
                </a:cubicBezTo>
                <a:cubicBezTo>
                  <a:pt x="2693189" y="543530"/>
                  <a:pt x="2611576" y="499452"/>
                  <a:pt x="2534052" y="522603"/>
                </a:cubicBezTo>
                <a:cubicBezTo>
                  <a:pt x="2473552" y="540671"/>
                  <a:pt x="2431434" y="595470"/>
                  <a:pt x="2429543" y="658582"/>
                </a:cubicBezTo>
                <a:cubicBezTo>
                  <a:pt x="2426911" y="581666"/>
                  <a:pt x="2362425" y="521446"/>
                  <a:pt x="2285509" y="524078"/>
                </a:cubicBezTo>
                <a:cubicBezTo>
                  <a:pt x="2208592" y="526709"/>
                  <a:pt x="2148372" y="591195"/>
                  <a:pt x="2151004" y="668112"/>
                </a:cubicBezTo>
                <a:cubicBezTo>
                  <a:pt x="2152867" y="722563"/>
                  <a:pt x="2186292" y="770934"/>
                  <a:pt x="2236566" y="791932"/>
                </a:cubicBezTo>
                <a:cubicBezTo>
                  <a:pt x="2193347" y="806682"/>
                  <a:pt x="2158083" y="838537"/>
                  <a:pt x="2139030" y="880039"/>
                </a:cubicBezTo>
                <a:cubicBezTo>
                  <a:pt x="2100361" y="805279"/>
                  <a:pt x="2008408" y="776023"/>
                  <a:pt x="1933649" y="814692"/>
                </a:cubicBezTo>
                <a:cubicBezTo>
                  <a:pt x="1892689" y="835879"/>
                  <a:pt x="1863525" y="874473"/>
                  <a:pt x="1854328" y="919663"/>
                </a:cubicBezTo>
                <a:cubicBezTo>
                  <a:pt x="1838449" y="844196"/>
                  <a:pt x="1764400" y="795890"/>
                  <a:pt x="1688933" y="811768"/>
                </a:cubicBezTo>
                <a:cubicBezTo>
                  <a:pt x="1613466" y="827646"/>
                  <a:pt x="1565160" y="901696"/>
                  <a:pt x="1581038" y="977163"/>
                </a:cubicBezTo>
                <a:cubicBezTo>
                  <a:pt x="1591239" y="1025648"/>
                  <a:pt x="1626369" y="1065096"/>
                  <a:pt x="1673353" y="1080826"/>
                </a:cubicBezTo>
                <a:cubicBezTo>
                  <a:pt x="1622284" y="1095856"/>
                  <a:pt x="1581866" y="1135028"/>
                  <a:pt x="1565244" y="1185601"/>
                </a:cubicBezTo>
                <a:cubicBezTo>
                  <a:pt x="1555058" y="1158650"/>
                  <a:pt x="1536963" y="1135408"/>
                  <a:pt x="1513332" y="1118926"/>
                </a:cubicBezTo>
                <a:cubicBezTo>
                  <a:pt x="1449187" y="1074156"/>
                  <a:pt x="1360893" y="1089864"/>
                  <a:pt x="1316124" y="1154010"/>
                </a:cubicBezTo>
                <a:cubicBezTo>
                  <a:pt x="1271355" y="1218156"/>
                  <a:pt x="1287063" y="1306449"/>
                  <a:pt x="1351209" y="1351218"/>
                </a:cubicBezTo>
                <a:cubicBezTo>
                  <a:pt x="1361094" y="1358117"/>
                  <a:pt x="1371820" y="1363726"/>
                  <a:pt x="1383126" y="1367909"/>
                </a:cubicBezTo>
                <a:cubicBezTo>
                  <a:pt x="1332344" y="1384306"/>
                  <a:pt x="1293060" y="1424912"/>
                  <a:pt x="1278351" y="1476208"/>
                </a:cubicBezTo>
                <a:cubicBezTo>
                  <a:pt x="1253623" y="1403494"/>
                  <a:pt x="1174631" y="1364594"/>
                  <a:pt x="1101917" y="1389321"/>
                </a:cubicBezTo>
                <a:cubicBezTo>
                  <a:pt x="1029203" y="1414049"/>
                  <a:pt x="990302" y="1493041"/>
                  <a:pt x="1015030" y="1565755"/>
                </a:cubicBezTo>
                <a:cubicBezTo>
                  <a:pt x="1030906" y="1612441"/>
                  <a:pt x="1070320" y="1647228"/>
                  <a:pt x="1118616" y="1657183"/>
                </a:cubicBezTo>
                <a:cubicBezTo>
                  <a:pt x="1054627" y="1669299"/>
                  <a:pt x="1005408" y="1720738"/>
                  <a:pt x="996125" y="1785199"/>
                </a:cubicBezTo>
                <a:cubicBezTo>
                  <a:pt x="986681" y="1849467"/>
                  <a:pt x="1019195" y="1912618"/>
                  <a:pt x="1076992" y="1942267"/>
                </a:cubicBezTo>
                <a:cubicBezTo>
                  <a:pt x="1035059" y="1961528"/>
                  <a:pt x="1003131" y="1997499"/>
                  <a:pt x="988981" y="2041422"/>
                </a:cubicBezTo>
                <a:cubicBezTo>
                  <a:pt x="960495" y="1970947"/>
                  <a:pt x="880272" y="1936908"/>
                  <a:pt x="809797" y="1965393"/>
                </a:cubicBezTo>
                <a:cubicBezTo>
                  <a:pt x="739321" y="1993879"/>
                  <a:pt x="705282" y="2074102"/>
                  <a:pt x="733768" y="2144578"/>
                </a:cubicBezTo>
                <a:cubicBezTo>
                  <a:pt x="762254" y="2215053"/>
                  <a:pt x="842477" y="2249092"/>
                  <a:pt x="912952" y="2220607"/>
                </a:cubicBezTo>
                <a:cubicBezTo>
                  <a:pt x="947556" y="2206620"/>
                  <a:pt x="974995" y="2179181"/>
                  <a:pt x="988981" y="2144578"/>
                </a:cubicBezTo>
                <a:cubicBezTo>
                  <a:pt x="1000711" y="2180182"/>
                  <a:pt x="1024230" y="2210723"/>
                  <a:pt x="1055656" y="2231160"/>
                </a:cubicBezTo>
                <a:cubicBezTo>
                  <a:pt x="1025789" y="2249410"/>
                  <a:pt x="1002147" y="2276274"/>
                  <a:pt x="987838" y="2308217"/>
                </a:cubicBezTo>
                <a:cubicBezTo>
                  <a:pt x="949134" y="2237049"/>
                  <a:pt x="860065" y="2210731"/>
                  <a:pt x="788897" y="2249435"/>
                </a:cubicBezTo>
                <a:cubicBezTo>
                  <a:pt x="776726" y="2256054"/>
                  <a:pt x="765554" y="2264364"/>
                  <a:pt x="755714" y="2274118"/>
                </a:cubicBezTo>
                <a:cubicBezTo>
                  <a:pt x="728135" y="2301479"/>
                  <a:pt x="712605" y="2338709"/>
                  <a:pt x="712566" y="2377559"/>
                </a:cubicBezTo>
                <a:cubicBezTo>
                  <a:pt x="712613" y="2442694"/>
                  <a:pt x="755527" y="2500029"/>
                  <a:pt x="818008" y="2518434"/>
                </a:cubicBezTo>
                <a:cubicBezTo>
                  <a:pt x="737837" y="2540563"/>
                  <a:pt x="690785" y="2623493"/>
                  <a:pt x="712914" y="2703664"/>
                </a:cubicBezTo>
                <a:cubicBezTo>
                  <a:pt x="725995" y="2751056"/>
                  <a:pt x="761387" y="2789078"/>
                  <a:pt x="807720" y="2805517"/>
                </a:cubicBezTo>
                <a:cubicBezTo>
                  <a:pt x="728551" y="2834090"/>
                  <a:pt x="687533" y="2921433"/>
                  <a:pt x="716106" y="3000603"/>
                </a:cubicBezTo>
                <a:cubicBezTo>
                  <a:pt x="731701" y="3043814"/>
                  <a:pt x="765956" y="3077685"/>
                  <a:pt x="809340" y="3092791"/>
                </a:cubicBezTo>
                <a:cubicBezTo>
                  <a:pt x="748509" y="3112963"/>
                  <a:pt x="707465" y="3169864"/>
                  <a:pt x="707518" y="3233952"/>
                </a:cubicBezTo>
                <a:cubicBezTo>
                  <a:pt x="707266" y="3305373"/>
                  <a:pt x="757248" y="3367135"/>
                  <a:pt x="827152" y="3381780"/>
                </a:cubicBezTo>
                <a:cubicBezTo>
                  <a:pt x="750822" y="3399828"/>
                  <a:pt x="703576" y="3476337"/>
                  <a:pt x="721625" y="3552666"/>
                </a:cubicBezTo>
                <a:cubicBezTo>
                  <a:pt x="726348" y="3572643"/>
                  <a:pt x="735346" y="3591358"/>
                  <a:pt x="747999" y="3607522"/>
                </a:cubicBezTo>
                <a:cubicBezTo>
                  <a:pt x="794001" y="3666353"/>
                  <a:pt x="877779" y="3679357"/>
                  <a:pt x="939451" y="3637240"/>
                </a:cubicBezTo>
                <a:cubicBezTo>
                  <a:pt x="959178" y="3623859"/>
                  <a:pt x="975200" y="3605707"/>
                  <a:pt x="986029" y="3584472"/>
                </a:cubicBezTo>
                <a:cubicBezTo>
                  <a:pt x="1000357" y="3620792"/>
                  <a:pt x="1026763" y="3651066"/>
                  <a:pt x="1060800" y="3670197"/>
                </a:cubicBezTo>
                <a:cubicBezTo>
                  <a:pt x="1024739" y="3691789"/>
                  <a:pt x="998759" y="3726852"/>
                  <a:pt x="988600" y="3767637"/>
                </a:cubicBezTo>
                <a:cubicBezTo>
                  <a:pt x="967322" y="3695868"/>
                  <a:pt x="891892" y="3654938"/>
                  <a:pt x="820122" y="3676217"/>
                </a:cubicBezTo>
                <a:cubicBezTo>
                  <a:pt x="748353" y="3697495"/>
                  <a:pt x="707423" y="3772925"/>
                  <a:pt x="728701" y="3844695"/>
                </a:cubicBezTo>
                <a:cubicBezTo>
                  <a:pt x="749980" y="3916464"/>
                  <a:pt x="825410" y="3957394"/>
                  <a:pt x="897180" y="3936115"/>
                </a:cubicBezTo>
                <a:cubicBezTo>
                  <a:pt x="941160" y="3923076"/>
                  <a:pt x="975561" y="3888675"/>
                  <a:pt x="988600" y="3844695"/>
                </a:cubicBezTo>
                <a:cubicBezTo>
                  <a:pt x="1001275" y="3897093"/>
                  <a:pt x="1039700" y="3939464"/>
                  <a:pt x="1090613" y="3957185"/>
                </a:cubicBezTo>
                <a:cubicBezTo>
                  <a:pt x="1068913" y="3966121"/>
                  <a:pt x="1049673" y="3980135"/>
                  <a:pt x="1034511" y="3998047"/>
                </a:cubicBezTo>
                <a:cubicBezTo>
                  <a:pt x="987603" y="4054130"/>
                  <a:pt x="989477" y="4136280"/>
                  <a:pt x="1038892" y="4190167"/>
                </a:cubicBezTo>
                <a:cubicBezTo>
                  <a:pt x="1054576" y="4207464"/>
                  <a:pt x="1074172" y="4220757"/>
                  <a:pt x="1096042" y="4228933"/>
                </a:cubicBezTo>
                <a:cubicBezTo>
                  <a:pt x="1140647" y="4245141"/>
                  <a:pt x="1190338" y="4238752"/>
                  <a:pt x="1229392" y="4211789"/>
                </a:cubicBezTo>
                <a:cubicBezTo>
                  <a:pt x="1248626" y="4198352"/>
                  <a:pt x="1264340" y="4180481"/>
                  <a:pt x="1275207" y="4159687"/>
                </a:cubicBezTo>
                <a:cubicBezTo>
                  <a:pt x="1291501" y="4196897"/>
                  <a:pt x="1320552" y="4227062"/>
                  <a:pt x="1357122" y="4244745"/>
                </a:cubicBezTo>
                <a:cubicBezTo>
                  <a:pt x="1283562" y="4285649"/>
                  <a:pt x="1257088" y="4378440"/>
                  <a:pt x="1297991" y="4452001"/>
                </a:cubicBezTo>
                <a:cubicBezTo>
                  <a:pt x="1338895" y="4525562"/>
                  <a:pt x="1431687" y="4552036"/>
                  <a:pt x="1505247" y="4511132"/>
                </a:cubicBezTo>
                <a:cubicBezTo>
                  <a:pt x="1529008" y="4497920"/>
                  <a:pt x="1548802" y="4478592"/>
                  <a:pt x="1562577" y="4455152"/>
                </a:cubicBezTo>
                <a:cubicBezTo>
                  <a:pt x="1579539" y="4489033"/>
                  <a:pt x="1607189" y="4516382"/>
                  <a:pt x="1641253" y="4532972"/>
                </a:cubicBezTo>
                <a:cubicBezTo>
                  <a:pt x="1618385" y="4546547"/>
                  <a:pt x="1599419" y="4565808"/>
                  <a:pt x="1586199" y="4588883"/>
                </a:cubicBezTo>
                <a:cubicBezTo>
                  <a:pt x="1545509" y="4661794"/>
                  <a:pt x="1571629" y="4753886"/>
                  <a:pt x="1644540" y="4794576"/>
                </a:cubicBezTo>
                <a:cubicBezTo>
                  <a:pt x="1717450" y="4835266"/>
                  <a:pt x="1809542" y="4809146"/>
                  <a:pt x="1850232" y="4736235"/>
                </a:cubicBezTo>
                <a:cubicBezTo>
                  <a:pt x="1868744" y="4775319"/>
                  <a:pt x="1901590" y="4805778"/>
                  <a:pt x="1941958" y="4821293"/>
                </a:cubicBezTo>
                <a:cubicBezTo>
                  <a:pt x="1871939" y="4857678"/>
                  <a:pt x="1844673" y="4943934"/>
                  <a:pt x="1881057" y="5013952"/>
                </a:cubicBezTo>
                <a:cubicBezTo>
                  <a:pt x="1911831" y="5073175"/>
                  <a:pt x="1979506" y="5103202"/>
                  <a:pt x="2044066" y="5086279"/>
                </a:cubicBezTo>
                <a:cubicBezTo>
                  <a:pt x="2090460" y="5072692"/>
                  <a:pt x="2126837" y="5036566"/>
                  <a:pt x="2140744" y="4990267"/>
                </a:cubicBezTo>
                <a:cubicBezTo>
                  <a:pt x="2162679" y="5072562"/>
                  <a:pt x="2247173" y="5121494"/>
                  <a:pt x="2329468" y="5099559"/>
                </a:cubicBezTo>
                <a:cubicBezTo>
                  <a:pt x="2372056" y="5088208"/>
                  <a:pt x="2407752" y="5059176"/>
                  <a:pt x="2427542" y="5019794"/>
                </a:cubicBezTo>
                <a:cubicBezTo>
                  <a:pt x="2447988" y="5062986"/>
                  <a:pt x="2486244" y="5095121"/>
                  <a:pt x="2532317" y="5107805"/>
                </a:cubicBezTo>
                <a:cubicBezTo>
                  <a:pt x="2460365" y="5131662"/>
                  <a:pt x="2421376" y="5209329"/>
                  <a:pt x="2445232" y="5281281"/>
                </a:cubicBezTo>
                <a:cubicBezTo>
                  <a:pt x="2469089" y="5353233"/>
                  <a:pt x="2546757" y="5392223"/>
                  <a:pt x="2618709" y="5368366"/>
                </a:cubicBezTo>
                <a:cubicBezTo>
                  <a:pt x="2690661" y="5344510"/>
                  <a:pt x="2729650" y="5266842"/>
                  <a:pt x="2705794" y="5194890"/>
                </a:cubicBezTo>
                <a:cubicBezTo>
                  <a:pt x="2692149" y="5153736"/>
                  <a:pt x="2659862" y="5121449"/>
                  <a:pt x="2618709" y="5107805"/>
                </a:cubicBezTo>
                <a:cubicBezTo>
                  <a:pt x="2659269" y="5096832"/>
                  <a:pt x="2694096" y="5070762"/>
                  <a:pt x="2716054" y="5034938"/>
                </a:cubicBezTo>
                <a:cubicBezTo>
                  <a:pt x="2736249" y="5069167"/>
                  <a:pt x="2767843" y="5095198"/>
                  <a:pt x="2805303" y="5108471"/>
                </a:cubicBezTo>
                <a:cubicBezTo>
                  <a:pt x="2780602" y="5119319"/>
                  <a:pt x="2759540" y="5137041"/>
                  <a:pt x="2744629" y="5159525"/>
                </a:cubicBezTo>
                <a:cubicBezTo>
                  <a:pt x="2729703" y="5182139"/>
                  <a:pt x="2721722" y="5208628"/>
                  <a:pt x="2721674" y="5235725"/>
                </a:cubicBezTo>
                <a:cubicBezTo>
                  <a:pt x="2722606" y="5312504"/>
                  <a:pt x="2784814" y="5374415"/>
                  <a:pt x="2861596" y="5374980"/>
                </a:cubicBezTo>
                <a:cubicBezTo>
                  <a:pt x="2938399" y="5374654"/>
                  <a:pt x="3000395" y="5312128"/>
                  <a:pt x="3000069" y="5235325"/>
                </a:cubicBezTo>
                <a:cubicBezTo>
                  <a:pt x="2999955" y="5208686"/>
                  <a:pt x="2992194" y="5182642"/>
                  <a:pt x="2977706" y="5160287"/>
                </a:cubicBezTo>
                <a:cubicBezTo>
                  <a:pt x="2963244" y="5137728"/>
                  <a:pt x="2942479" y="5119910"/>
                  <a:pt x="2917984" y="5109043"/>
                </a:cubicBezTo>
                <a:cubicBezTo>
                  <a:pt x="2953179" y="5096420"/>
                  <a:pt x="2983283" y="5072638"/>
                  <a:pt x="3003709" y="5041320"/>
                </a:cubicBezTo>
                <a:cubicBezTo>
                  <a:pt x="3023144" y="5071653"/>
                  <a:pt x="3051736" y="5095007"/>
                  <a:pt x="3085339" y="5107995"/>
                </a:cubicBezTo>
                <a:cubicBezTo>
                  <a:pt x="3014633" y="5142188"/>
                  <a:pt x="2985034" y="5227225"/>
                  <a:pt x="3019227" y="5297931"/>
                </a:cubicBezTo>
                <a:cubicBezTo>
                  <a:pt x="3053421" y="5368637"/>
                  <a:pt x="3138458" y="5398235"/>
                  <a:pt x="3209164" y="5364042"/>
                </a:cubicBezTo>
                <a:cubicBezTo>
                  <a:pt x="3279869" y="5329849"/>
                  <a:pt x="3309468" y="5244812"/>
                  <a:pt x="3275275" y="5174106"/>
                </a:cubicBezTo>
                <a:cubicBezTo>
                  <a:pt x="3261318" y="5145248"/>
                  <a:pt x="3238022" y="5121951"/>
                  <a:pt x="3209164" y="5107995"/>
                </a:cubicBezTo>
                <a:cubicBezTo>
                  <a:pt x="3243396" y="5094842"/>
                  <a:pt x="3272417" y="5070903"/>
                  <a:pt x="3291840" y="5039796"/>
                </a:cubicBezTo>
                <a:cubicBezTo>
                  <a:pt x="3312112" y="5071593"/>
                  <a:pt x="3342516" y="5095621"/>
                  <a:pt x="3378137" y="5107995"/>
                </a:cubicBezTo>
                <a:cubicBezTo>
                  <a:pt x="3307265" y="5138401"/>
                  <a:pt x="3274461" y="5220503"/>
                  <a:pt x="3304866" y="5291374"/>
                </a:cubicBezTo>
                <a:cubicBezTo>
                  <a:pt x="3335272" y="5362246"/>
                  <a:pt x="3417374" y="5395051"/>
                  <a:pt x="3488246" y="5364645"/>
                </a:cubicBezTo>
                <a:cubicBezTo>
                  <a:pt x="3559118" y="5334239"/>
                  <a:pt x="3591922" y="5252137"/>
                  <a:pt x="3561516" y="5181265"/>
                </a:cubicBezTo>
                <a:cubicBezTo>
                  <a:pt x="3547394" y="5148348"/>
                  <a:pt x="3521163" y="5122117"/>
                  <a:pt x="3488246" y="5107995"/>
                </a:cubicBezTo>
                <a:cubicBezTo>
                  <a:pt x="3527956" y="5094107"/>
                  <a:pt x="3561065" y="5065921"/>
                  <a:pt x="3581115" y="5028938"/>
                </a:cubicBezTo>
                <a:cubicBezTo>
                  <a:pt x="3604252" y="5069310"/>
                  <a:pt x="3643953" y="5097483"/>
                  <a:pt x="3689700" y="5105995"/>
                </a:cubicBezTo>
                <a:cubicBezTo>
                  <a:pt x="3619176" y="5122303"/>
                  <a:pt x="3575226" y="5192693"/>
                  <a:pt x="3591533" y="5263217"/>
                </a:cubicBezTo>
                <a:cubicBezTo>
                  <a:pt x="3607840" y="5333740"/>
                  <a:pt x="3678231" y="5377691"/>
                  <a:pt x="3748754" y="5361384"/>
                </a:cubicBezTo>
                <a:cubicBezTo>
                  <a:pt x="3819278" y="5345076"/>
                  <a:pt x="3863229" y="5274686"/>
                  <a:pt x="3846922" y="5204162"/>
                </a:cubicBezTo>
                <a:cubicBezTo>
                  <a:pt x="3835640" y="5155373"/>
                  <a:pt x="3797544" y="5117277"/>
                  <a:pt x="3748754" y="5105995"/>
                </a:cubicBezTo>
                <a:cubicBezTo>
                  <a:pt x="3774827" y="5101135"/>
                  <a:pt x="3799260" y="5089803"/>
                  <a:pt x="3819811" y="5073038"/>
                </a:cubicBezTo>
                <a:cubicBezTo>
                  <a:pt x="3840400" y="5056300"/>
                  <a:pt x="3856396" y="5034602"/>
                  <a:pt x="3866293" y="5009983"/>
                </a:cubicBezTo>
                <a:cubicBezTo>
                  <a:pt x="3899087" y="5086528"/>
                  <a:pt x="3987724" y="5121995"/>
                  <a:pt x="4064268" y="5089201"/>
                </a:cubicBezTo>
                <a:cubicBezTo>
                  <a:pt x="4114076" y="5067863"/>
                  <a:pt x="4148604" y="5021438"/>
                  <a:pt x="4154710" y="4967597"/>
                </a:cubicBezTo>
                <a:cubicBezTo>
                  <a:pt x="4164430" y="5042616"/>
                  <a:pt x="4233124" y="5095552"/>
                  <a:pt x="4308144" y="5085832"/>
                </a:cubicBezTo>
                <a:cubicBezTo>
                  <a:pt x="4376964" y="5076915"/>
                  <a:pt x="4428242" y="5017938"/>
                  <a:pt x="4427507" y="4948547"/>
                </a:cubicBezTo>
                <a:cubicBezTo>
                  <a:pt x="4427806" y="4888433"/>
                  <a:pt x="4388121" y="4835442"/>
                  <a:pt x="4330352" y="4818816"/>
                </a:cubicBezTo>
                <a:cubicBezTo>
                  <a:pt x="4356455" y="4812254"/>
                  <a:pt x="4380453" y="4799140"/>
                  <a:pt x="4400075" y="4780716"/>
                </a:cubicBezTo>
                <a:cubicBezTo>
                  <a:pt x="4419725" y="4762435"/>
                  <a:pt x="4434464" y="4739507"/>
                  <a:pt x="4442937" y="4714041"/>
                </a:cubicBezTo>
                <a:cubicBezTo>
                  <a:pt x="4450974" y="4736480"/>
                  <a:pt x="4464498" y="4756552"/>
                  <a:pt x="4482275" y="4772429"/>
                </a:cubicBezTo>
                <a:cubicBezTo>
                  <a:pt x="4499993" y="4788354"/>
                  <a:pt x="4521457" y="4799528"/>
                  <a:pt x="4544664" y="4804909"/>
                </a:cubicBezTo>
                <a:cubicBezTo>
                  <a:pt x="4621069" y="4824627"/>
                  <a:pt x="4698991" y="4778673"/>
                  <a:pt x="4718708" y="4702268"/>
                </a:cubicBezTo>
                <a:cubicBezTo>
                  <a:pt x="4736809" y="4632125"/>
                  <a:pt x="4699552" y="4559536"/>
                  <a:pt x="4632009" y="4533352"/>
                </a:cubicBezTo>
                <a:cubicBezTo>
                  <a:pt x="4677600" y="4516623"/>
                  <a:pt x="4713724" y="4480986"/>
                  <a:pt x="4731069" y="4435625"/>
                </a:cubicBezTo>
                <a:cubicBezTo>
                  <a:pt x="4762458" y="4508021"/>
                  <a:pt x="4846593" y="4541262"/>
                  <a:pt x="4918988" y="4509873"/>
                </a:cubicBezTo>
                <a:cubicBezTo>
                  <a:pt x="4923482" y="4507925"/>
                  <a:pt x="4927872" y="4505747"/>
                  <a:pt x="4932142" y="4503348"/>
                </a:cubicBezTo>
                <a:cubicBezTo>
                  <a:pt x="4986231" y="4473226"/>
                  <a:pt x="5014766" y="4411695"/>
                  <a:pt x="5002817" y="4350948"/>
                </a:cubicBezTo>
                <a:cubicBezTo>
                  <a:pt x="4993173" y="4301974"/>
                  <a:pt x="4958920" y="4261453"/>
                  <a:pt x="4912234" y="4243791"/>
                </a:cubicBezTo>
                <a:cubicBezTo>
                  <a:pt x="4964171" y="4226588"/>
                  <a:pt x="5003815" y="4184182"/>
                  <a:pt x="5017485" y="4131206"/>
                </a:cubicBezTo>
                <a:cubicBezTo>
                  <a:pt x="5024530" y="4154856"/>
                  <a:pt x="5037901" y="4176133"/>
                  <a:pt x="5056157" y="4192737"/>
                </a:cubicBezTo>
                <a:cubicBezTo>
                  <a:pt x="5111427" y="4244077"/>
                  <a:pt x="5197852" y="4240890"/>
                  <a:pt x="5249191" y="4185620"/>
                </a:cubicBezTo>
                <a:cubicBezTo>
                  <a:pt x="5300530" y="4130350"/>
                  <a:pt x="5297344" y="4043925"/>
                  <a:pt x="5242073" y="3992586"/>
                </a:cubicBezTo>
                <a:cubicBezTo>
                  <a:pt x="5220365" y="3972421"/>
                  <a:pt x="5192688" y="3959862"/>
                  <a:pt x="5163218" y="3956803"/>
                </a:cubicBezTo>
                <a:cubicBezTo>
                  <a:pt x="5246056" y="3949395"/>
                  <a:pt x="5307204" y="3876236"/>
                  <a:pt x="5299796" y="3793398"/>
                </a:cubicBezTo>
                <a:cubicBezTo>
                  <a:pt x="5294846" y="3738042"/>
                  <a:pt x="5259809" y="3689914"/>
                  <a:pt x="5208652" y="3668195"/>
                </a:cubicBezTo>
                <a:cubicBezTo>
                  <a:pt x="5233128" y="3658225"/>
                  <a:pt x="5254757" y="3642355"/>
                  <a:pt x="5271612" y="3621999"/>
                </a:cubicBezTo>
                <a:cubicBezTo>
                  <a:pt x="5288360" y="3601607"/>
                  <a:pt x="5299724" y="3577340"/>
                  <a:pt x="5304664" y="3551419"/>
                </a:cubicBezTo>
                <a:cubicBezTo>
                  <a:pt x="5318748" y="3611411"/>
                  <a:pt x="5372105" y="3653939"/>
                  <a:pt x="5433727" y="3654289"/>
                </a:cubicBezTo>
                <a:cubicBezTo>
                  <a:pt x="5469439" y="3654332"/>
                  <a:pt x="5503704" y="3640181"/>
                  <a:pt x="5528977" y="3614950"/>
                </a:cubicBezTo>
                <a:cubicBezTo>
                  <a:pt x="5541309" y="3602418"/>
                  <a:pt x="5551022" y="3587556"/>
                  <a:pt x="5557552" y="3571231"/>
                </a:cubicBezTo>
                <a:cubicBezTo>
                  <a:pt x="5564229" y="3554875"/>
                  <a:pt x="5567627" y="3537367"/>
                  <a:pt x="5567553" y="3519700"/>
                </a:cubicBezTo>
                <a:cubicBezTo>
                  <a:pt x="5567450" y="3446054"/>
                  <a:pt x="5507663" y="3386434"/>
                  <a:pt x="5434017" y="3386538"/>
                </a:cubicBezTo>
                <a:cubicBezTo>
                  <a:pt x="5372326" y="3386624"/>
                  <a:pt x="5318748" y="3429014"/>
                  <a:pt x="5304473" y="3489030"/>
                </a:cubicBezTo>
                <a:cubicBezTo>
                  <a:pt x="5295285" y="3444230"/>
                  <a:pt x="5267193" y="3405582"/>
                  <a:pt x="5227415" y="3383017"/>
                </a:cubicBezTo>
                <a:cubicBezTo>
                  <a:pt x="5264256" y="3362785"/>
                  <a:pt x="5292262" y="3329585"/>
                  <a:pt x="5305997" y="3289862"/>
                </a:cubicBezTo>
                <a:cubicBezTo>
                  <a:pt x="5327416" y="3341086"/>
                  <a:pt x="5377444" y="3374488"/>
                  <a:pt x="5432965" y="3374635"/>
                </a:cubicBezTo>
                <a:cubicBezTo>
                  <a:pt x="5470844" y="3375871"/>
                  <a:pt x="5507586" y="3361593"/>
                  <a:pt x="5534692" y="3335106"/>
                </a:cubicBezTo>
                <a:cubicBezTo>
                  <a:pt x="5548098" y="3322105"/>
                  <a:pt x="5558727" y="3306519"/>
                  <a:pt x="5565934" y="3289291"/>
                </a:cubicBezTo>
                <a:cubicBezTo>
                  <a:pt x="5595914" y="3218123"/>
                  <a:pt x="5562525" y="3136127"/>
                  <a:pt x="5491358" y="3106147"/>
                </a:cubicBezTo>
                <a:cubicBezTo>
                  <a:pt x="5490251" y="3105681"/>
                  <a:pt x="5489138" y="3105229"/>
                  <a:pt x="5488020" y="3104792"/>
                </a:cubicBezTo>
                <a:cubicBezTo>
                  <a:pt x="5417186" y="3076006"/>
                  <a:pt x="5336338" y="3109149"/>
                  <a:pt x="5306093" y="3179372"/>
                </a:cubicBezTo>
                <a:cubicBezTo>
                  <a:pt x="5293811" y="3144072"/>
                  <a:pt x="5270072" y="3113895"/>
                  <a:pt x="5238655" y="3093647"/>
                </a:cubicBezTo>
                <a:cubicBezTo>
                  <a:pt x="5269355" y="3074506"/>
                  <a:pt x="5293069" y="3045982"/>
                  <a:pt x="5306283" y="3012304"/>
                </a:cubicBezTo>
                <a:close/>
                <a:moveTo>
                  <a:pt x="988124" y="2448711"/>
                </a:moveTo>
                <a:cubicBezTo>
                  <a:pt x="1000456" y="2476085"/>
                  <a:pt x="1019731" y="2499760"/>
                  <a:pt x="1044035" y="2517386"/>
                </a:cubicBezTo>
                <a:cubicBezTo>
                  <a:pt x="1019991" y="2533915"/>
                  <a:pt x="1000368" y="2556090"/>
                  <a:pt x="986885" y="2581966"/>
                </a:cubicBezTo>
                <a:cubicBezTo>
                  <a:pt x="966715" y="2551201"/>
                  <a:pt x="936098" y="2528771"/>
                  <a:pt x="900684" y="2518815"/>
                </a:cubicBezTo>
                <a:cubicBezTo>
                  <a:pt x="937895" y="2507906"/>
                  <a:pt x="969267" y="2482699"/>
                  <a:pt x="987933" y="2448711"/>
                </a:cubicBezTo>
                <a:close/>
                <a:moveTo>
                  <a:pt x="988124" y="3032117"/>
                </a:moveTo>
                <a:cubicBezTo>
                  <a:pt x="1000756" y="3056108"/>
                  <a:pt x="1018668" y="3076919"/>
                  <a:pt x="1040511" y="3092982"/>
                </a:cubicBezTo>
                <a:cubicBezTo>
                  <a:pt x="1018633" y="3109151"/>
                  <a:pt x="1000773" y="3130140"/>
                  <a:pt x="988314" y="3154323"/>
                </a:cubicBezTo>
                <a:cubicBezTo>
                  <a:pt x="969859" y="3125753"/>
                  <a:pt x="942307" y="3104242"/>
                  <a:pt x="910114" y="3093268"/>
                </a:cubicBezTo>
                <a:cubicBezTo>
                  <a:pt x="942350" y="3082322"/>
                  <a:pt x="969920" y="3060764"/>
                  <a:pt x="988314" y="3032117"/>
                </a:cubicBezTo>
                <a:close/>
                <a:moveTo>
                  <a:pt x="911924" y="2805708"/>
                </a:moveTo>
                <a:cubicBezTo>
                  <a:pt x="943081" y="2794385"/>
                  <a:pt x="969676" y="2773176"/>
                  <a:pt x="987648" y="2745319"/>
                </a:cubicBezTo>
                <a:cubicBezTo>
                  <a:pt x="1000116" y="2769546"/>
                  <a:pt x="1017893" y="2790644"/>
                  <a:pt x="1039654" y="2807041"/>
                </a:cubicBezTo>
                <a:cubicBezTo>
                  <a:pt x="1018251" y="2822804"/>
                  <a:pt x="1000671" y="2843184"/>
                  <a:pt x="988219" y="2866668"/>
                </a:cubicBezTo>
                <a:cubicBezTo>
                  <a:pt x="969920" y="2838579"/>
                  <a:pt x="942970" y="2817213"/>
                  <a:pt x="911448" y="2805803"/>
                </a:cubicBezTo>
                <a:close/>
                <a:moveTo>
                  <a:pt x="987552" y="3455980"/>
                </a:moveTo>
                <a:cubicBezTo>
                  <a:pt x="978057" y="3437406"/>
                  <a:pt x="964595" y="3421147"/>
                  <a:pt x="948118" y="3408355"/>
                </a:cubicBezTo>
                <a:cubicBezTo>
                  <a:pt x="931730" y="3395558"/>
                  <a:pt x="912694" y="3386577"/>
                  <a:pt x="892397" y="3382066"/>
                </a:cubicBezTo>
                <a:cubicBezTo>
                  <a:pt x="912069" y="3377751"/>
                  <a:pt x="930707" y="3369629"/>
                  <a:pt x="947261" y="3358158"/>
                </a:cubicBezTo>
                <a:cubicBezTo>
                  <a:pt x="963778" y="3346681"/>
                  <a:pt x="977860" y="3332049"/>
                  <a:pt x="988695" y="3315105"/>
                </a:cubicBezTo>
                <a:cubicBezTo>
                  <a:pt x="1002094" y="3341601"/>
                  <a:pt x="1021943" y="3364301"/>
                  <a:pt x="1046416" y="3381113"/>
                </a:cubicBezTo>
                <a:cubicBezTo>
                  <a:pt x="1020120" y="3399849"/>
                  <a:pt x="999703" y="3425684"/>
                  <a:pt x="987552" y="3455599"/>
                </a:cubicBezTo>
                <a:close/>
                <a:moveTo>
                  <a:pt x="1275779" y="4025098"/>
                </a:moveTo>
                <a:cubicBezTo>
                  <a:pt x="1259503" y="3994438"/>
                  <a:pt x="1233069" y="3970394"/>
                  <a:pt x="1201007" y="3957090"/>
                </a:cubicBezTo>
                <a:cubicBezTo>
                  <a:pt x="1230721" y="3946532"/>
                  <a:pt x="1256618" y="3927366"/>
                  <a:pt x="1275398" y="3902035"/>
                </a:cubicBezTo>
                <a:cubicBezTo>
                  <a:pt x="1289035" y="3924107"/>
                  <a:pt x="1307100" y="3943112"/>
                  <a:pt x="1328452" y="3957852"/>
                </a:cubicBezTo>
                <a:cubicBezTo>
                  <a:pt x="1305653" y="3975357"/>
                  <a:pt x="1287581" y="3998274"/>
                  <a:pt x="1275874" y="4024527"/>
                </a:cubicBezTo>
                <a:close/>
                <a:moveTo>
                  <a:pt x="1277017" y="3070884"/>
                </a:moveTo>
                <a:cubicBezTo>
                  <a:pt x="1283460" y="3079102"/>
                  <a:pt x="1290529" y="3086808"/>
                  <a:pt x="1298162" y="3093934"/>
                </a:cubicBezTo>
                <a:cubicBezTo>
                  <a:pt x="1290840" y="3100732"/>
                  <a:pt x="1284057" y="3108088"/>
                  <a:pt x="1277874" y="3115937"/>
                </a:cubicBezTo>
                <a:cubicBezTo>
                  <a:pt x="1270025" y="3107355"/>
                  <a:pt x="1261347" y="3099571"/>
                  <a:pt x="1251966" y="3092696"/>
                </a:cubicBezTo>
                <a:cubicBezTo>
                  <a:pt x="1261039" y="3086191"/>
                  <a:pt x="1269461" y="3078823"/>
                  <a:pt x="1277112" y="3070693"/>
                </a:cubicBezTo>
                <a:close/>
                <a:moveTo>
                  <a:pt x="1253490" y="2806660"/>
                </a:moveTo>
                <a:cubicBezTo>
                  <a:pt x="1262012" y="2800265"/>
                  <a:pt x="1269949" y="2793125"/>
                  <a:pt x="1277207" y="2785324"/>
                </a:cubicBezTo>
                <a:cubicBezTo>
                  <a:pt x="1283022" y="2792778"/>
                  <a:pt x="1289390" y="2799783"/>
                  <a:pt x="1296257" y="2806279"/>
                </a:cubicBezTo>
                <a:cubicBezTo>
                  <a:pt x="1289373" y="2812862"/>
                  <a:pt x="1283004" y="2819963"/>
                  <a:pt x="1277207" y="2827520"/>
                </a:cubicBezTo>
                <a:cubicBezTo>
                  <a:pt x="1270075" y="2819877"/>
                  <a:pt x="1262264" y="2812895"/>
                  <a:pt x="1253871" y="2806661"/>
                </a:cubicBezTo>
                <a:moveTo>
                  <a:pt x="1277303" y="2541865"/>
                </a:moveTo>
                <a:cubicBezTo>
                  <a:pt x="1268718" y="2532612"/>
                  <a:pt x="1259135" y="2524338"/>
                  <a:pt x="1248728" y="2517196"/>
                </a:cubicBezTo>
                <a:cubicBezTo>
                  <a:pt x="1258659" y="2509786"/>
                  <a:pt x="1267817" y="2501393"/>
                  <a:pt x="1276064" y="2492145"/>
                </a:cubicBezTo>
                <a:cubicBezTo>
                  <a:pt x="1283004" y="2501415"/>
                  <a:pt x="1290715" y="2510082"/>
                  <a:pt x="1299115" y="2518053"/>
                </a:cubicBezTo>
                <a:cubicBezTo>
                  <a:pt x="1291128" y="2525293"/>
                  <a:pt x="1283768" y="2533195"/>
                  <a:pt x="1277112" y="2541675"/>
                </a:cubicBezTo>
                <a:close/>
                <a:moveTo>
                  <a:pt x="1278160" y="3353395"/>
                </a:moveTo>
                <a:cubicBezTo>
                  <a:pt x="1285585" y="3362963"/>
                  <a:pt x="1293875" y="3371826"/>
                  <a:pt x="1302925" y="3379875"/>
                </a:cubicBezTo>
                <a:cubicBezTo>
                  <a:pt x="1293569" y="3388580"/>
                  <a:pt x="1285054" y="3398147"/>
                  <a:pt x="1277493" y="3408450"/>
                </a:cubicBezTo>
                <a:cubicBezTo>
                  <a:pt x="1268439" y="3397965"/>
                  <a:pt x="1258140" y="3388625"/>
                  <a:pt x="1246823" y="3380637"/>
                </a:cubicBezTo>
                <a:cubicBezTo>
                  <a:pt x="1258328" y="3372705"/>
                  <a:pt x="1268876" y="3363468"/>
                  <a:pt x="1278255" y="3353109"/>
                </a:cubicBezTo>
                <a:close/>
                <a:moveTo>
                  <a:pt x="1275874" y="2262973"/>
                </a:moveTo>
                <a:cubicBezTo>
                  <a:pt x="1264554" y="2250131"/>
                  <a:pt x="1251432" y="2238998"/>
                  <a:pt x="1236917" y="2229922"/>
                </a:cubicBezTo>
                <a:cubicBezTo>
                  <a:pt x="1252039" y="2220139"/>
                  <a:pt x="1265457" y="2207944"/>
                  <a:pt x="1276636" y="2193822"/>
                </a:cubicBezTo>
                <a:cubicBezTo>
                  <a:pt x="1285229" y="2206839"/>
                  <a:pt x="1295403" y="2218741"/>
                  <a:pt x="1306926" y="2229255"/>
                </a:cubicBezTo>
                <a:cubicBezTo>
                  <a:pt x="1295332" y="2239035"/>
                  <a:pt x="1284912" y="2250126"/>
                  <a:pt x="1275874" y="2262307"/>
                </a:cubicBezTo>
                <a:close/>
                <a:moveTo>
                  <a:pt x="1277779" y="3631906"/>
                </a:moveTo>
                <a:cubicBezTo>
                  <a:pt x="1287577" y="3645443"/>
                  <a:pt x="1299032" y="3657699"/>
                  <a:pt x="1311878" y="3668387"/>
                </a:cubicBezTo>
                <a:cubicBezTo>
                  <a:pt x="1297840" y="3680671"/>
                  <a:pt x="1285762" y="3695029"/>
                  <a:pt x="1276064" y="3710964"/>
                </a:cubicBezTo>
                <a:cubicBezTo>
                  <a:pt x="1263854" y="3694631"/>
                  <a:pt x="1248625" y="3680792"/>
                  <a:pt x="1231201" y="3670197"/>
                </a:cubicBezTo>
                <a:cubicBezTo>
                  <a:pt x="1248877" y="3660338"/>
                  <a:pt x="1264676" y="3647441"/>
                  <a:pt x="1277874" y="3632097"/>
                </a:cubicBezTo>
                <a:close/>
                <a:moveTo>
                  <a:pt x="1275779" y="1989891"/>
                </a:moveTo>
                <a:cubicBezTo>
                  <a:pt x="1259711" y="1969452"/>
                  <a:pt x="1239011" y="1953128"/>
                  <a:pt x="1215390" y="1942266"/>
                </a:cubicBezTo>
                <a:cubicBezTo>
                  <a:pt x="1239946" y="1929670"/>
                  <a:pt x="1260621" y="1910641"/>
                  <a:pt x="1275207" y="1887212"/>
                </a:cubicBezTo>
                <a:cubicBezTo>
                  <a:pt x="1286342" y="1908398"/>
                  <a:pt x="1301633" y="1927122"/>
                  <a:pt x="1320165" y="1942266"/>
                </a:cubicBezTo>
                <a:cubicBezTo>
                  <a:pt x="1302774" y="1955420"/>
                  <a:pt x="1287844" y="1971542"/>
                  <a:pt x="1276064" y="1989891"/>
                </a:cubicBezTo>
                <a:close/>
                <a:moveTo>
                  <a:pt x="1275112" y="1725668"/>
                </a:moveTo>
                <a:cubicBezTo>
                  <a:pt x="1264108" y="1707827"/>
                  <a:pt x="1249432" y="1692534"/>
                  <a:pt x="1232059" y="1680805"/>
                </a:cubicBezTo>
                <a:cubicBezTo>
                  <a:pt x="1214863" y="1669016"/>
                  <a:pt x="1195399" y="1660939"/>
                  <a:pt x="1174909" y="1657088"/>
                </a:cubicBezTo>
                <a:cubicBezTo>
                  <a:pt x="1222977" y="1647006"/>
                  <a:pt x="1262197" y="1612381"/>
                  <a:pt x="1278160" y="1565933"/>
                </a:cubicBezTo>
                <a:cubicBezTo>
                  <a:pt x="1288688" y="1602456"/>
                  <a:pt x="1311888" y="1634031"/>
                  <a:pt x="1343597" y="1654992"/>
                </a:cubicBezTo>
                <a:cubicBezTo>
                  <a:pt x="1314743" y="1671732"/>
                  <a:pt x="1291152" y="1696214"/>
                  <a:pt x="1275493" y="1725668"/>
                </a:cubicBezTo>
                <a:close/>
                <a:moveTo>
                  <a:pt x="1563434" y="4300657"/>
                </a:moveTo>
                <a:cubicBezTo>
                  <a:pt x="1549689" y="4277493"/>
                  <a:pt x="1529944" y="4258472"/>
                  <a:pt x="1506284" y="4245602"/>
                </a:cubicBezTo>
                <a:cubicBezTo>
                  <a:pt x="1528313" y="4234765"/>
                  <a:pt x="1547792" y="4219376"/>
                  <a:pt x="1563434" y="4200454"/>
                </a:cubicBezTo>
                <a:cubicBezTo>
                  <a:pt x="1575413" y="4217908"/>
                  <a:pt x="1590298" y="4233179"/>
                  <a:pt x="1607439" y="4245602"/>
                </a:cubicBezTo>
                <a:cubicBezTo>
                  <a:pt x="1589070" y="4260663"/>
                  <a:pt x="1574076" y="4279421"/>
                  <a:pt x="1563434" y="4300657"/>
                </a:cubicBezTo>
                <a:close/>
                <a:moveTo>
                  <a:pt x="1569244" y="2807803"/>
                </a:moveTo>
                <a:lnTo>
                  <a:pt x="1568291" y="2806851"/>
                </a:lnTo>
                <a:lnTo>
                  <a:pt x="1569720" y="2805327"/>
                </a:lnTo>
                <a:lnTo>
                  <a:pt x="1570577" y="2806375"/>
                </a:lnTo>
                <a:close/>
                <a:moveTo>
                  <a:pt x="1570577" y="3093553"/>
                </a:moveTo>
                <a:lnTo>
                  <a:pt x="1568101" y="3096125"/>
                </a:lnTo>
                <a:lnTo>
                  <a:pt x="1566291" y="3094410"/>
                </a:lnTo>
                <a:lnTo>
                  <a:pt x="1569053" y="3091839"/>
                </a:lnTo>
                <a:close/>
                <a:moveTo>
                  <a:pt x="1569815" y="2523006"/>
                </a:moveTo>
                <a:cubicBezTo>
                  <a:pt x="1568505" y="2521551"/>
                  <a:pt x="1567071" y="2520213"/>
                  <a:pt x="1565529" y="2519005"/>
                </a:cubicBezTo>
                <a:lnTo>
                  <a:pt x="1568291" y="2516338"/>
                </a:lnTo>
                <a:lnTo>
                  <a:pt x="1572387" y="2520529"/>
                </a:lnTo>
                <a:close/>
                <a:moveTo>
                  <a:pt x="1568101" y="3375017"/>
                </a:moveTo>
                <a:lnTo>
                  <a:pt x="1573149" y="3380256"/>
                </a:lnTo>
                <a:cubicBezTo>
                  <a:pt x="1571339" y="3382161"/>
                  <a:pt x="1569530" y="3384066"/>
                  <a:pt x="1567815" y="3386066"/>
                </a:cubicBezTo>
                <a:cubicBezTo>
                  <a:pt x="1566005" y="3384129"/>
                  <a:pt x="1564098" y="3382285"/>
                  <a:pt x="1562100" y="3380542"/>
                </a:cubicBezTo>
                <a:lnTo>
                  <a:pt x="1568196" y="3375017"/>
                </a:lnTo>
                <a:close/>
                <a:moveTo>
                  <a:pt x="1568101" y="2240113"/>
                </a:moveTo>
                <a:cubicBezTo>
                  <a:pt x="1564767" y="2236780"/>
                  <a:pt x="1561243" y="2233636"/>
                  <a:pt x="1557719" y="2230588"/>
                </a:cubicBezTo>
                <a:cubicBezTo>
                  <a:pt x="1560576" y="2227921"/>
                  <a:pt x="1563338" y="2225254"/>
                  <a:pt x="1566005" y="2222492"/>
                </a:cubicBezTo>
                <a:cubicBezTo>
                  <a:pt x="1568958" y="2225921"/>
                  <a:pt x="1572006" y="2229350"/>
                  <a:pt x="1575530" y="2232684"/>
                </a:cubicBezTo>
                <a:cubicBezTo>
                  <a:pt x="1573054" y="2235065"/>
                  <a:pt x="1570673" y="2237446"/>
                  <a:pt x="1568387" y="2240018"/>
                </a:cubicBezTo>
                <a:close/>
                <a:moveTo>
                  <a:pt x="1567053" y="3656290"/>
                </a:moveTo>
                <a:cubicBezTo>
                  <a:pt x="1570673" y="3660386"/>
                  <a:pt x="1574483" y="3664196"/>
                  <a:pt x="1578102" y="3667911"/>
                </a:cubicBezTo>
                <a:cubicBezTo>
                  <a:pt x="1573609" y="3672259"/>
                  <a:pt x="1569379" y="3676871"/>
                  <a:pt x="1565434" y="3681722"/>
                </a:cubicBezTo>
                <a:cubicBezTo>
                  <a:pt x="1561338" y="3677436"/>
                  <a:pt x="1557052" y="3673245"/>
                  <a:pt x="1552575" y="3669244"/>
                </a:cubicBezTo>
                <a:cubicBezTo>
                  <a:pt x="1557563" y="3665181"/>
                  <a:pt x="1562331" y="3660857"/>
                  <a:pt x="1566863" y="3656290"/>
                </a:cubicBezTo>
                <a:close/>
                <a:moveTo>
                  <a:pt x="1565624" y="1962459"/>
                </a:moveTo>
                <a:cubicBezTo>
                  <a:pt x="1558779" y="1955566"/>
                  <a:pt x="1551424" y="1949198"/>
                  <a:pt x="1543622" y="1943409"/>
                </a:cubicBezTo>
                <a:cubicBezTo>
                  <a:pt x="1551222" y="1937108"/>
                  <a:pt x="1558294" y="1930195"/>
                  <a:pt x="1564767" y="1922740"/>
                </a:cubicBezTo>
                <a:cubicBezTo>
                  <a:pt x="1570577" y="1930346"/>
                  <a:pt x="1576945" y="1937510"/>
                  <a:pt x="1583817" y="1944171"/>
                </a:cubicBezTo>
                <a:cubicBezTo>
                  <a:pt x="1577392" y="1950137"/>
                  <a:pt x="1571347" y="1956499"/>
                  <a:pt x="1565720" y="1963221"/>
                </a:cubicBezTo>
                <a:moveTo>
                  <a:pt x="1565720" y="3932801"/>
                </a:moveTo>
                <a:cubicBezTo>
                  <a:pt x="1572783" y="3941261"/>
                  <a:pt x="1580559" y="3949100"/>
                  <a:pt x="1588961" y="3956233"/>
                </a:cubicBezTo>
                <a:cubicBezTo>
                  <a:pt x="1579280" y="3965176"/>
                  <a:pt x="1570593" y="3975140"/>
                  <a:pt x="1563053" y="3985951"/>
                </a:cubicBezTo>
                <a:cubicBezTo>
                  <a:pt x="1554780" y="3976042"/>
                  <a:pt x="1545418" y="3967095"/>
                  <a:pt x="1535144" y="3959281"/>
                </a:cubicBezTo>
                <a:cubicBezTo>
                  <a:pt x="1546257" y="3951577"/>
                  <a:pt x="1556508" y="3942699"/>
                  <a:pt x="1565720" y="3932801"/>
                </a:cubicBezTo>
                <a:moveTo>
                  <a:pt x="1564862" y="1691949"/>
                </a:moveTo>
                <a:cubicBezTo>
                  <a:pt x="1552246" y="1677586"/>
                  <a:pt x="1537385" y="1665362"/>
                  <a:pt x="1520857" y="1655754"/>
                </a:cubicBezTo>
                <a:cubicBezTo>
                  <a:pt x="1537991" y="1644397"/>
                  <a:pt x="1552745" y="1629805"/>
                  <a:pt x="1564291" y="1612797"/>
                </a:cubicBezTo>
                <a:cubicBezTo>
                  <a:pt x="1573894" y="1628967"/>
                  <a:pt x="1585980" y="1643528"/>
                  <a:pt x="1600105" y="1655945"/>
                </a:cubicBezTo>
                <a:cubicBezTo>
                  <a:pt x="1586681" y="1666307"/>
                  <a:pt x="1574700" y="1678416"/>
                  <a:pt x="1564482" y="1691949"/>
                </a:cubicBezTo>
                <a:close/>
                <a:moveTo>
                  <a:pt x="1564196" y="1430203"/>
                </a:moveTo>
                <a:cubicBezTo>
                  <a:pt x="1544376" y="1400921"/>
                  <a:pt x="1515345" y="1379097"/>
                  <a:pt x="1481709" y="1368195"/>
                </a:cubicBezTo>
                <a:cubicBezTo>
                  <a:pt x="1520346" y="1353789"/>
                  <a:pt x="1550780" y="1323251"/>
                  <a:pt x="1565053" y="1284565"/>
                </a:cubicBezTo>
                <a:cubicBezTo>
                  <a:pt x="1576105" y="1318226"/>
                  <a:pt x="1597929" y="1347313"/>
                  <a:pt x="1627156" y="1367338"/>
                </a:cubicBezTo>
                <a:cubicBezTo>
                  <a:pt x="1601269" y="1382701"/>
                  <a:pt x="1579654" y="1404316"/>
                  <a:pt x="1564291" y="1430203"/>
                </a:cubicBezTo>
                <a:close/>
                <a:moveTo>
                  <a:pt x="1850422" y="4593360"/>
                </a:moveTo>
                <a:cubicBezTo>
                  <a:pt x="1837398" y="4568732"/>
                  <a:pt x="1817774" y="4548217"/>
                  <a:pt x="1793748" y="4534114"/>
                </a:cubicBezTo>
                <a:cubicBezTo>
                  <a:pt x="1816222" y="4523004"/>
                  <a:pt x="1836014" y="4507145"/>
                  <a:pt x="1851755" y="4487632"/>
                </a:cubicBezTo>
                <a:cubicBezTo>
                  <a:pt x="1864284" y="4505259"/>
                  <a:pt x="1879787" y="4520569"/>
                  <a:pt x="1897571" y="4532876"/>
                </a:cubicBezTo>
                <a:cubicBezTo>
                  <a:pt x="1877453" y="4549183"/>
                  <a:pt x="1861327" y="4569871"/>
                  <a:pt x="1850422" y="4593360"/>
                </a:cubicBezTo>
                <a:moveTo>
                  <a:pt x="1854708" y="3948517"/>
                </a:moveTo>
                <a:lnTo>
                  <a:pt x="1861471" y="3955280"/>
                </a:lnTo>
                <a:cubicBezTo>
                  <a:pt x="1858709" y="3958042"/>
                  <a:pt x="1856137" y="3960805"/>
                  <a:pt x="1853660" y="3963662"/>
                </a:cubicBezTo>
                <a:cubicBezTo>
                  <a:pt x="1851184" y="3961090"/>
                  <a:pt x="1848707" y="3958709"/>
                  <a:pt x="1846136" y="3956233"/>
                </a:cubicBezTo>
                <a:cubicBezTo>
                  <a:pt x="1848993" y="3953851"/>
                  <a:pt x="1851946" y="3951184"/>
                  <a:pt x="1854708" y="3948517"/>
                </a:cubicBezTo>
                <a:moveTo>
                  <a:pt x="1851755" y="1944076"/>
                </a:moveTo>
                <a:lnTo>
                  <a:pt x="1854137" y="1941695"/>
                </a:lnTo>
                <a:lnTo>
                  <a:pt x="1858994" y="1946743"/>
                </a:lnTo>
                <a:lnTo>
                  <a:pt x="1856899" y="1948934"/>
                </a:lnTo>
                <a:lnTo>
                  <a:pt x="1851660" y="1944076"/>
                </a:lnTo>
                <a:close/>
                <a:moveTo>
                  <a:pt x="1854518" y="1673185"/>
                </a:moveTo>
                <a:cubicBezTo>
                  <a:pt x="1848512" y="1667129"/>
                  <a:pt x="1842150" y="1661436"/>
                  <a:pt x="1835468" y="1656136"/>
                </a:cubicBezTo>
                <a:cubicBezTo>
                  <a:pt x="1841474" y="1650749"/>
                  <a:pt x="1847137" y="1644991"/>
                  <a:pt x="1852422" y="1638895"/>
                </a:cubicBezTo>
                <a:cubicBezTo>
                  <a:pt x="1857747" y="1645615"/>
                  <a:pt x="1863506" y="1651979"/>
                  <a:pt x="1869662" y="1657945"/>
                </a:cubicBezTo>
                <a:cubicBezTo>
                  <a:pt x="1864366" y="1662607"/>
                  <a:pt x="1859341" y="1667568"/>
                  <a:pt x="1854613" y="1672804"/>
                </a:cubicBezTo>
                <a:moveTo>
                  <a:pt x="1853375" y="4223218"/>
                </a:moveTo>
                <a:cubicBezTo>
                  <a:pt x="1859854" y="4230603"/>
                  <a:pt x="1866857" y="4237510"/>
                  <a:pt x="1874330" y="4243888"/>
                </a:cubicBezTo>
                <a:cubicBezTo>
                  <a:pt x="1866154" y="4251937"/>
                  <a:pt x="1858755" y="4260739"/>
                  <a:pt x="1852232" y="4270177"/>
                </a:cubicBezTo>
                <a:cubicBezTo>
                  <a:pt x="1845028" y="4261180"/>
                  <a:pt x="1836922" y="4252945"/>
                  <a:pt x="1828038" y="4245603"/>
                </a:cubicBezTo>
                <a:cubicBezTo>
                  <a:pt x="1837296" y="4239110"/>
                  <a:pt x="1845908" y="4231741"/>
                  <a:pt x="1853756" y="4223600"/>
                </a:cubicBezTo>
                <a:close/>
                <a:moveTo>
                  <a:pt x="1852422" y="1403818"/>
                </a:moveTo>
                <a:cubicBezTo>
                  <a:pt x="1839787" y="1389306"/>
                  <a:pt x="1824896" y="1376923"/>
                  <a:pt x="1808321" y="1367147"/>
                </a:cubicBezTo>
                <a:cubicBezTo>
                  <a:pt x="1825083" y="1355356"/>
                  <a:pt x="1839384" y="1340409"/>
                  <a:pt x="1850422" y="1323141"/>
                </a:cubicBezTo>
                <a:cubicBezTo>
                  <a:pt x="1860244" y="1339710"/>
                  <a:pt x="1872693" y="1354573"/>
                  <a:pt x="1887284" y="1367147"/>
                </a:cubicBezTo>
                <a:cubicBezTo>
                  <a:pt x="1874106" y="1377562"/>
                  <a:pt x="1862325" y="1389631"/>
                  <a:pt x="1852232" y="1403056"/>
                </a:cubicBezTo>
                <a:moveTo>
                  <a:pt x="1850993" y="1145881"/>
                </a:moveTo>
                <a:cubicBezTo>
                  <a:pt x="1830342" y="1114345"/>
                  <a:pt x="1799091" y="1091236"/>
                  <a:pt x="1762887" y="1080730"/>
                </a:cubicBezTo>
                <a:cubicBezTo>
                  <a:pt x="1809227" y="1064984"/>
                  <a:pt x="1844043" y="1026271"/>
                  <a:pt x="1854803" y="978527"/>
                </a:cubicBezTo>
                <a:cubicBezTo>
                  <a:pt x="1863026" y="1019643"/>
                  <a:pt x="1887926" y="1055511"/>
                  <a:pt x="1923574" y="1077587"/>
                </a:cubicBezTo>
                <a:cubicBezTo>
                  <a:pt x="1893591" y="1092902"/>
                  <a:pt x="1868607" y="1116464"/>
                  <a:pt x="1851565" y="1145500"/>
                </a:cubicBezTo>
                <a:close/>
                <a:moveTo>
                  <a:pt x="2139411" y="1018056"/>
                </a:moveTo>
                <a:cubicBezTo>
                  <a:pt x="2150364" y="1041621"/>
                  <a:pt x="2166673" y="1062300"/>
                  <a:pt x="2187036" y="1078444"/>
                </a:cubicBezTo>
                <a:cubicBezTo>
                  <a:pt x="2168690" y="1090229"/>
                  <a:pt x="2152568" y="1105158"/>
                  <a:pt x="2139411" y="1122545"/>
                </a:cubicBezTo>
                <a:cubicBezTo>
                  <a:pt x="2124165" y="1103924"/>
                  <a:pt x="2105266" y="1088624"/>
                  <a:pt x="2083880" y="1077587"/>
                </a:cubicBezTo>
                <a:cubicBezTo>
                  <a:pt x="2107282" y="1062927"/>
                  <a:pt x="2126301" y="1042230"/>
                  <a:pt x="2138934" y="1017675"/>
                </a:cubicBezTo>
                <a:close/>
                <a:moveTo>
                  <a:pt x="2142649" y="4235029"/>
                </a:moveTo>
                <a:cubicBezTo>
                  <a:pt x="2144840" y="4237316"/>
                  <a:pt x="2147126" y="4239697"/>
                  <a:pt x="2149507" y="4241887"/>
                </a:cubicBezTo>
                <a:cubicBezTo>
                  <a:pt x="2146554" y="4244935"/>
                  <a:pt x="2143697" y="4247983"/>
                  <a:pt x="2140839" y="4251412"/>
                </a:cubicBezTo>
                <a:cubicBezTo>
                  <a:pt x="2138458" y="4248650"/>
                  <a:pt x="2135886" y="4246174"/>
                  <a:pt x="2133314" y="4243602"/>
                </a:cubicBezTo>
                <a:lnTo>
                  <a:pt x="2142839" y="4235125"/>
                </a:lnTo>
                <a:close/>
                <a:moveTo>
                  <a:pt x="2137220" y="1657469"/>
                </a:moveTo>
                <a:lnTo>
                  <a:pt x="2140744" y="1653849"/>
                </a:lnTo>
                <a:lnTo>
                  <a:pt x="2145697" y="1658993"/>
                </a:lnTo>
                <a:lnTo>
                  <a:pt x="2142363" y="1662327"/>
                </a:lnTo>
                <a:close/>
                <a:moveTo>
                  <a:pt x="2140744" y="1387435"/>
                </a:moveTo>
                <a:cubicBezTo>
                  <a:pt x="2133915" y="1380349"/>
                  <a:pt x="2126560" y="1373790"/>
                  <a:pt x="2118741" y="1367814"/>
                </a:cubicBezTo>
                <a:cubicBezTo>
                  <a:pt x="2126167" y="1361307"/>
                  <a:pt x="2133048" y="1354203"/>
                  <a:pt x="2139315" y="1346573"/>
                </a:cubicBezTo>
                <a:cubicBezTo>
                  <a:pt x="2145424" y="1354397"/>
                  <a:pt x="2152110" y="1361752"/>
                  <a:pt x="2159318" y="1368576"/>
                </a:cubicBezTo>
                <a:cubicBezTo>
                  <a:pt x="2152754" y="1374282"/>
                  <a:pt x="2146551" y="1380390"/>
                  <a:pt x="2140744" y="1386864"/>
                </a:cubicBezTo>
                <a:close/>
                <a:moveTo>
                  <a:pt x="2140744" y="4505254"/>
                </a:moveTo>
                <a:cubicBezTo>
                  <a:pt x="2149452" y="4515379"/>
                  <a:pt x="2159188" y="4524572"/>
                  <a:pt x="2169795" y="4532686"/>
                </a:cubicBezTo>
                <a:cubicBezTo>
                  <a:pt x="2158970" y="4542509"/>
                  <a:pt x="2149375" y="4553606"/>
                  <a:pt x="2141220" y="4565737"/>
                </a:cubicBezTo>
                <a:cubicBezTo>
                  <a:pt x="2132365" y="4553314"/>
                  <a:pt x="2121817" y="4542189"/>
                  <a:pt x="2109883" y="4532686"/>
                </a:cubicBezTo>
                <a:cubicBezTo>
                  <a:pt x="2121064" y="4524851"/>
                  <a:pt x="2131377" y="4515847"/>
                  <a:pt x="2140649" y="4505825"/>
                </a:cubicBezTo>
                <a:close/>
                <a:moveTo>
                  <a:pt x="2140744" y="4908923"/>
                </a:moveTo>
                <a:cubicBezTo>
                  <a:pt x="2129243" y="4870589"/>
                  <a:pt x="2102039" y="4838921"/>
                  <a:pt x="2065877" y="4821769"/>
                </a:cubicBezTo>
                <a:cubicBezTo>
                  <a:pt x="2096442" y="4810085"/>
                  <a:pt x="2122928" y="4789724"/>
                  <a:pt x="2142078" y="4763190"/>
                </a:cubicBezTo>
                <a:cubicBezTo>
                  <a:pt x="2158550" y="4787179"/>
                  <a:pt x="2180617" y="4806794"/>
                  <a:pt x="2206371" y="4820340"/>
                </a:cubicBezTo>
                <a:cubicBezTo>
                  <a:pt x="2174625" y="4840769"/>
                  <a:pt x="2151451" y="4872108"/>
                  <a:pt x="2141220" y="4908447"/>
                </a:cubicBezTo>
                <a:close/>
                <a:moveTo>
                  <a:pt x="2427541" y="4879300"/>
                </a:moveTo>
                <a:cubicBezTo>
                  <a:pt x="2415197" y="4855385"/>
                  <a:pt x="2396767" y="4835146"/>
                  <a:pt x="2374106" y="4820626"/>
                </a:cubicBezTo>
                <a:cubicBezTo>
                  <a:pt x="2394602" y="4809846"/>
                  <a:pt x="2412763" y="4795117"/>
                  <a:pt x="2427541" y="4777288"/>
                </a:cubicBezTo>
                <a:cubicBezTo>
                  <a:pt x="2440506" y="4794323"/>
                  <a:pt x="2456291" y="4809014"/>
                  <a:pt x="2474214" y="4820722"/>
                </a:cubicBezTo>
                <a:cubicBezTo>
                  <a:pt x="2454319" y="4836296"/>
                  <a:pt x="2438363" y="4856329"/>
                  <a:pt x="2427637" y="4879205"/>
                </a:cubicBezTo>
                <a:close/>
                <a:moveTo>
                  <a:pt x="2429733" y="4514969"/>
                </a:moveTo>
                <a:cubicBezTo>
                  <a:pt x="2434796" y="4520541"/>
                  <a:pt x="2440205" y="4525790"/>
                  <a:pt x="2445925" y="4530685"/>
                </a:cubicBezTo>
                <a:cubicBezTo>
                  <a:pt x="2439377" y="4537262"/>
                  <a:pt x="2433268" y="4544262"/>
                  <a:pt x="2427637" y="4551641"/>
                </a:cubicBezTo>
                <a:cubicBezTo>
                  <a:pt x="2422152" y="4544882"/>
                  <a:pt x="2416201" y="4538517"/>
                  <a:pt x="2409826" y="4532591"/>
                </a:cubicBezTo>
                <a:cubicBezTo>
                  <a:pt x="2416837" y="4527087"/>
                  <a:pt x="2423487" y="4521137"/>
                  <a:pt x="2429733" y="4514779"/>
                </a:cubicBezTo>
                <a:close/>
                <a:moveTo>
                  <a:pt x="2418969" y="1368862"/>
                </a:moveTo>
                <a:cubicBezTo>
                  <a:pt x="2421922" y="1366004"/>
                  <a:pt x="2424779" y="1363051"/>
                  <a:pt x="2427637" y="1360099"/>
                </a:cubicBezTo>
                <a:cubicBezTo>
                  <a:pt x="2430685" y="1363718"/>
                  <a:pt x="2434018" y="1367337"/>
                  <a:pt x="2437162" y="1371147"/>
                </a:cubicBezTo>
                <a:lnTo>
                  <a:pt x="2429256" y="1378767"/>
                </a:lnTo>
                <a:cubicBezTo>
                  <a:pt x="2425956" y="1375421"/>
                  <a:pt x="2422491" y="1372243"/>
                  <a:pt x="2418873" y="1369242"/>
                </a:cubicBezTo>
                <a:close/>
                <a:moveTo>
                  <a:pt x="2427637" y="1108829"/>
                </a:moveTo>
                <a:cubicBezTo>
                  <a:pt x="2416995" y="1097210"/>
                  <a:pt x="2404967" y="1086941"/>
                  <a:pt x="2391823" y="1078254"/>
                </a:cubicBezTo>
                <a:cubicBezTo>
                  <a:pt x="2406068" y="1067018"/>
                  <a:pt x="2418390" y="1053539"/>
                  <a:pt x="2428304" y="1038344"/>
                </a:cubicBezTo>
                <a:cubicBezTo>
                  <a:pt x="2437264" y="1053056"/>
                  <a:pt x="2448408" y="1066320"/>
                  <a:pt x="2461355" y="1077682"/>
                </a:cubicBezTo>
                <a:cubicBezTo>
                  <a:pt x="2449018" y="1086738"/>
                  <a:pt x="2437739" y="1097154"/>
                  <a:pt x="2427732" y="1108734"/>
                </a:cubicBezTo>
                <a:close/>
                <a:moveTo>
                  <a:pt x="2428304" y="858798"/>
                </a:moveTo>
                <a:cubicBezTo>
                  <a:pt x="2408050" y="827555"/>
                  <a:pt x="2377845" y="804062"/>
                  <a:pt x="2342579" y="792123"/>
                </a:cubicBezTo>
                <a:cubicBezTo>
                  <a:pt x="2393704" y="770739"/>
                  <a:pt x="2427498" y="721317"/>
                  <a:pt x="2428875" y="665916"/>
                </a:cubicBezTo>
                <a:cubicBezTo>
                  <a:pt x="2429921" y="718352"/>
                  <a:pt x="2459007" y="766199"/>
                  <a:pt x="2505075" y="791265"/>
                </a:cubicBezTo>
                <a:cubicBezTo>
                  <a:pt x="2473492" y="805556"/>
                  <a:pt x="2446940" y="829021"/>
                  <a:pt x="2428875" y="858607"/>
                </a:cubicBezTo>
                <a:close/>
                <a:moveTo>
                  <a:pt x="2715292" y="4863489"/>
                </a:moveTo>
                <a:cubicBezTo>
                  <a:pt x="2705058" y="4846790"/>
                  <a:pt x="2691893" y="4832076"/>
                  <a:pt x="2676430" y="4820055"/>
                </a:cubicBezTo>
                <a:cubicBezTo>
                  <a:pt x="2690935" y="4810701"/>
                  <a:pt x="2704022" y="4799313"/>
                  <a:pt x="2715292" y="4786241"/>
                </a:cubicBezTo>
                <a:cubicBezTo>
                  <a:pt x="2726152" y="4798823"/>
                  <a:pt x="2738609" y="4809934"/>
                  <a:pt x="2752344" y="4819293"/>
                </a:cubicBezTo>
                <a:cubicBezTo>
                  <a:pt x="2737683" y="4831771"/>
                  <a:pt x="2725251" y="4846652"/>
                  <a:pt x="2715578" y="4863298"/>
                </a:cubicBezTo>
                <a:close/>
                <a:moveTo>
                  <a:pt x="2716340" y="4519541"/>
                </a:moveTo>
                <a:cubicBezTo>
                  <a:pt x="2719539" y="4522888"/>
                  <a:pt x="2722909" y="4526067"/>
                  <a:pt x="2726436" y="4529066"/>
                </a:cubicBezTo>
                <a:cubicBezTo>
                  <a:pt x="2722531" y="4533067"/>
                  <a:pt x="2718911" y="4537162"/>
                  <a:pt x="2715387" y="4541353"/>
                </a:cubicBezTo>
                <a:cubicBezTo>
                  <a:pt x="2712400" y="4537454"/>
                  <a:pt x="2709188" y="4533733"/>
                  <a:pt x="2705767" y="4530209"/>
                </a:cubicBezTo>
                <a:cubicBezTo>
                  <a:pt x="2709823" y="4526756"/>
                  <a:pt x="2713701" y="4523100"/>
                  <a:pt x="2717387" y="4519255"/>
                </a:cubicBezTo>
                <a:close/>
                <a:moveTo>
                  <a:pt x="2712815" y="1370766"/>
                </a:moveTo>
                <a:cubicBezTo>
                  <a:pt x="2713863" y="1369719"/>
                  <a:pt x="2714816" y="1368576"/>
                  <a:pt x="2715863" y="1367623"/>
                </a:cubicBezTo>
                <a:lnTo>
                  <a:pt x="2719768" y="1371814"/>
                </a:lnTo>
                <a:lnTo>
                  <a:pt x="2716911" y="1374576"/>
                </a:lnTo>
                <a:cubicBezTo>
                  <a:pt x="2715739" y="1373182"/>
                  <a:pt x="2714466" y="1371877"/>
                  <a:pt x="2713101" y="1370671"/>
                </a:cubicBezTo>
                <a:close/>
                <a:moveTo>
                  <a:pt x="2715292" y="1101209"/>
                </a:moveTo>
                <a:cubicBezTo>
                  <a:pt x="2707252" y="1092646"/>
                  <a:pt x="2698417" y="1084864"/>
                  <a:pt x="2688908" y="1077968"/>
                </a:cubicBezTo>
                <a:cubicBezTo>
                  <a:pt x="2698244" y="1069682"/>
                  <a:pt x="2706702" y="1060458"/>
                  <a:pt x="2714149" y="1050441"/>
                </a:cubicBezTo>
                <a:cubicBezTo>
                  <a:pt x="2721474" y="1060818"/>
                  <a:pt x="2729870" y="1070396"/>
                  <a:pt x="2739200" y="1079016"/>
                </a:cubicBezTo>
                <a:cubicBezTo>
                  <a:pt x="2730742" y="1085697"/>
                  <a:pt x="2722842" y="1093056"/>
                  <a:pt x="2715578" y="1101018"/>
                </a:cubicBezTo>
                <a:close/>
                <a:moveTo>
                  <a:pt x="2714244" y="847368"/>
                </a:moveTo>
                <a:cubicBezTo>
                  <a:pt x="2696291" y="823131"/>
                  <a:pt x="2672414" y="803912"/>
                  <a:pt x="2644902" y="791551"/>
                </a:cubicBezTo>
                <a:cubicBezTo>
                  <a:pt x="2679091" y="772918"/>
                  <a:pt x="2704429" y="741408"/>
                  <a:pt x="2715292" y="704016"/>
                </a:cubicBezTo>
                <a:cubicBezTo>
                  <a:pt x="2725497" y="739423"/>
                  <a:pt x="2748252" y="769899"/>
                  <a:pt x="2779300" y="789741"/>
                </a:cubicBezTo>
                <a:cubicBezTo>
                  <a:pt x="2753315" y="803179"/>
                  <a:pt x="2731038" y="822806"/>
                  <a:pt x="2714434" y="846891"/>
                </a:cubicBezTo>
                <a:close/>
                <a:moveTo>
                  <a:pt x="3003233" y="4858346"/>
                </a:moveTo>
                <a:cubicBezTo>
                  <a:pt x="2993900" y="4844049"/>
                  <a:pt x="2982506" y="4831210"/>
                  <a:pt x="2969419" y="4820246"/>
                </a:cubicBezTo>
                <a:cubicBezTo>
                  <a:pt x="2981550" y="4811653"/>
                  <a:pt x="2992641" y="4801679"/>
                  <a:pt x="3002470" y="4790528"/>
                </a:cubicBezTo>
                <a:cubicBezTo>
                  <a:pt x="3012420" y="4801939"/>
                  <a:pt x="3023709" y="4812109"/>
                  <a:pt x="3036094" y="4820817"/>
                </a:cubicBezTo>
                <a:cubicBezTo>
                  <a:pt x="3023275" y="4831835"/>
                  <a:pt x="3012140" y="4844671"/>
                  <a:pt x="3003042" y="4858917"/>
                </a:cubicBezTo>
                <a:close/>
                <a:moveTo>
                  <a:pt x="3003233" y="4522684"/>
                </a:moveTo>
                <a:cubicBezTo>
                  <a:pt x="3005529" y="4525090"/>
                  <a:pt x="3007945" y="4527380"/>
                  <a:pt x="3010472" y="4529542"/>
                </a:cubicBezTo>
                <a:cubicBezTo>
                  <a:pt x="3007805" y="4532209"/>
                  <a:pt x="3005424" y="4534876"/>
                  <a:pt x="3002852" y="4537734"/>
                </a:cubicBezTo>
                <a:cubicBezTo>
                  <a:pt x="3000566" y="4534972"/>
                  <a:pt x="2997994" y="4532305"/>
                  <a:pt x="2995517" y="4529733"/>
                </a:cubicBezTo>
                <a:cubicBezTo>
                  <a:pt x="2998375" y="4527257"/>
                  <a:pt x="3000851" y="4524970"/>
                  <a:pt x="3003328" y="4522494"/>
                </a:cubicBezTo>
                <a:close/>
                <a:moveTo>
                  <a:pt x="3002471" y="1372005"/>
                </a:moveTo>
                <a:lnTo>
                  <a:pt x="3004281" y="1370290"/>
                </a:lnTo>
                <a:lnTo>
                  <a:pt x="3005042" y="1371052"/>
                </a:lnTo>
                <a:lnTo>
                  <a:pt x="3003233" y="1372767"/>
                </a:lnTo>
                <a:close/>
                <a:moveTo>
                  <a:pt x="3004281" y="1098351"/>
                </a:moveTo>
                <a:cubicBezTo>
                  <a:pt x="2997624" y="1091509"/>
                  <a:pt x="2990494" y="1085144"/>
                  <a:pt x="2982945" y="1079301"/>
                </a:cubicBezTo>
                <a:cubicBezTo>
                  <a:pt x="2990694" y="1071987"/>
                  <a:pt x="2997800" y="1064020"/>
                  <a:pt x="3004185" y="1055489"/>
                </a:cubicBezTo>
                <a:cubicBezTo>
                  <a:pt x="3010581" y="1064040"/>
                  <a:pt x="3017721" y="1072009"/>
                  <a:pt x="3025521" y="1079301"/>
                </a:cubicBezTo>
                <a:cubicBezTo>
                  <a:pt x="3018049" y="1085165"/>
                  <a:pt x="3010984" y="1091530"/>
                  <a:pt x="3004376" y="1098351"/>
                </a:cubicBezTo>
                <a:close/>
                <a:moveTo>
                  <a:pt x="3004281" y="842034"/>
                </a:moveTo>
                <a:cubicBezTo>
                  <a:pt x="2988126" y="820289"/>
                  <a:pt x="2967209" y="802532"/>
                  <a:pt x="2943130" y="790122"/>
                </a:cubicBezTo>
                <a:cubicBezTo>
                  <a:pt x="2971139" y="771936"/>
                  <a:pt x="2992365" y="745018"/>
                  <a:pt x="3003519" y="713541"/>
                </a:cubicBezTo>
                <a:cubicBezTo>
                  <a:pt x="3014642" y="745447"/>
                  <a:pt x="3036009" y="772775"/>
                  <a:pt x="3064289" y="791265"/>
                </a:cubicBezTo>
                <a:cubicBezTo>
                  <a:pt x="3040784" y="803598"/>
                  <a:pt x="3020344" y="821044"/>
                  <a:pt x="3004471" y="842319"/>
                </a:cubicBezTo>
                <a:close/>
                <a:moveTo>
                  <a:pt x="3291554" y="4859584"/>
                </a:moveTo>
                <a:cubicBezTo>
                  <a:pt x="3282356" y="4844795"/>
                  <a:pt x="3270880" y="4831551"/>
                  <a:pt x="3257550" y="4820341"/>
                </a:cubicBezTo>
                <a:cubicBezTo>
                  <a:pt x="3270177" y="4811540"/>
                  <a:pt x="3281691" y="4801242"/>
                  <a:pt x="3291840" y="4789671"/>
                </a:cubicBezTo>
                <a:cubicBezTo>
                  <a:pt x="3302183" y="4801214"/>
                  <a:pt x="3313926" y="4811421"/>
                  <a:pt x="3326796" y="4820056"/>
                </a:cubicBezTo>
                <a:cubicBezTo>
                  <a:pt x="3313047" y="4831208"/>
                  <a:pt x="3301208" y="4844527"/>
                  <a:pt x="3291745" y="4859489"/>
                </a:cubicBezTo>
                <a:close/>
                <a:moveTo>
                  <a:pt x="3291554" y="4522303"/>
                </a:moveTo>
                <a:cubicBezTo>
                  <a:pt x="3294316" y="4524970"/>
                  <a:pt x="3297174" y="4527542"/>
                  <a:pt x="3300222" y="4530114"/>
                </a:cubicBezTo>
                <a:cubicBezTo>
                  <a:pt x="3297460" y="4532876"/>
                  <a:pt x="3294698" y="4535638"/>
                  <a:pt x="3292126" y="4538496"/>
                </a:cubicBezTo>
                <a:cubicBezTo>
                  <a:pt x="3289459" y="4535353"/>
                  <a:pt x="3286792" y="4532400"/>
                  <a:pt x="3283935" y="4529542"/>
                </a:cubicBezTo>
                <a:cubicBezTo>
                  <a:pt x="3286506" y="4527066"/>
                  <a:pt x="3289173" y="4524589"/>
                  <a:pt x="3291554" y="4522113"/>
                </a:cubicBezTo>
                <a:close/>
                <a:moveTo>
                  <a:pt x="3289459" y="1371338"/>
                </a:moveTo>
                <a:lnTo>
                  <a:pt x="3291745" y="1368957"/>
                </a:lnTo>
                <a:lnTo>
                  <a:pt x="3293936" y="1371052"/>
                </a:lnTo>
                <a:lnTo>
                  <a:pt x="3291459" y="1373243"/>
                </a:lnTo>
                <a:close/>
                <a:moveTo>
                  <a:pt x="3291935" y="1099875"/>
                </a:moveTo>
                <a:cubicBezTo>
                  <a:pt x="3284921" y="1092315"/>
                  <a:pt x="3277273" y="1085368"/>
                  <a:pt x="3269075" y="1079111"/>
                </a:cubicBezTo>
                <a:cubicBezTo>
                  <a:pt x="3277102" y="1071499"/>
                  <a:pt x="3284464" y="1063214"/>
                  <a:pt x="3291078" y="1054346"/>
                </a:cubicBezTo>
                <a:cubicBezTo>
                  <a:pt x="3297953" y="1063551"/>
                  <a:pt x="3305704" y="1072068"/>
                  <a:pt x="3314223" y="1079778"/>
                </a:cubicBezTo>
                <a:cubicBezTo>
                  <a:pt x="3306401" y="1085853"/>
                  <a:pt x="3299046" y="1092507"/>
                  <a:pt x="3292221" y="1099685"/>
                </a:cubicBezTo>
                <a:close/>
                <a:moveTo>
                  <a:pt x="3291078" y="842700"/>
                </a:moveTo>
                <a:cubicBezTo>
                  <a:pt x="3275003" y="820991"/>
                  <a:pt x="3254271" y="803156"/>
                  <a:pt x="3230404" y="790503"/>
                </a:cubicBezTo>
                <a:cubicBezTo>
                  <a:pt x="3258994" y="771778"/>
                  <a:pt x="3280385" y="743906"/>
                  <a:pt x="3291078" y="711446"/>
                </a:cubicBezTo>
                <a:cubicBezTo>
                  <a:pt x="3302017" y="744156"/>
                  <a:pt x="3323878" y="772105"/>
                  <a:pt x="3352991" y="790599"/>
                </a:cubicBezTo>
                <a:cubicBezTo>
                  <a:pt x="3328717" y="802994"/>
                  <a:pt x="3307579" y="820745"/>
                  <a:pt x="3291174" y="842510"/>
                </a:cubicBezTo>
                <a:close/>
                <a:moveTo>
                  <a:pt x="3581115" y="4870537"/>
                </a:moveTo>
                <a:cubicBezTo>
                  <a:pt x="3570599" y="4851228"/>
                  <a:pt x="3556468" y="4834122"/>
                  <a:pt x="3539490" y="4820150"/>
                </a:cubicBezTo>
                <a:cubicBezTo>
                  <a:pt x="3554509" y="4810052"/>
                  <a:pt x="3568011" y="4797864"/>
                  <a:pt x="3579591" y="4783955"/>
                </a:cubicBezTo>
                <a:cubicBezTo>
                  <a:pt x="3592567" y="4798926"/>
                  <a:pt x="3607800" y="4811780"/>
                  <a:pt x="3624739" y="4822055"/>
                </a:cubicBezTo>
                <a:cubicBezTo>
                  <a:pt x="3607004" y="4834962"/>
                  <a:pt x="3592176" y="4851446"/>
                  <a:pt x="3581210" y="4870443"/>
                </a:cubicBezTo>
                <a:close/>
                <a:moveTo>
                  <a:pt x="3578447" y="4519255"/>
                </a:moveTo>
                <a:cubicBezTo>
                  <a:pt x="3582638" y="4523351"/>
                  <a:pt x="3587115" y="4527352"/>
                  <a:pt x="3591687" y="4531257"/>
                </a:cubicBezTo>
                <a:cubicBezTo>
                  <a:pt x="3587349" y="4535405"/>
                  <a:pt x="3583247" y="4539794"/>
                  <a:pt x="3579400" y="4544401"/>
                </a:cubicBezTo>
                <a:cubicBezTo>
                  <a:pt x="3575304" y="4539544"/>
                  <a:pt x="3571113" y="4534876"/>
                  <a:pt x="3566636" y="4530400"/>
                </a:cubicBezTo>
                <a:cubicBezTo>
                  <a:pt x="3570732" y="4526780"/>
                  <a:pt x="3574733" y="4522970"/>
                  <a:pt x="3578543" y="4519446"/>
                </a:cubicBezTo>
                <a:close/>
                <a:moveTo>
                  <a:pt x="3572542" y="1370766"/>
                </a:moveTo>
                <a:cubicBezTo>
                  <a:pt x="3574447" y="1368862"/>
                  <a:pt x="3576447" y="1366861"/>
                  <a:pt x="3578162" y="1364766"/>
                </a:cubicBezTo>
                <a:cubicBezTo>
                  <a:pt x="3580066" y="1366766"/>
                  <a:pt x="3581876" y="1368671"/>
                  <a:pt x="3583781" y="1370481"/>
                </a:cubicBezTo>
                <a:lnTo>
                  <a:pt x="3577971" y="1376005"/>
                </a:lnTo>
                <a:cubicBezTo>
                  <a:pt x="3576257" y="1374100"/>
                  <a:pt x="3574447" y="1372481"/>
                  <a:pt x="3572637" y="1370671"/>
                </a:cubicBezTo>
                <a:close/>
                <a:moveTo>
                  <a:pt x="3578067" y="1104066"/>
                </a:moveTo>
                <a:cubicBezTo>
                  <a:pt x="3569980" y="1095106"/>
                  <a:pt x="3561085" y="1086912"/>
                  <a:pt x="3551492" y="1079587"/>
                </a:cubicBezTo>
                <a:cubicBezTo>
                  <a:pt x="3561955" y="1070052"/>
                  <a:pt x="3571287" y="1059345"/>
                  <a:pt x="3579305" y="1047678"/>
                </a:cubicBezTo>
                <a:cubicBezTo>
                  <a:pt x="3587409" y="1058989"/>
                  <a:pt x="3596807" y="1069315"/>
                  <a:pt x="3607308" y="1078444"/>
                </a:cubicBezTo>
                <a:cubicBezTo>
                  <a:pt x="3596787" y="1085985"/>
                  <a:pt x="3587054" y="1094570"/>
                  <a:pt x="3578257" y="1104066"/>
                </a:cubicBezTo>
                <a:close/>
                <a:moveTo>
                  <a:pt x="3579400" y="849558"/>
                </a:moveTo>
                <a:cubicBezTo>
                  <a:pt x="3562676" y="824682"/>
                  <a:pt x="3539938" y="804434"/>
                  <a:pt x="3513296" y="790694"/>
                </a:cubicBezTo>
                <a:cubicBezTo>
                  <a:pt x="3547301" y="769072"/>
                  <a:pt x="3571294" y="734796"/>
                  <a:pt x="3579971" y="695444"/>
                </a:cubicBezTo>
                <a:cubicBezTo>
                  <a:pt x="3589642" y="736278"/>
                  <a:pt x="3616776" y="770796"/>
                  <a:pt x="3654171" y="789837"/>
                </a:cubicBezTo>
                <a:cubicBezTo>
                  <a:pt x="3624156" y="802088"/>
                  <a:pt x="3598230" y="822598"/>
                  <a:pt x="3579400" y="848987"/>
                </a:cubicBezTo>
                <a:close/>
                <a:moveTo>
                  <a:pt x="3867817" y="1032915"/>
                </a:moveTo>
                <a:cubicBezTo>
                  <a:pt x="3878683" y="1050453"/>
                  <a:pt x="3892775" y="1065773"/>
                  <a:pt x="3909346" y="1078063"/>
                </a:cubicBezTo>
                <a:cubicBezTo>
                  <a:pt x="3893839" y="1087810"/>
                  <a:pt x="3879847" y="1099781"/>
                  <a:pt x="3867817" y="1113591"/>
                </a:cubicBezTo>
                <a:cubicBezTo>
                  <a:pt x="3857214" y="1100399"/>
                  <a:pt x="3844842" y="1088732"/>
                  <a:pt x="3831051" y="1078920"/>
                </a:cubicBezTo>
                <a:cubicBezTo>
                  <a:pt x="3845989" y="1065949"/>
                  <a:pt x="3858559" y="1050478"/>
                  <a:pt x="3868198" y="1033200"/>
                </a:cubicBezTo>
                <a:close/>
                <a:moveTo>
                  <a:pt x="3865055" y="1381053"/>
                </a:moveTo>
                <a:cubicBezTo>
                  <a:pt x="3861625" y="1377434"/>
                  <a:pt x="3858006" y="1373910"/>
                  <a:pt x="3854006" y="1370004"/>
                </a:cubicBezTo>
                <a:cubicBezTo>
                  <a:pt x="3858745" y="1365391"/>
                  <a:pt x="3863199" y="1360492"/>
                  <a:pt x="3867341" y="1355336"/>
                </a:cubicBezTo>
                <a:cubicBezTo>
                  <a:pt x="3871056" y="1359622"/>
                  <a:pt x="3875056" y="1363623"/>
                  <a:pt x="3879152" y="1367528"/>
                </a:cubicBezTo>
                <a:cubicBezTo>
                  <a:pt x="3874197" y="1371595"/>
                  <a:pt x="3869460" y="1375918"/>
                  <a:pt x="3864960" y="1380482"/>
                </a:cubicBezTo>
                <a:close/>
                <a:moveTo>
                  <a:pt x="3869246" y="4243316"/>
                </a:moveTo>
                <a:lnTo>
                  <a:pt x="3866865" y="4245793"/>
                </a:lnTo>
                <a:lnTo>
                  <a:pt x="3861721" y="4240363"/>
                </a:lnTo>
                <a:lnTo>
                  <a:pt x="3863912" y="4238268"/>
                </a:lnTo>
                <a:cubicBezTo>
                  <a:pt x="3865786" y="4239710"/>
                  <a:pt x="3867567" y="4241269"/>
                  <a:pt x="3869246" y="4242935"/>
                </a:cubicBezTo>
                <a:close/>
                <a:moveTo>
                  <a:pt x="3867150" y="4511254"/>
                </a:moveTo>
                <a:cubicBezTo>
                  <a:pt x="3874401" y="4518998"/>
                  <a:pt x="3882304" y="4526104"/>
                  <a:pt x="3890772" y="4532495"/>
                </a:cubicBezTo>
                <a:cubicBezTo>
                  <a:pt x="3882762" y="4539677"/>
                  <a:pt x="3875400" y="4547550"/>
                  <a:pt x="3868769" y="4556022"/>
                </a:cubicBezTo>
                <a:cubicBezTo>
                  <a:pt x="3862232" y="4547092"/>
                  <a:pt x="3854865" y="4538800"/>
                  <a:pt x="3846766" y="4531257"/>
                </a:cubicBezTo>
                <a:cubicBezTo>
                  <a:pt x="3854029" y="4524947"/>
                  <a:pt x="3860840" y="4518136"/>
                  <a:pt x="3867150" y="4510873"/>
                </a:cubicBezTo>
                <a:close/>
                <a:moveTo>
                  <a:pt x="3866388" y="4890350"/>
                </a:moveTo>
                <a:cubicBezTo>
                  <a:pt x="3855340" y="4863338"/>
                  <a:pt x="3837087" y="4839879"/>
                  <a:pt x="3813620" y="4822532"/>
                </a:cubicBezTo>
                <a:cubicBezTo>
                  <a:pt x="3835089" y="4809777"/>
                  <a:pt x="3853805" y="4792875"/>
                  <a:pt x="3868674" y="4772811"/>
                </a:cubicBezTo>
                <a:cubicBezTo>
                  <a:pt x="3884490" y="4792810"/>
                  <a:pt x="3904525" y="4809072"/>
                  <a:pt x="3927348" y="4820436"/>
                </a:cubicBezTo>
                <a:cubicBezTo>
                  <a:pt x="3900568" y="4836973"/>
                  <a:pt x="3879443" y="4861254"/>
                  <a:pt x="3866769" y="4890064"/>
                </a:cubicBezTo>
                <a:close/>
                <a:moveTo>
                  <a:pt x="4155472" y="1005006"/>
                </a:moveTo>
                <a:cubicBezTo>
                  <a:pt x="4168738" y="1036740"/>
                  <a:pt x="4192699" y="1062825"/>
                  <a:pt x="4223195" y="1078730"/>
                </a:cubicBezTo>
                <a:cubicBezTo>
                  <a:pt x="4196662" y="1090053"/>
                  <a:pt x="4173452" y="1107952"/>
                  <a:pt x="4155758" y="1130737"/>
                </a:cubicBezTo>
                <a:cubicBezTo>
                  <a:pt x="4141277" y="1109612"/>
                  <a:pt x="4122521" y="1091764"/>
                  <a:pt x="4100703" y="1078349"/>
                </a:cubicBezTo>
                <a:cubicBezTo>
                  <a:pt x="4125801" y="1059780"/>
                  <a:pt x="4144934" y="1034291"/>
                  <a:pt x="4155758" y="1005007"/>
                </a:cubicBezTo>
                <a:close/>
                <a:moveTo>
                  <a:pt x="4152805" y="4230934"/>
                </a:moveTo>
                <a:cubicBezTo>
                  <a:pt x="4157464" y="4235656"/>
                  <a:pt x="4162359" y="4240138"/>
                  <a:pt x="4167473" y="4244364"/>
                </a:cubicBezTo>
                <a:cubicBezTo>
                  <a:pt x="4162806" y="4248650"/>
                  <a:pt x="4157949" y="4253127"/>
                  <a:pt x="4154234" y="4257794"/>
                </a:cubicBezTo>
                <a:cubicBezTo>
                  <a:pt x="4150046" y="4252525"/>
                  <a:pt x="4145596" y="4247470"/>
                  <a:pt x="4140899" y="4242650"/>
                </a:cubicBezTo>
                <a:cubicBezTo>
                  <a:pt x="4144994" y="4239030"/>
                  <a:pt x="4148995" y="4235029"/>
                  <a:pt x="4152805" y="4230934"/>
                </a:cubicBezTo>
                <a:moveTo>
                  <a:pt x="4146328" y="1657850"/>
                </a:moveTo>
                <a:cubicBezTo>
                  <a:pt x="4148995" y="1655183"/>
                  <a:pt x="4151472" y="1652325"/>
                  <a:pt x="4154043" y="1649468"/>
                </a:cubicBezTo>
                <a:cubicBezTo>
                  <a:pt x="4156139" y="1651849"/>
                  <a:pt x="4158425" y="1654040"/>
                  <a:pt x="4160711" y="1656231"/>
                </a:cubicBezTo>
                <a:cubicBezTo>
                  <a:pt x="4157853" y="1658707"/>
                  <a:pt x="4155091" y="1661184"/>
                  <a:pt x="4152329" y="1663851"/>
                </a:cubicBezTo>
                <a:cubicBezTo>
                  <a:pt x="4150424" y="1661755"/>
                  <a:pt x="4148424" y="1659755"/>
                  <a:pt x="4146328" y="1657850"/>
                </a:cubicBezTo>
                <a:moveTo>
                  <a:pt x="4154138" y="1391150"/>
                </a:moveTo>
                <a:cubicBezTo>
                  <a:pt x="4146877" y="1382681"/>
                  <a:pt x="4138910" y="1374843"/>
                  <a:pt x="4130326" y="1367718"/>
                </a:cubicBezTo>
                <a:cubicBezTo>
                  <a:pt x="4139917" y="1358725"/>
                  <a:pt x="4148478" y="1348694"/>
                  <a:pt x="4155853" y="1337810"/>
                </a:cubicBezTo>
                <a:cubicBezTo>
                  <a:pt x="4163924" y="1348135"/>
                  <a:pt x="4173090" y="1357556"/>
                  <a:pt x="4183190" y="1365909"/>
                </a:cubicBezTo>
                <a:cubicBezTo>
                  <a:pt x="4172687" y="1373330"/>
                  <a:pt x="4162954" y="1381786"/>
                  <a:pt x="4154138" y="1391150"/>
                </a:cubicBezTo>
                <a:moveTo>
                  <a:pt x="4154138" y="4498396"/>
                </a:moveTo>
                <a:cubicBezTo>
                  <a:pt x="4166531" y="4512307"/>
                  <a:pt x="4180910" y="4524311"/>
                  <a:pt x="4196810" y="4534019"/>
                </a:cubicBezTo>
                <a:cubicBezTo>
                  <a:pt x="4181055" y="4545688"/>
                  <a:pt x="4167509" y="4560074"/>
                  <a:pt x="4156805" y="4576500"/>
                </a:cubicBezTo>
                <a:cubicBezTo>
                  <a:pt x="4146925" y="4559862"/>
                  <a:pt x="4134338" y="4544989"/>
                  <a:pt x="4119563" y="4532495"/>
                </a:cubicBezTo>
                <a:cubicBezTo>
                  <a:pt x="4132372" y="4522905"/>
                  <a:pt x="4143981" y="4511808"/>
                  <a:pt x="4154138" y="4499443"/>
                </a:cubicBezTo>
                <a:close/>
                <a:moveTo>
                  <a:pt x="4154996" y="4931307"/>
                </a:moveTo>
                <a:cubicBezTo>
                  <a:pt x="4152151" y="4908571"/>
                  <a:pt x="4144242" y="4886763"/>
                  <a:pt x="4131850" y="4867489"/>
                </a:cubicBezTo>
                <a:cubicBezTo>
                  <a:pt x="4119568" y="4848161"/>
                  <a:pt x="4103055" y="4831876"/>
                  <a:pt x="4083558" y="4819864"/>
                </a:cubicBezTo>
                <a:cubicBezTo>
                  <a:pt x="4113723" y="4804578"/>
                  <a:pt x="4138975" y="4781109"/>
                  <a:pt x="4156425" y="4752142"/>
                </a:cubicBezTo>
                <a:cubicBezTo>
                  <a:pt x="4178601" y="4785763"/>
                  <a:pt x="4212595" y="4809832"/>
                  <a:pt x="4251675" y="4819579"/>
                </a:cubicBezTo>
                <a:cubicBezTo>
                  <a:pt x="4200106" y="4834657"/>
                  <a:pt x="4162324" y="4878791"/>
                  <a:pt x="4155377" y="4932069"/>
                </a:cubicBezTo>
                <a:moveTo>
                  <a:pt x="4444842" y="1309330"/>
                </a:moveTo>
                <a:cubicBezTo>
                  <a:pt x="4457825" y="1332908"/>
                  <a:pt x="4476820" y="1352626"/>
                  <a:pt x="4499897" y="1366480"/>
                </a:cubicBezTo>
                <a:cubicBezTo>
                  <a:pt x="4478134" y="1377271"/>
                  <a:pt x="4458914" y="1392563"/>
                  <a:pt x="4443509" y="1411343"/>
                </a:cubicBezTo>
                <a:cubicBezTo>
                  <a:pt x="4431183" y="1394253"/>
                  <a:pt x="4416084" y="1379346"/>
                  <a:pt x="4398836" y="1367242"/>
                </a:cubicBezTo>
                <a:cubicBezTo>
                  <a:pt x="4418061" y="1351778"/>
                  <a:pt x="4433638" y="1332264"/>
                  <a:pt x="4444461" y="1310092"/>
                </a:cubicBezTo>
                <a:close/>
                <a:moveTo>
                  <a:pt x="4441031" y="1952458"/>
                </a:moveTo>
                <a:cubicBezTo>
                  <a:pt x="4438650" y="1949791"/>
                  <a:pt x="4435984" y="1947124"/>
                  <a:pt x="4433412" y="1944648"/>
                </a:cubicBezTo>
                <a:cubicBezTo>
                  <a:pt x="4436460" y="1941600"/>
                  <a:pt x="4439412" y="1938361"/>
                  <a:pt x="4442270" y="1935123"/>
                </a:cubicBezTo>
                <a:lnTo>
                  <a:pt x="4450937" y="1943505"/>
                </a:lnTo>
                <a:lnTo>
                  <a:pt x="4441412" y="1952553"/>
                </a:lnTo>
                <a:moveTo>
                  <a:pt x="4444842" y="3668482"/>
                </a:moveTo>
                <a:lnTo>
                  <a:pt x="4442174" y="3671149"/>
                </a:lnTo>
                <a:cubicBezTo>
                  <a:pt x="4440555" y="3669340"/>
                  <a:pt x="4439031" y="3667625"/>
                  <a:pt x="4437222" y="3665815"/>
                </a:cubicBezTo>
                <a:cubicBezTo>
                  <a:pt x="4438056" y="3665094"/>
                  <a:pt x="4438821" y="3664297"/>
                  <a:pt x="4439508" y="3663434"/>
                </a:cubicBezTo>
                <a:cubicBezTo>
                  <a:pt x="4441318" y="3665149"/>
                  <a:pt x="4443127" y="3666958"/>
                  <a:pt x="4444842" y="3668482"/>
                </a:cubicBezTo>
                <a:moveTo>
                  <a:pt x="4442174" y="3941659"/>
                </a:moveTo>
                <a:cubicBezTo>
                  <a:pt x="4447003" y="3946776"/>
                  <a:pt x="4452124" y="3951610"/>
                  <a:pt x="4457510" y="3956137"/>
                </a:cubicBezTo>
                <a:cubicBezTo>
                  <a:pt x="4452344" y="3960540"/>
                  <a:pt x="4447445" y="3965247"/>
                  <a:pt x="4442841" y="3970234"/>
                </a:cubicBezTo>
                <a:cubicBezTo>
                  <a:pt x="4438685" y="3965058"/>
                  <a:pt x="4434266" y="3960099"/>
                  <a:pt x="4429601" y="3955375"/>
                </a:cubicBezTo>
                <a:cubicBezTo>
                  <a:pt x="4433983" y="3951184"/>
                  <a:pt x="4438174" y="3946898"/>
                  <a:pt x="4442079" y="3942421"/>
                </a:cubicBezTo>
                <a:close/>
                <a:moveTo>
                  <a:pt x="4442174" y="1677471"/>
                </a:moveTo>
                <a:cubicBezTo>
                  <a:pt x="4435416" y="1669939"/>
                  <a:pt x="4428092" y="1662934"/>
                  <a:pt x="4420267" y="1656516"/>
                </a:cubicBezTo>
                <a:cubicBezTo>
                  <a:pt x="4428513" y="1648571"/>
                  <a:pt x="4436066" y="1639935"/>
                  <a:pt x="4442841" y="1630704"/>
                </a:cubicBezTo>
                <a:cubicBezTo>
                  <a:pt x="4450161" y="1639483"/>
                  <a:pt x="4458293" y="1647552"/>
                  <a:pt x="4467130" y="1654802"/>
                </a:cubicBezTo>
                <a:cubicBezTo>
                  <a:pt x="4457850" y="1661588"/>
                  <a:pt x="4449210" y="1669208"/>
                  <a:pt x="4441317" y="1677567"/>
                </a:cubicBezTo>
                <a:close/>
                <a:moveTo>
                  <a:pt x="4442174" y="4215408"/>
                </a:moveTo>
                <a:cubicBezTo>
                  <a:pt x="4452808" y="4226852"/>
                  <a:pt x="4464767" y="4236988"/>
                  <a:pt x="4477798" y="4245602"/>
                </a:cubicBezTo>
                <a:cubicBezTo>
                  <a:pt x="4464825" y="4255240"/>
                  <a:pt x="4453337" y="4266729"/>
                  <a:pt x="4443698" y="4279702"/>
                </a:cubicBezTo>
                <a:cubicBezTo>
                  <a:pt x="4435312" y="4266585"/>
                  <a:pt x="4425222" y="4254638"/>
                  <a:pt x="4413694" y="4244173"/>
                </a:cubicBezTo>
                <a:cubicBezTo>
                  <a:pt x="4424353" y="4235595"/>
                  <a:pt x="4434176" y="4226027"/>
                  <a:pt x="4443031" y="4215598"/>
                </a:cubicBezTo>
                <a:close/>
                <a:moveTo>
                  <a:pt x="4442841" y="4614315"/>
                </a:moveTo>
                <a:cubicBezTo>
                  <a:pt x="4432350" y="4582234"/>
                  <a:pt x="4412062" y="4554251"/>
                  <a:pt x="4384834" y="4534305"/>
                </a:cubicBezTo>
                <a:cubicBezTo>
                  <a:pt x="4408593" y="4519974"/>
                  <a:pt x="4428786" y="4500432"/>
                  <a:pt x="4443889" y="4477155"/>
                </a:cubicBezTo>
                <a:cubicBezTo>
                  <a:pt x="4463097" y="4503303"/>
                  <a:pt x="4489609" y="4523186"/>
                  <a:pt x="4520089" y="4534305"/>
                </a:cubicBezTo>
                <a:cubicBezTo>
                  <a:pt x="4484582" y="4549667"/>
                  <a:pt x="4456792" y="4578728"/>
                  <a:pt x="4443031" y="4614886"/>
                </a:cubicBezTo>
                <a:close/>
                <a:moveTo>
                  <a:pt x="4731735" y="1596223"/>
                </a:moveTo>
                <a:cubicBezTo>
                  <a:pt x="4745724" y="1620195"/>
                  <a:pt x="4765930" y="1639941"/>
                  <a:pt x="4790218" y="1653373"/>
                </a:cubicBezTo>
                <a:cubicBezTo>
                  <a:pt x="4766988" y="1664477"/>
                  <a:pt x="4746620" y="1680772"/>
                  <a:pt x="4730687" y="1700998"/>
                </a:cubicBezTo>
                <a:cubicBezTo>
                  <a:pt x="4718414" y="1683115"/>
                  <a:pt x="4703177" y="1667460"/>
                  <a:pt x="4685634" y="1654707"/>
                </a:cubicBezTo>
                <a:cubicBezTo>
                  <a:pt x="4705089" y="1638853"/>
                  <a:pt x="4720827" y="1618921"/>
                  <a:pt x="4731735" y="1596318"/>
                </a:cubicBezTo>
                <a:close/>
                <a:moveTo>
                  <a:pt x="4728115" y="3085171"/>
                </a:moveTo>
                <a:cubicBezTo>
                  <a:pt x="4731163" y="3088124"/>
                  <a:pt x="4734306" y="3090982"/>
                  <a:pt x="4737640" y="3093839"/>
                </a:cubicBezTo>
                <a:cubicBezTo>
                  <a:pt x="4734687" y="3096506"/>
                  <a:pt x="4731830" y="3099078"/>
                  <a:pt x="4729067" y="3101840"/>
                </a:cubicBezTo>
                <a:cubicBezTo>
                  <a:pt x="4726305" y="3098887"/>
                  <a:pt x="4723543" y="3095934"/>
                  <a:pt x="4720591" y="3093077"/>
                </a:cubicBezTo>
                <a:cubicBezTo>
                  <a:pt x="4723257" y="3090505"/>
                  <a:pt x="4725829" y="3087934"/>
                  <a:pt x="4728210" y="3085171"/>
                </a:cubicBezTo>
                <a:moveTo>
                  <a:pt x="4720876" y="2805708"/>
                </a:moveTo>
                <a:cubicBezTo>
                  <a:pt x="4723353" y="2803231"/>
                  <a:pt x="4725829" y="2800659"/>
                  <a:pt x="4728210" y="2797993"/>
                </a:cubicBezTo>
                <a:cubicBezTo>
                  <a:pt x="4730877" y="2800659"/>
                  <a:pt x="4733640" y="2803231"/>
                  <a:pt x="4736402" y="2805613"/>
                </a:cubicBezTo>
                <a:cubicBezTo>
                  <a:pt x="4733544" y="2808184"/>
                  <a:pt x="4730782" y="2810661"/>
                  <a:pt x="4728115" y="2813328"/>
                </a:cubicBezTo>
                <a:lnTo>
                  <a:pt x="4721638" y="2806184"/>
                </a:lnTo>
                <a:close/>
                <a:moveTo>
                  <a:pt x="4728020" y="2529483"/>
                </a:moveTo>
                <a:cubicBezTo>
                  <a:pt x="4724876" y="2525959"/>
                  <a:pt x="4721638" y="2522625"/>
                  <a:pt x="4718495" y="2519291"/>
                </a:cubicBezTo>
                <a:cubicBezTo>
                  <a:pt x="4722114" y="2515672"/>
                  <a:pt x="4725639" y="2511861"/>
                  <a:pt x="4729449" y="2508242"/>
                </a:cubicBezTo>
                <a:lnTo>
                  <a:pt x="4740498" y="2519291"/>
                </a:lnTo>
                <a:cubicBezTo>
                  <a:pt x="4736973" y="2522434"/>
                  <a:pt x="4732878" y="2526054"/>
                  <a:pt x="4729067" y="2529959"/>
                </a:cubicBezTo>
                <a:close/>
                <a:moveTo>
                  <a:pt x="4728972" y="3368254"/>
                </a:moveTo>
                <a:cubicBezTo>
                  <a:pt x="4733346" y="3372660"/>
                  <a:pt x="4737957" y="3376826"/>
                  <a:pt x="4742783" y="3380732"/>
                </a:cubicBezTo>
                <a:cubicBezTo>
                  <a:pt x="4738033" y="3384689"/>
                  <a:pt x="4733547" y="3388953"/>
                  <a:pt x="4729353" y="3393495"/>
                </a:cubicBezTo>
                <a:cubicBezTo>
                  <a:pt x="4725543" y="3388924"/>
                  <a:pt x="4721543" y="3384637"/>
                  <a:pt x="4717447" y="3380446"/>
                </a:cubicBezTo>
                <a:cubicBezTo>
                  <a:pt x="4721402" y="3376665"/>
                  <a:pt x="4725063" y="3372589"/>
                  <a:pt x="4728401" y="3368254"/>
                </a:cubicBezTo>
                <a:close/>
                <a:moveTo>
                  <a:pt x="4728972" y="2248019"/>
                </a:moveTo>
                <a:cubicBezTo>
                  <a:pt x="4724317" y="2242507"/>
                  <a:pt x="4719356" y="2237260"/>
                  <a:pt x="4714113" y="2232303"/>
                </a:cubicBezTo>
                <a:cubicBezTo>
                  <a:pt x="4720437" y="2226385"/>
                  <a:pt x="4726326" y="2220018"/>
                  <a:pt x="4731734" y="2213253"/>
                </a:cubicBezTo>
                <a:cubicBezTo>
                  <a:pt x="4737459" y="2219503"/>
                  <a:pt x="4743601" y="2225358"/>
                  <a:pt x="4750117" y="2230779"/>
                </a:cubicBezTo>
                <a:cubicBezTo>
                  <a:pt x="4742878" y="2236258"/>
                  <a:pt x="4736034" y="2242242"/>
                  <a:pt x="4729638" y="2248686"/>
                </a:cubicBezTo>
                <a:close/>
                <a:moveTo>
                  <a:pt x="4728972" y="3648194"/>
                </a:moveTo>
                <a:cubicBezTo>
                  <a:pt x="4736496" y="3656242"/>
                  <a:pt x="4744720" y="3663605"/>
                  <a:pt x="4753547" y="3670197"/>
                </a:cubicBezTo>
                <a:cubicBezTo>
                  <a:pt x="4745087" y="3677022"/>
                  <a:pt x="4737305" y="3684645"/>
                  <a:pt x="4730306" y="3692962"/>
                </a:cubicBezTo>
                <a:cubicBezTo>
                  <a:pt x="4723933" y="3684418"/>
                  <a:pt x="4716894" y="3676392"/>
                  <a:pt x="4709255" y="3668959"/>
                </a:cubicBezTo>
                <a:cubicBezTo>
                  <a:pt x="4716284" y="3662486"/>
                  <a:pt x="4722872" y="3655549"/>
                  <a:pt x="4728972" y="3648194"/>
                </a:cubicBezTo>
                <a:moveTo>
                  <a:pt x="4730877" y="1972746"/>
                </a:moveTo>
                <a:cubicBezTo>
                  <a:pt x="4722601" y="1962363"/>
                  <a:pt x="4713352" y="1952795"/>
                  <a:pt x="4703254" y="1944171"/>
                </a:cubicBezTo>
                <a:cubicBezTo>
                  <a:pt x="4713675" y="1934684"/>
                  <a:pt x="4722946" y="1924007"/>
                  <a:pt x="4730877" y="1912358"/>
                </a:cubicBezTo>
                <a:cubicBezTo>
                  <a:pt x="4740584" y="1924593"/>
                  <a:pt x="4751968" y="1935399"/>
                  <a:pt x="4764691" y="1944457"/>
                </a:cubicBezTo>
                <a:cubicBezTo>
                  <a:pt x="4752309" y="1952546"/>
                  <a:pt x="4740982" y="1962145"/>
                  <a:pt x="4730973" y="1973032"/>
                </a:cubicBezTo>
                <a:close/>
                <a:moveTo>
                  <a:pt x="4730306" y="3921276"/>
                </a:moveTo>
                <a:cubicBezTo>
                  <a:pt x="4743154" y="3936561"/>
                  <a:pt x="4758599" y="3949458"/>
                  <a:pt x="4775930" y="3959376"/>
                </a:cubicBezTo>
                <a:cubicBezTo>
                  <a:pt x="4759182" y="3970147"/>
                  <a:pt x="4744583" y="3983938"/>
                  <a:pt x="4732877" y="4000047"/>
                </a:cubicBezTo>
                <a:cubicBezTo>
                  <a:pt x="4722948" y="3983862"/>
                  <a:pt x="4710615" y="3969281"/>
                  <a:pt x="4696301" y="3956804"/>
                </a:cubicBezTo>
                <a:cubicBezTo>
                  <a:pt x="4709095" y="3946486"/>
                  <a:pt x="4720523" y="3934579"/>
                  <a:pt x="4730305" y="3921371"/>
                </a:cubicBezTo>
                <a:close/>
                <a:moveTo>
                  <a:pt x="4731925" y="4321326"/>
                </a:moveTo>
                <a:cubicBezTo>
                  <a:pt x="4720561" y="4291317"/>
                  <a:pt x="4700702" y="4265269"/>
                  <a:pt x="4674775" y="4246364"/>
                </a:cubicBezTo>
                <a:cubicBezTo>
                  <a:pt x="4698339" y="4230953"/>
                  <a:pt x="4718106" y="4210405"/>
                  <a:pt x="4732592" y="4186261"/>
                </a:cubicBezTo>
                <a:cubicBezTo>
                  <a:pt x="4752419" y="4213713"/>
                  <a:pt x="4780427" y="4234185"/>
                  <a:pt x="4812602" y="4244745"/>
                </a:cubicBezTo>
                <a:cubicBezTo>
                  <a:pt x="4776654" y="4258454"/>
                  <a:pt x="4747608" y="4285856"/>
                  <a:pt x="4731830" y="4320945"/>
                </a:cubicBezTo>
                <a:close/>
                <a:moveTo>
                  <a:pt x="5019199" y="1867971"/>
                </a:moveTo>
                <a:cubicBezTo>
                  <a:pt x="5027675" y="1885853"/>
                  <a:pt x="5039773" y="1901779"/>
                  <a:pt x="5054727" y="1914739"/>
                </a:cubicBezTo>
                <a:cubicBezTo>
                  <a:pt x="5069706" y="1927675"/>
                  <a:pt x="5087179" y="1937401"/>
                  <a:pt x="5106067" y="1943314"/>
                </a:cubicBezTo>
                <a:cubicBezTo>
                  <a:pt x="5070462" y="1953675"/>
                  <a:pt x="5039705" y="1976363"/>
                  <a:pt x="5019294" y="2007322"/>
                </a:cubicBezTo>
                <a:cubicBezTo>
                  <a:pt x="5005434" y="1981522"/>
                  <a:pt x="4985285" y="1959637"/>
                  <a:pt x="4960715" y="1943695"/>
                </a:cubicBezTo>
                <a:cubicBezTo>
                  <a:pt x="4987383" y="1924546"/>
                  <a:pt x="5007929" y="1898079"/>
                  <a:pt x="5019866" y="1867495"/>
                </a:cubicBezTo>
                <a:close/>
                <a:moveTo>
                  <a:pt x="5017865" y="3059740"/>
                </a:moveTo>
                <a:cubicBezTo>
                  <a:pt x="5029014" y="3072932"/>
                  <a:pt x="5042120" y="3084336"/>
                  <a:pt x="5056728" y="3093553"/>
                </a:cubicBezTo>
                <a:cubicBezTo>
                  <a:pt x="5041929" y="3103236"/>
                  <a:pt x="5028722" y="3115157"/>
                  <a:pt x="5017580" y="3128891"/>
                </a:cubicBezTo>
                <a:cubicBezTo>
                  <a:pt x="5008747" y="3116061"/>
                  <a:pt x="4998384" y="3104354"/>
                  <a:pt x="4986719" y="3094029"/>
                </a:cubicBezTo>
                <a:cubicBezTo>
                  <a:pt x="4998486" y="3083902"/>
                  <a:pt x="5008949" y="3072352"/>
                  <a:pt x="5017866" y="3059644"/>
                </a:cubicBezTo>
                <a:close/>
                <a:moveTo>
                  <a:pt x="4988528" y="2805708"/>
                </a:moveTo>
                <a:cubicBezTo>
                  <a:pt x="4999970" y="2795761"/>
                  <a:pt x="5010172" y="2784472"/>
                  <a:pt x="5018913" y="2772084"/>
                </a:cubicBezTo>
                <a:cubicBezTo>
                  <a:pt x="5029883" y="2785112"/>
                  <a:pt x="5042722" y="2796443"/>
                  <a:pt x="5057013" y="2805708"/>
                </a:cubicBezTo>
                <a:cubicBezTo>
                  <a:pt x="5042732" y="2814758"/>
                  <a:pt x="5029889" y="2825899"/>
                  <a:pt x="5018913" y="2838759"/>
                </a:cubicBezTo>
                <a:cubicBezTo>
                  <a:pt x="5010164" y="2826320"/>
                  <a:pt x="4999929" y="2814997"/>
                  <a:pt x="4988433" y="2805041"/>
                </a:cubicBezTo>
                <a:close/>
                <a:moveTo>
                  <a:pt x="5018723" y="2555486"/>
                </a:moveTo>
                <a:cubicBezTo>
                  <a:pt x="5009118" y="2541854"/>
                  <a:pt x="4997784" y="2529527"/>
                  <a:pt x="4985005" y="2518815"/>
                </a:cubicBezTo>
                <a:cubicBezTo>
                  <a:pt x="4998212" y="2507328"/>
                  <a:pt x="5009753" y="2494056"/>
                  <a:pt x="5019294" y="2479381"/>
                </a:cubicBezTo>
                <a:cubicBezTo>
                  <a:pt x="5031488" y="2494877"/>
                  <a:pt x="5046439" y="2507988"/>
                  <a:pt x="5063395" y="2518053"/>
                </a:cubicBezTo>
                <a:cubicBezTo>
                  <a:pt x="5046664" y="2527879"/>
                  <a:pt x="5031746" y="2540509"/>
                  <a:pt x="5019294" y="2555391"/>
                </a:cubicBezTo>
                <a:close/>
                <a:moveTo>
                  <a:pt x="5018723" y="3341203"/>
                </a:moveTo>
                <a:cubicBezTo>
                  <a:pt x="5032527" y="3358236"/>
                  <a:pt x="5049471" y="3372463"/>
                  <a:pt x="5068634" y="3383113"/>
                </a:cubicBezTo>
                <a:cubicBezTo>
                  <a:pt x="5049931" y="3393848"/>
                  <a:pt x="5033574" y="3408229"/>
                  <a:pt x="5020533" y="3425404"/>
                </a:cubicBezTo>
                <a:cubicBezTo>
                  <a:pt x="5010233" y="3408567"/>
                  <a:pt x="4997380" y="3393432"/>
                  <a:pt x="4982433" y="3380542"/>
                </a:cubicBezTo>
                <a:cubicBezTo>
                  <a:pt x="4996348" y="3369187"/>
                  <a:pt x="5008540" y="3355872"/>
                  <a:pt x="5018628" y="3341013"/>
                </a:cubicBezTo>
                <a:close/>
                <a:moveTo>
                  <a:pt x="5019580" y="2276689"/>
                </a:moveTo>
                <a:cubicBezTo>
                  <a:pt x="5007976" y="2258664"/>
                  <a:pt x="4993347" y="2242778"/>
                  <a:pt x="4976337" y="2229731"/>
                </a:cubicBezTo>
                <a:cubicBezTo>
                  <a:pt x="4993823" y="2215201"/>
                  <a:pt x="5008400" y="2197489"/>
                  <a:pt x="5019294" y="2177534"/>
                </a:cubicBezTo>
                <a:cubicBezTo>
                  <a:pt x="5033951" y="2199671"/>
                  <a:pt x="5054102" y="2217624"/>
                  <a:pt x="5077778" y="2229636"/>
                </a:cubicBezTo>
                <a:cubicBezTo>
                  <a:pt x="5054937" y="2240591"/>
                  <a:pt x="5034925" y="2256659"/>
                  <a:pt x="5019294" y="2276594"/>
                </a:cubicBezTo>
                <a:close/>
                <a:moveTo>
                  <a:pt x="5020533" y="3615904"/>
                </a:moveTo>
                <a:cubicBezTo>
                  <a:pt x="5037964" y="3639222"/>
                  <a:pt x="5061405" y="3657363"/>
                  <a:pt x="5088351" y="3668387"/>
                </a:cubicBezTo>
                <a:cubicBezTo>
                  <a:pt x="5059433" y="3680670"/>
                  <a:pt x="5035132" y="3701771"/>
                  <a:pt x="5018914" y="3728680"/>
                </a:cubicBezTo>
                <a:cubicBezTo>
                  <a:pt x="5007467" y="3705882"/>
                  <a:pt x="4991220" y="3685833"/>
                  <a:pt x="4971289" y="3669911"/>
                </a:cubicBezTo>
                <a:cubicBezTo>
                  <a:pt x="4991054" y="3655295"/>
                  <a:pt x="5007727" y="3636907"/>
                  <a:pt x="5020343" y="3615809"/>
                </a:cubicBezTo>
                <a:close/>
                <a:moveTo>
                  <a:pt x="5017675" y="4052435"/>
                </a:moveTo>
                <a:cubicBezTo>
                  <a:pt x="5007535" y="4013499"/>
                  <a:pt x="4983034" y="3979843"/>
                  <a:pt x="4949095" y="3958233"/>
                </a:cubicBezTo>
                <a:cubicBezTo>
                  <a:pt x="4979072" y="3940923"/>
                  <a:pt x="5003339" y="3915233"/>
                  <a:pt x="5018913" y="3884319"/>
                </a:cubicBezTo>
                <a:cubicBezTo>
                  <a:pt x="5030968" y="3904478"/>
                  <a:pt x="5047571" y="3921537"/>
                  <a:pt x="5067396" y="3934134"/>
                </a:cubicBezTo>
                <a:cubicBezTo>
                  <a:pt x="5087236" y="3946640"/>
                  <a:pt x="5109694" y="3954398"/>
                  <a:pt x="5133023" y="3956804"/>
                </a:cubicBezTo>
                <a:cubicBezTo>
                  <a:pt x="5079074" y="3962889"/>
                  <a:pt x="5033801" y="4000243"/>
                  <a:pt x="5017580" y="4052054"/>
                </a:cubicBezTo>
                <a:close/>
                <a:moveTo>
                  <a:pt x="5720525" y="2839902"/>
                </a:moveTo>
                <a:cubicBezTo>
                  <a:pt x="5659661" y="2840013"/>
                  <a:pt x="5610411" y="2889444"/>
                  <a:pt x="5610522" y="2950308"/>
                </a:cubicBezTo>
                <a:cubicBezTo>
                  <a:pt x="5610535" y="2957566"/>
                  <a:pt x="5611265" y="2964805"/>
                  <a:pt x="5612702" y="2971919"/>
                </a:cubicBezTo>
                <a:cubicBezTo>
                  <a:pt x="5624796" y="3031462"/>
                  <a:pt x="5682870" y="3069927"/>
                  <a:pt x="5742413" y="3057833"/>
                </a:cubicBezTo>
                <a:cubicBezTo>
                  <a:pt x="5771311" y="3051963"/>
                  <a:pt x="5796644" y="3034737"/>
                  <a:pt x="5812727" y="3010019"/>
                </a:cubicBezTo>
                <a:cubicBezTo>
                  <a:pt x="5846131" y="2959267"/>
                  <a:pt x="5832068" y="2891044"/>
                  <a:pt x="5781315" y="2857640"/>
                </a:cubicBezTo>
                <a:cubicBezTo>
                  <a:pt x="5763297" y="2845781"/>
                  <a:pt x="5742190" y="2839480"/>
                  <a:pt x="5720620" y="2839522"/>
                </a:cubicBezTo>
                <a:moveTo>
                  <a:pt x="287846" y="3144322"/>
                </a:moveTo>
                <a:cubicBezTo>
                  <a:pt x="237661" y="3144208"/>
                  <a:pt x="196885" y="3184799"/>
                  <a:pt x="196772" y="3234984"/>
                </a:cubicBezTo>
                <a:cubicBezTo>
                  <a:pt x="196658" y="3285169"/>
                  <a:pt x="237249" y="3325945"/>
                  <a:pt x="287434" y="3326058"/>
                </a:cubicBezTo>
                <a:cubicBezTo>
                  <a:pt x="337619" y="3326172"/>
                  <a:pt x="378395" y="3285580"/>
                  <a:pt x="378508" y="3235395"/>
                </a:cubicBezTo>
                <a:cubicBezTo>
                  <a:pt x="378563" y="3211158"/>
                  <a:pt x="368933" y="3187903"/>
                  <a:pt x="351758" y="3170801"/>
                </a:cubicBezTo>
                <a:cubicBezTo>
                  <a:pt x="334790" y="3153875"/>
                  <a:pt x="311812" y="3144355"/>
                  <a:pt x="287846" y="3144322"/>
                </a:cubicBezTo>
                <a:close/>
                <a:moveTo>
                  <a:pt x="574072" y="3115175"/>
                </a:moveTo>
                <a:cubicBezTo>
                  <a:pt x="542215" y="3114703"/>
                  <a:pt x="511515" y="3127100"/>
                  <a:pt x="488918" y="3149560"/>
                </a:cubicBezTo>
                <a:cubicBezTo>
                  <a:pt x="477649" y="3160609"/>
                  <a:pt x="468738" y="3173830"/>
                  <a:pt x="462725" y="3188422"/>
                </a:cubicBezTo>
                <a:cubicBezTo>
                  <a:pt x="456679" y="3202970"/>
                  <a:pt x="453603" y="3218579"/>
                  <a:pt x="453676" y="3234333"/>
                </a:cubicBezTo>
                <a:cubicBezTo>
                  <a:pt x="452940" y="3300874"/>
                  <a:pt x="506286" y="3355413"/>
                  <a:pt x="572828" y="3356149"/>
                </a:cubicBezTo>
                <a:cubicBezTo>
                  <a:pt x="639369" y="3356885"/>
                  <a:pt x="693908" y="3303538"/>
                  <a:pt x="694644" y="3236997"/>
                </a:cubicBezTo>
                <a:cubicBezTo>
                  <a:pt x="695379" y="3170456"/>
                  <a:pt x="642033" y="3115917"/>
                  <a:pt x="575492" y="3115181"/>
                </a:cubicBezTo>
                <a:cubicBezTo>
                  <a:pt x="575241" y="3115178"/>
                  <a:pt x="574990" y="3115176"/>
                  <a:pt x="574739" y="3115175"/>
                </a:cubicBezTo>
                <a:close/>
                <a:moveTo>
                  <a:pt x="5720430" y="3128319"/>
                </a:moveTo>
                <a:cubicBezTo>
                  <a:pt x="5692192" y="3128083"/>
                  <a:pt x="5665019" y="3139083"/>
                  <a:pt x="5644896" y="3158895"/>
                </a:cubicBezTo>
                <a:cubicBezTo>
                  <a:pt x="5634979" y="3168786"/>
                  <a:pt x="5627057" y="3180492"/>
                  <a:pt x="5621560" y="3193375"/>
                </a:cubicBezTo>
                <a:cubicBezTo>
                  <a:pt x="5616146" y="3206251"/>
                  <a:pt x="5613361" y="3220079"/>
                  <a:pt x="5613369" y="3234047"/>
                </a:cubicBezTo>
                <a:cubicBezTo>
                  <a:pt x="5613192" y="3248209"/>
                  <a:pt x="5615848" y="3262264"/>
                  <a:pt x="5621179" y="3275385"/>
                </a:cubicBezTo>
                <a:cubicBezTo>
                  <a:pt x="5626528" y="3288442"/>
                  <a:pt x="5634393" y="3300319"/>
                  <a:pt x="5644325" y="3310342"/>
                </a:cubicBezTo>
                <a:cubicBezTo>
                  <a:pt x="5654298" y="3320382"/>
                  <a:pt x="5666185" y="3328317"/>
                  <a:pt x="5679281" y="3333678"/>
                </a:cubicBezTo>
                <a:cubicBezTo>
                  <a:pt x="5719479" y="3350277"/>
                  <a:pt x="5765718" y="3341029"/>
                  <a:pt x="5796439" y="3310247"/>
                </a:cubicBezTo>
                <a:cubicBezTo>
                  <a:pt x="5806369" y="3300203"/>
                  <a:pt x="5814261" y="3288333"/>
                  <a:pt x="5819680" y="3275290"/>
                </a:cubicBezTo>
                <a:cubicBezTo>
                  <a:pt x="5841985" y="3220815"/>
                  <a:pt x="5815906" y="3158572"/>
                  <a:pt x="5761431" y="3136266"/>
                </a:cubicBezTo>
                <a:cubicBezTo>
                  <a:pt x="5748451" y="3130952"/>
                  <a:pt x="5734550" y="3128251"/>
                  <a:pt x="5720525" y="3128319"/>
                </a:cubicBezTo>
                <a:close/>
                <a:moveTo>
                  <a:pt x="574072" y="3403878"/>
                </a:moveTo>
                <a:cubicBezTo>
                  <a:pt x="558794" y="3403675"/>
                  <a:pt x="543632" y="3406559"/>
                  <a:pt x="529495" y="3412355"/>
                </a:cubicBezTo>
                <a:cubicBezTo>
                  <a:pt x="468502" y="3435631"/>
                  <a:pt x="437926" y="3503943"/>
                  <a:pt x="461201" y="3564936"/>
                </a:cubicBezTo>
                <a:cubicBezTo>
                  <a:pt x="484477" y="3625929"/>
                  <a:pt x="552789" y="3656505"/>
                  <a:pt x="613782" y="3633230"/>
                </a:cubicBezTo>
                <a:cubicBezTo>
                  <a:pt x="660675" y="3615336"/>
                  <a:pt x="691154" y="3569779"/>
                  <a:pt x="689801" y="3519607"/>
                </a:cubicBezTo>
                <a:cubicBezTo>
                  <a:pt x="690106" y="3488827"/>
                  <a:pt x="677984" y="3459226"/>
                  <a:pt x="656178" y="3437501"/>
                </a:cubicBezTo>
                <a:cubicBezTo>
                  <a:pt x="645439" y="3426718"/>
                  <a:pt x="632645" y="3418199"/>
                  <a:pt x="618554" y="3412450"/>
                </a:cubicBezTo>
                <a:cubicBezTo>
                  <a:pt x="604470" y="3406578"/>
                  <a:pt x="589330" y="3403660"/>
                  <a:pt x="574072" y="3403878"/>
                </a:cubicBezTo>
                <a:moveTo>
                  <a:pt x="574072" y="3699153"/>
                </a:moveTo>
                <a:cubicBezTo>
                  <a:pt x="523102" y="3698450"/>
                  <a:pt x="478744" y="3733873"/>
                  <a:pt x="468154" y="3783735"/>
                </a:cubicBezTo>
                <a:cubicBezTo>
                  <a:pt x="455850" y="3841461"/>
                  <a:pt x="492671" y="3898232"/>
                  <a:pt x="550397" y="3910537"/>
                </a:cubicBezTo>
                <a:cubicBezTo>
                  <a:pt x="608123" y="3922841"/>
                  <a:pt x="664894" y="3886020"/>
                  <a:pt x="677199" y="3828294"/>
                </a:cubicBezTo>
                <a:cubicBezTo>
                  <a:pt x="689503" y="3770568"/>
                  <a:pt x="652682" y="3713797"/>
                  <a:pt x="594956" y="3701492"/>
                </a:cubicBezTo>
                <a:cubicBezTo>
                  <a:pt x="588088" y="3700028"/>
                  <a:pt x="581093" y="3699245"/>
                  <a:pt x="574072" y="3699153"/>
                </a:cubicBezTo>
                <a:moveTo>
                  <a:pt x="5433537" y="3683246"/>
                </a:moveTo>
                <a:cubicBezTo>
                  <a:pt x="5365623" y="3683246"/>
                  <a:pt x="5310569" y="3738301"/>
                  <a:pt x="5310569" y="3806214"/>
                </a:cubicBezTo>
                <a:cubicBezTo>
                  <a:pt x="5310569" y="3874127"/>
                  <a:pt x="5365624" y="3929182"/>
                  <a:pt x="5433537" y="3929182"/>
                </a:cubicBezTo>
                <a:cubicBezTo>
                  <a:pt x="5449894" y="3929278"/>
                  <a:pt x="5466099" y="3926036"/>
                  <a:pt x="5481162" y="3919657"/>
                </a:cubicBezTo>
                <a:cubicBezTo>
                  <a:pt x="5496119" y="3913438"/>
                  <a:pt x="5509710" y="3904344"/>
                  <a:pt x="5521167" y="3892891"/>
                </a:cubicBezTo>
                <a:cubicBezTo>
                  <a:pt x="5532706" y="3881472"/>
                  <a:pt x="5541754" y="3867786"/>
                  <a:pt x="5547741" y="3852696"/>
                </a:cubicBezTo>
                <a:cubicBezTo>
                  <a:pt x="5573572" y="3790001"/>
                  <a:pt x="5543687" y="3718236"/>
                  <a:pt x="5480991" y="3692406"/>
                </a:cubicBezTo>
                <a:cubicBezTo>
                  <a:pt x="5465913" y="3686194"/>
                  <a:pt x="5449748" y="3683047"/>
                  <a:pt x="5433441" y="3683151"/>
                </a:cubicBezTo>
                <a:close/>
                <a:moveTo>
                  <a:pt x="573977" y="3997190"/>
                </a:moveTo>
                <a:cubicBezTo>
                  <a:pt x="521378" y="3996375"/>
                  <a:pt x="478078" y="4038355"/>
                  <a:pt x="477263" y="4090954"/>
                </a:cubicBezTo>
                <a:cubicBezTo>
                  <a:pt x="476449" y="4143553"/>
                  <a:pt x="518428" y="4186852"/>
                  <a:pt x="571027" y="4187667"/>
                </a:cubicBezTo>
                <a:cubicBezTo>
                  <a:pt x="579043" y="4187791"/>
                  <a:pt x="587043" y="4186903"/>
                  <a:pt x="594836" y="4185023"/>
                </a:cubicBezTo>
                <a:cubicBezTo>
                  <a:pt x="607778" y="4182130"/>
                  <a:pt x="619955" y="4176513"/>
                  <a:pt x="630555" y="4168545"/>
                </a:cubicBezTo>
                <a:cubicBezTo>
                  <a:pt x="652121" y="4152716"/>
                  <a:pt x="665966" y="4128486"/>
                  <a:pt x="668655" y="4101870"/>
                </a:cubicBezTo>
                <a:cubicBezTo>
                  <a:pt x="672590" y="4061151"/>
                  <a:pt x="650085" y="4022468"/>
                  <a:pt x="612743" y="4005763"/>
                </a:cubicBezTo>
                <a:cubicBezTo>
                  <a:pt x="600744" y="4000436"/>
                  <a:pt x="587772" y="3997647"/>
                  <a:pt x="574643" y="3997571"/>
                </a:cubicBezTo>
                <a:moveTo>
                  <a:pt x="860870" y="3972901"/>
                </a:moveTo>
                <a:cubicBezTo>
                  <a:pt x="794903" y="3972656"/>
                  <a:pt x="741228" y="4025933"/>
                  <a:pt x="740983" y="4091900"/>
                </a:cubicBezTo>
                <a:cubicBezTo>
                  <a:pt x="740802" y="4140505"/>
                  <a:pt x="770092" y="4184372"/>
                  <a:pt x="815054" y="4202835"/>
                </a:cubicBezTo>
                <a:cubicBezTo>
                  <a:pt x="876024" y="4228159"/>
                  <a:pt x="945978" y="4199263"/>
                  <a:pt x="971302" y="4138293"/>
                </a:cubicBezTo>
                <a:cubicBezTo>
                  <a:pt x="996626" y="4077324"/>
                  <a:pt x="967730" y="4007369"/>
                  <a:pt x="906761" y="3982045"/>
                </a:cubicBezTo>
                <a:cubicBezTo>
                  <a:pt x="892215" y="3976004"/>
                  <a:pt x="876620" y="3972896"/>
                  <a:pt x="860870" y="3972901"/>
                </a:cubicBezTo>
                <a:moveTo>
                  <a:pt x="5434584" y="3983950"/>
                </a:moveTo>
                <a:cubicBezTo>
                  <a:pt x="5371502" y="3986301"/>
                  <a:pt x="5322269" y="4039345"/>
                  <a:pt x="5324619" y="4102427"/>
                </a:cubicBezTo>
                <a:cubicBezTo>
                  <a:pt x="5325613" y="4129096"/>
                  <a:pt x="5335907" y="4154576"/>
                  <a:pt x="5353717" y="4174450"/>
                </a:cubicBezTo>
                <a:cubicBezTo>
                  <a:pt x="5395236" y="4218954"/>
                  <a:pt x="5464972" y="4221374"/>
                  <a:pt x="5509476" y="4179855"/>
                </a:cubicBezTo>
                <a:cubicBezTo>
                  <a:pt x="5511339" y="4178116"/>
                  <a:pt x="5513142" y="4176314"/>
                  <a:pt x="5514880" y="4174450"/>
                </a:cubicBezTo>
                <a:cubicBezTo>
                  <a:pt x="5535705" y="4152083"/>
                  <a:pt x="5546297" y="4122066"/>
                  <a:pt x="5544122" y="4091583"/>
                </a:cubicBezTo>
                <a:cubicBezTo>
                  <a:pt x="5543494" y="4031626"/>
                  <a:pt x="5494543" y="3983442"/>
                  <a:pt x="5434584" y="3983760"/>
                </a:cubicBezTo>
                <a:close/>
                <a:moveTo>
                  <a:pt x="860203" y="4271415"/>
                </a:moveTo>
                <a:cubicBezTo>
                  <a:pt x="808974" y="4271084"/>
                  <a:pt x="764639" y="4306968"/>
                  <a:pt x="754285" y="4357140"/>
                </a:cubicBezTo>
                <a:cubicBezTo>
                  <a:pt x="743950" y="4407247"/>
                  <a:pt x="770478" y="4457671"/>
                  <a:pt x="817626" y="4477536"/>
                </a:cubicBezTo>
                <a:cubicBezTo>
                  <a:pt x="872127" y="4500602"/>
                  <a:pt x="935007" y="4475120"/>
                  <a:pt x="958073" y="4420619"/>
                </a:cubicBezTo>
                <a:cubicBezTo>
                  <a:pt x="981139" y="4366118"/>
                  <a:pt x="955657" y="4303238"/>
                  <a:pt x="901156" y="4280172"/>
                </a:cubicBezTo>
                <a:cubicBezTo>
                  <a:pt x="888193" y="4274686"/>
                  <a:pt x="874277" y="4271807"/>
                  <a:pt x="860203" y="4271701"/>
                </a:cubicBezTo>
                <a:moveTo>
                  <a:pt x="1146429" y="4247317"/>
                </a:moveTo>
                <a:cubicBezTo>
                  <a:pt x="1074224" y="4247888"/>
                  <a:pt x="1015875" y="4306365"/>
                  <a:pt x="1015460" y="4378571"/>
                </a:cubicBezTo>
                <a:cubicBezTo>
                  <a:pt x="1015287" y="4395707"/>
                  <a:pt x="1018524" y="4412706"/>
                  <a:pt x="1024985" y="4428577"/>
                </a:cubicBezTo>
                <a:cubicBezTo>
                  <a:pt x="1031647" y="4444439"/>
                  <a:pt x="1041355" y="4458840"/>
                  <a:pt x="1053560" y="4470964"/>
                </a:cubicBezTo>
                <a:cubicBezTo>
                  <a:pt x="1065779" y="4483099"/>
                  <a:pt x="1080196" y="4492797"/>
                  <a:pt x="1096042" y="4499539"/>
                </a:cubicBezTo>
                <a:cubicBezTo>
                  <a:pt x="1115970" y="4507542"/>
                  <a:pt x="1137537" y="4510613"/>
                  <a:pt x="1158907" y="4508492"/>
                </a:cubicBezTo>
                <a:cubicBezTo>
                  <a:pt x="1230942" y="4503228"/>
                  <a:pt x="1285070" y="4440565"/>
                  <a:pt x="1279806" y="4368530"/>
                </a:cubicBezTo>
                <a:cubicBezTo>
                  <a:pt x="1274728" y="4299050"/>
                  <a:pt x="1216076" y="4245747"/>
                  <a:pt x="1146429" y="4247317"/>
                </a:cubicBezTo>
                <a:moveTo>
                  <a:pt x="5148072" y="4258366"/>
                </a:moveTo>
                <a:cubicBezTo>
                  <a:pt x="5081739" y="4258905"/>
                  <a:pt x="5028403" y="4313116"/>
                  <a:pt x="5028943" y="4379449"/>
                </a:cubicBezTo>
                <a:cubicBezTo>
                  <a:pt x="5029201" y="4411170"/>
                  <a:pt x="5041997" y="4441500"/>
                  <a:pt x="5064538" y="4463820"/>
                </a:cubicBezTo>
                <a:cubicBezTo>
                  <a:pt x="5098970" y="4497969"/>
                  <a:pt x="5150570" y="4508041"/>
                  <a:pt x="5195316" y="4489347"/>
                </a:cubicBezTo>
                <a:cubicBezTo>
                  <a:pt x="5256465" y="4463751"/>
                  <a:pt x="5285418" y="4393539"/>
                  <a:pt x="5260086" y="4332280"/>
                </a:cubicBezTo>
                <a:cubicBezTo>
                  <a:pt x="5247864" y="4302620"/>
                  <a:pt x="5224207" y="4279135"/>
                  <a:pt x="5194459" y="4267129"/>
                </a:cubicBezTo>
                <a:cubicBezTo>
                  <a:pt x="5179736" y="4261143"/>
                  <a:pt x="5163964" y="4258164"/>
                  <a:pt x="5148072" y="4258366"/>
                </a:cubicBezTo>
                <a:moveTo>
                  <a:pt x="1146429" y="4554688"/>
                </a:moveTo>
                <a:cubicBezTo>
                  <a:pt x="1085988" y="4555173"/>
                  <a:pt x="1037383" y="4604563"/>
                  <a:pt x="1037867" y="4665004"/>
                </a:cubicBezTo>
                <a:cubicBezTo>
                  <a:pt x="1038279" y="4716372"/>
                  <a:pt x="1074363" y="4760542"/>
                  <a:pt x="1124617" y="4771192"/>
                </a:cubicBezTo>
                <a:cubicBezTo>
                  <a:pt x="1144042" y="4775125"/>
                  <a:pt x="1164175" y="4773642"/>
                  <a:pt x="1182814" y="4766905"/>
                </a:cubicBezTo>
                <a:cubicBezTo>
                  <a:pt x="1220790" y="4753507"/>
                  <a:pt x="1248267" y="4720241"/>
                  <a:pt x="1254252" y="4680418"/>
                </a:cubicBezTo>
                <a:cubicBezTo>
                  <a:pt x="1263406" y="4620726"/>
                  <a:pt x="1222436" y="4564914"/>
                  <a:pt x="1162743" y="4555760"/>
                </a:cubicBezTo>
                <a:cubicBezTo>
                  <a:pt x="1157439" y="4554946"/>
                  <a:pt x="1152081" y="4554525"/>
                  <a:pt x="1146715" y="4554498"/>
                </a:cubicBezTo>
                <a:close/>
                <a:moveTo>
                  <a:pt x="1432179" y="4531066"/>
                </a:moveTo>
                <a:cubicBezTo>
                  <a:pt x="1359270" y="4530537"/>
                  <a:pt x="1299737" y="4589213"/>
                  <a:pt x="1299208" y="4662121"/>
                </a:cubicBezTo>
                <a:cubicBezTo>
                  <a:pt x="1298679" y="4735030"/>
                  <a:pt x="1357354" y="4794563"/>
                  <a:pt x="1430263" y="4795093"/>
                </a:cubicBezTo>
                <a:cubicBezTo>
                  <a:pt x="1503172" y="4795622"/>
                  <a:pt x="1562705" y="4736947"/>
                  <a:pt x="1563234" y="4664038"/>
                </a:cubicBezTo>
                <a:cubicBezTo>
                  <a:pt x="1563553" y="4620058"/>
                  <a:pt x="1541950" y="4578807"/>
                  <a:pt x="1505617" y="4554022"/>
                </a:cubicBezTo>
                <a:cubicBezTo>
                  <a:pt x="1484124" y="4539351"/>
                  <a:pt x="1458772" y="4531364"/>
                  <a:pt x="1432751" y="4531066"/>
                </a:cubicBezTo>
                <a:moveTo>
                  <a:pt x="4863084" y="4541353"/>
                </a:moveTo>
                <a:cubicBezTo>
                  <a:pt x="4795487" y="4541551"/>
                  <a:pt x="4740849" y="4596510"/>
                  <a:pt x="4741047" y="4664108"/>
                </a:cubicBezTo>
                <a:cubicBezTo>
                  <a:pt x="4741245" y="4731705"/>
                  <a:pt x="4796204" y="4786342"/>
                  <a:pt x="4863801" y="4786145"/>
                </a:cubicBezTo>
                <a:cubicBezTo>
                  <a:pt x="4883826" y="4786086"/>
                  <a:pt x="4903531" y="4781115"/>
                  <a:pt x="4921186" y="4771668"/>
                </a:cubicBezTo>
                <a:cubicBezTo>
                  <a:pt x="4937221" y="4763169"/>
                  <a:pt x="4951125" y="4751154"/>
                  <a:pt x="4961858" y="4736521"/>
                </a:cubicBezTo>
                <a:cubicBezTo>
                  <a:pt x="4972616" y="4721965"/>
                  <a:pt x="4980032" y="4705216"/>
                  <a:pt x="4983576" y="4687467"/>
                </a:cubicBezTo>
                <a:cubicBezTo>
                  <a:pt x="4990639" y="4651433"/>
                  <a:pt x="4981243" y="4614128"/>
                  <a:pt x="4957953" y="4585740"/>
                </a:cubicBezTo>
                <a:cubicBezTo>
                  <a:pt x="4946360" y="4571770"/>
                  <a:pt x="4931864" y="4560491"/>
                  <a:pt x="4915472" y="4552688"/>
                </a:cubicBezTo>
                <a:cubicBezTo>
                  <a:pt x="4899065" y="4544954"/>
                  <a:pt x="4881127" y="4541015"/>
                  <a:pt x="4862989" y="4541163"/>
                </a:cubicBezTo>
                <a:close/>
                <a:moveTo>
                  <a:pt x="1431798" y="4840153"/>
                </a:moveTo>
                <a:cubicBezTo>
                  <a:pt x="1402721" y="4840014"/>
                  <a:pt x="1374786" y="4851462"/>
                  <a:pt x="1354169" y="4871966"/>
                </a:cubicBezTo>
                <a:cubicBezTo>
                  <a:pt x="1344036" y="4882143"/>
                  <a:pt x="1335952" y="4894172"/>
                  <a:pt x="1330357" y="4907399"/>
                </a:cubicBezTo>
                <a:cubicBezTo>
                  <a:pt x="1323425" y="4924004"/>
                  <a:pt x="1320709" y="4942067"/>
                  <a:pt x="1322451" y="4959977"/>
                </a:cubicBezTo>
                <a:cubicBezTo>
                  <a:pt x="1324146" y="4977926"/>
                  <a:pt x="1330337" y="4995156"/>
                  <a:pt x="1340454" y="5010079"/>
                </a:cubicBezTo>
                <a:cubicBezTo>
                  <a:pt x="1373858" y="5060453"/>
                  <a:pt x="1441774" y="5074210"/>
                  <a:pt x="1492148" y="5040805"/>
                </a:cubicBezTo>
                <a:cubicBezTo>
                  <a:pt x="1542522" y="5007401"/>
                  <a:pt x="1556279" y="4939485"/>
                  <a:pt x="1522874" y="4889111"/>
                </a:cubicBezTo>
                <a:cubicBezTo>
                  <a:pt x="1502625" y="4858575"/>
                  <a:pt x="1468438" y="4840198"/>
                  <a:pt x="1431798" y="4840153"/>
                </a:cubicBezTo>
                <a:moveTo>
                  <a:pt x="1717548" y="4823198"/>
                </a:moveTo>
                <a:cubicBezTo>
                  <a:pt x="1647639" y="4823886"/>
                  <a:pt x="1591525" y="4881116"/>
                  <a:pt x="1592213" y="4951025"/>
                </a:cubicBezTo>
                <a:cubicBezTo>
                  <a:pt x="1592901" y="5020935"/>
                  <a:pt x="1650131" y="5077049"/>
                  <a:pt x="1720040" y="5076361"/>
                </a:cubicBezTo>
                <a:cubicBezTo>
                  <a:pt x="1789948" y="5075673"/>
                  <a:pt x="1846063" y="5018443"/>
                  <a:pt x="1845375" y="4948534"/>
                </a:cubicBezTo>
                <a:cubicBezTo>
                  <a:pt x="1845212" y="4932005"/>
                  <a:pt x="1841814" y="4915668"/>
                  <a:pt x="1835372" y="4900446"/>
                </a:cubicBezTo>
                <a:cubicBezTo>
                  <a:pt x="1828822" y="4885108"/>
                  <a:pt x="1819342" y="4871196"/>
                  <a:pt x="1807464" y="4859489"/>
                </a:cubicBezTo>
                <a:cubicBezTo>
                  <a:pt x="1783467" y="4835982"/>
                  <a:pt x="1751139" y="4822934"/>
                  <a:pt x="1717548" y="4823198"/>
                </a:cubicBezTo>
                <a:moveTo>
                  <a:pt x="4576001" y="4829008"/>
                </a:moveTo>
                <a:cubicBezTo>
                  <a:pt x="4509378" y="4823361"/>
                  <a:pt x="4450792" y="4872790"/>
                  <a:pt x="4445144" y="4939412"/>
                </a:cubicBezTo>
                <a:cubicBezTo>
                  <a:pt x="4439496" y="5006034"/>
                  <a:pt x="4488926" y="5064621"/>
                  <a:pt x="4555548" y="5070269"/>
                </a:cubicBezTo>
                <a:cubicBezTo>
                  <a:pt x="4592852" y="5073431"/>
                  <a:pt x="4629520" y="5059157"/>
                  <a:pt x="4654868" y="5031605"/>
                </a:cubicBezTo>
                <a:cubicBezTo>
                  <a:pt x="4700094" y="4982289"/>
                  <a:pt x="4696778" y="4905648"/>
                  <a:pt x="4647461" y="4860422"/>
                </a:cubicBezTo>
                <a:cubicBezTo>
                  <a:pt x="4627759" y="4842354"/>
                  <a:pt x="4602634" y="4831310"/>
                  <a:pt x="4576001" y="4829008"/>
                </a:cubicBezTo>
                <a:moveTo>
                  <a:pt x="1717739" y="5133808"/>
                </a:moveTo>
                <a:cubicBezTo>
                  <a:pt x="1676364" y="5133760"/>
                  <a:pt x="1639018" y="5158595"/>
                  <a:pt x="1623060" y="5196769"/>
                </a:cubicBezTo>
                <a:cubicBezTo>
                  <a:pt x="1601014" y="5248902"/>
                  <a:pt x="1625404" y="5309036"/>
                  <a:pt x="1677537" y="5331082"/>
                </a:cubicBezTo>
                <a:cubicBezTo>
                  <a:pt x="1729671" y="5353129"/>
                  <a:pt x="1789805" y="5328738"/>
                  <a:pt x="1811851" y="5276605"/>
                </a:cubicBezTo>
                <a:cubicBezTo>
                  <a:pt x="1817294" y="5263735"/>
                  <a:pt x="1820047" y="5249889"/>
                  <a:pt x="1819942" y="5235916"/>
                </a:cubicBezTo>
                <a:cubicBezTo>
                  <a:pt x="1820471" y="5179947"/>
                  <a:pt x="1775528" y="5134146"/>
                  <a:pt x="1719558" y="5133617"/>
                </a:cubicBezTo>
                <a:cubicBezTo>
                  <a:pt x="1718888" y="5133610"/>
                  <a:pt x="1718218" y="5133611"/>
                  <a:pt x="1717548" y="5133618"/>
                </a:cubicBezTo>
                <a:moveTo>
                  <a:pt x="2003774" y="5119426"/>
                </a:moveTo>
                <a:cubicBezTo>
                  <a:pt x="1939420" y="5119687"/>
                  <a:pt x="1887345" y="5171847"/>
                  <a:pt x="1887188" y="5236202"/>
                </a:cubicBezTo>
                <a:cubicBezTo>
                  <a:pt x="1887786" y="5300430"/>
                  <a:pt x="1940338" y="5352013"/>
                  <a:pt x="2004566" y="5351416"/>
                </a:cubicBezTo>
                <a:cubicBezTo>
                  <a:pt x="2068794" y="5350818"/>
                  <a:pt x="2120377" y="5298266"/>
                  <a:pt x="2119779" y="5234038"/>
                </a:cubicBezTo>
                <a:cubicBezTo>
                  <a:pt x="2119347" y="5187612"/>
                  <a:pt x="2091344" y="5145891"/>
                  <a:pt x="2048542" y="5127904"/>
                </a:cubicBezTo>
                <a:cubicBezTo>
                  <a:pt x="2034444" y="5121755"/>
                  <a:pt x="2019249" y="5118516"/>
                  <a:pt x="2003870" y="5118379"/>
                </a:cubicBezTo>
                <a:close/>
                <a:moveTo>
                  <a:pt x="2289524" y="5108377"/>
                </a:moveTo>
                <a:cubicBezTo>
                  <a:pt x="2218928" y="5108383"/>
                  <a:pt x="2161704" y="5165618"/>
                  <a:pt x="2161711" y="5236214"/>
                </a:cubicBezTo>
                <a:cubicBezTo>
                  <a:pt x="2161718" y="5306811"/>
                  <a:pt x="2218952" y="5364035"/>
                  <a:pt x="2289548" y="5364028"/>
                </a:cubicBezTo>
                <a:cubicBezTo>
                  <a:pt x="2360144" y="5364022"/>
                  <a:pt x="2417369" y="5306787"/>
                  <a:pt x="2417362" y="5236191"/>
                </a:cubicBezTo>
                <a:cubicBezTo>
                  <a:pt x="2417359" y="5202337"/>
                  <a:pt x="2403926" y="5169867"/>
                  <a:pt x="2380012" y="5145905"/>
                </a:cubicBezTo>
                <a:cubicBezTo>
                  <a:pt x="2356077" y="5121678"/>
                  <a:pt x="2323485" y="5107970"/>
                  <a:pt x="2289429" y="5107805"/>
                </a:cubicBezTo>
                <a:close/>
                <a:moveTo>
                  <a:pt x="4005358" y="5113806"/>
                </a:moveTo>
                <a:cubicBezTo>
                  <a:pt x="3968517" y="5113195"/>
                  <a:pt x="3933515" y="5129867"/>
                  <a:pt x="3910775" y="5158859"/>
                </a:cubicBezTo>
                <a:cubicBezTo>
                  <a:pt x="3898107" y="5174525"/>
                  <a:pt x="3889502" y="5193076"/>
                  <a:pt x="3885724" y="5212865"/>
                </a:cubicBezTo>
                <a:cubicBezTo>
                  <a:pt x="3877902" y="5253167"/>
                  <a:pt x="3890691" y="5294715"/>
                  <a:pt x="3919824" y="5323641"/>
                </a:cubicBezTo>
                <a:cubicBezTo>
                  <a:pt x="3964578" y="5367955"/>
                  <a:pt x="4035568" y="5371325"/>
                  <a:pt x="4084321" y="5331452"/>
                </a:cubicBezTo>
                <a:cubicBezTo>
                  <a:pt x="4099936" y="5318775"/>
                  <a:pt x="4112146" y="5302406"/>
                  <a:pt x="4119849" y="5283827"/>
                </a:cubicBezTo>
                <a:cubicBezTo>
                  <a:pt x="4145882" y="5221329"/>
                  <a:pt x="4116322" y="5149561"/>
                  <a:pt x="4053824" y="5123528"/>
                </a:cubicBezTo>
                <a:cubicBezTo>
                  <a:pt x="4053354" y="5123332"/>
                  <a:pt x="4052884" y="5123139"/>
                  <a:pt x="4052411" y="5122950"/>
                </a:cubicBezTo>
                <a:cubicBezTo>
                  <a:pt x="4037283" y="5116879"/>
                  <a:pt x="4021084" y="5113931"/>
                  <a:pt x="4004786" y="5114282"/>
                </a:cubicBezTo>
                <a:close/>
                <a:moveTo>
                  <a:pt x="4291584" y="5127141"/>
                </a:moveTo>
                <a:cubicBezTo>
                  <a:pt x="4231329" y="5125241"/>
                  <a:pt x="4180942" y="5172548"/>
                  <a:pt x="4179042" y="5232804"/>
                </a:cubicBezTo>
                <a:cubicBezTo>
                  <a:pt x="4177142" y="5293059"/>
                  <a:pt x="4224449" y="5343446"/>
                  <a:pt x="4284705" y="5345346"/>
                </a:cubicBezTo>
                <a:cubicBezTo>
                  <a:pt x="4344961" y="5347245"/>
                  <a:pt x="4395347" y="5299938"/>
                  <a:pt x="4397247" y="5239683"/>
                </a:cubicBezTo>
                <a:cubicBezTo>
                  <a:pt x="4398181" y="5210061"/>
                  <a:pt x="4387030" y="5181332"/>
                  <a:pt x="4366356" y="5160098"/>
                </a:cubicBezTo>
                <a:cubicBezTo>
                  <a:pt x="4346587" y="5139920"/>
                  <a:pt x="4319815" y="5128120"/>
                  <a:pt x="4291585" y="5127141"/>
                </a:cubicBezTo>
                <a:moveTo>
                  <a:pt x="2574512" y="5414987"/>
                </a:moveTo>
                <a:cubicBezTo>
                  <a:pt x="2515911" y="5415272"/>
                  <a:pt x="2468636" y="5463009"/>
                  <a:pt x="2468921" y="5521610"/>
                </a:cubicBezTo>
                <a:cubicBezTo>
                  <a:pt x="2469056" y="5549493"/>
                  <a:pt x="2480162" y="5576202"/>
                  <a:pt x="2499836" y="5595962"/>
                </a:cubicBezTo>
                <a:cubicBezTo>
                  <a:pt x="2519667" y="5615756"/>
                  <a:pt x="2546494" y="5626945"/>
                  <a:pt x="2574513" y="5627109"/>
                </a:cubicBezTo>
                <a:cubicBezTo>
                  <a:pt x="2633216" y="5627068"/>
                  <a:pt x="2681100" y="5580073"/>
                  <a:pt x="2682240" y="5521381"/>
                </a:cubicBezTo>
                <a:cubicBezTo>
                  <a:pt x="2682217" y="5477901"/>
                  <a:pt x="2655853" y="5438770"/>
                  <a:pt x="2615565" y="5422416"/>
                </a:cubicBezTo>
                <a:cubicBezTo>
                  <a:pt x="2602486" y="5417167"/>
                  <a:pt x="2588510" y="5414515"/>
                  <a:pt x="2574417" y="5414606"/>
                </a:cubicBezTo>
                <a:close/>
                <a:moveTo>
                  <a:pt x="2861596" y="5410796"/>
                </a:moveTo>
                <a:cubicBezTo>
                  <a:pt x="2800731" y="5410730"/>
                  <a:pt x="2751339" y="5460017"/>
                  <a:pt x="2751273" y="5520881"/>
                </a:cubicBezTo>
                <a:cubicBezTo>
                  <a:pt x="2751207" y="5581746"/>
                  <a:pt x="2800494" y="5631139"/>
                  <a:pt x="2861359" y="5631204"/>
                </a:cubicBezTo>
                <a:cubicBezTo>
                  <a:pt x="2922223" y="5631270"/>
                  <a:pt x="2971616" y="5581983"/>
                  <a:pt x="2971682" y="5521119"/>
                </a:cubicBezTo>
                <a:cubicBezTo>
                  <a:pt x="2971713" y="5491855"/>
                  <a:pt x="2960104" y="5463781"/>
                  <a:pt x="2939415" y="5443086"/>
                </a:cubicBezTo>
                <a:cubicBezTo>
                  <a:pt x="2918830" y="5422360"/>
                  <a:pt x="2890807" y="5410732"/>
                  <a:pt x="2861596" y="5410796"/>
                </a:cubicBezTo>
                <a:moveTo>
                  <a:pt x="3146870" y="5410796"/>
                </a:moveTo>
                <a:cubicBezTo>
                  <a:pt x="3085696" y="5409917"/>
                  <a:pt x="3035393" y="5458796"/>
                  <a:pt x="3034514" y="5519969"/>
                </a:cubicBezTo>
                <a:cubicBezTo>
                  <a:pt x="3033636" y="5581143"/>
                  <a:pt x="3082514" y="5631446"/>
                  <a:pt x="3143688" y="5632325"/>
                </a:cubicBezTo>
                <a:cubicBezTo>
                  <a:pt x="3204861" y="5633203"/>
                  <a:pt x="3255164" y="5584325"/>
                  <a:pt x="3256043" y="5523151"/>
                </a:cubicBezTo>
                <a:cubicBezTo>
                  <a:pt x="3256101" y="5519094"/>
                  <a:pt x="3255937" y="5515038"/>
                  <a:pt x="3255550" y="5510999"/>
                </a:cubicBezTo>
                <a:cubicBezTo>
                  <a:pt x="3250203" y="5454772"/>
                  <a:pt x="3203346" y="5411610"/>
                  <a:pt x="3146870" y="5410891"/>
                </a:cubicBezTo>
                <a:close/>
                <a:moveTo>
                  <a:pt x="3433096" y="5414987"/>
                </a:moveTo>
                <a:cubicBezTo>
                  <a:pt x="3374077" y="5414303"/>
                  <a:pt x="3325679" y="5461593"/>
                  <a:pt x="3324995" y="5520612"/>
                </a:cubicBezTo>
                <a:cubicBezTo>
                  <a:pt x="3324311" y="5579631"/>
                  <a:pt x="3371601" y="5628029"/>
                  <a:pt x="3430620" y="5628713"/>
                </a:cubicBezTo>
                <a:cubicBezTo>
                  <a:pt x="3489639" y="5629397"/>
                  <a:pt x="3538038" y="5582107"/>
                  <a:pt x="3538721" y="5523088"/>
                </a:cubicBezTo>
                <a:cubicBezTo>
                  <a:pt x="3538725" y="5522773"/>
                  <a:pt x="3538727" y="5522457"/>
                  <a:pt x="3538728" y="5522143"/>
                </a:cubicBezTo>
                <a:cubicBezTo>
                  <a:pt x="3539222" y="5493913"/>
                  <a:pt x="3528300" y="5466678"/>
                  <a:pt x="3508439" y="5446610"/>
                </a:cubicBezTo>
                <a:cubicBezTo>
                  <a:pt x="3498628" y="5436663"/>
                  <a:pt x="3486941" y="5428764"/>
                  <a:pt x="3474054" y="5423369"/>
                </a:cubicBezTo>
                <a:cubicBezTo>
                  <a:pt x="3461160" y="5417925"/>
                  <a:pt x="3447282" y="5415202"/>
                  <a:pt x="3433286" y="5415367"/>
                </a:cubicBezTo>
                <a:close/>
                <a:moveTo>
                  <a:pt x="2096" y="5804083"/>
                </a:moveTo>
                <a:cubicBezTo>
                  <a:pt x="1048" y="5804083"/>
                  <a:pt x="0" y="5806273"/>
                  <a:pt x="0" y="5808559"/>
                </a:cubicBezTo>
                <a:cubicBezTo>
                  <a:pt x="554" y="5809143"/>
                  <a:pt x="1296" y="5809514"/>
                  <a:pt x="2096" y="5809607"/>
                </a:cubicBezTo>
                <a:cubicBezTo>
                  <a:pt x="2918" y="5809499"/>
                  <a:pt x="3686" y="5809132"/>
                  <a:pt x="4286" y="5808559"/>
                </a:cubicBezTo>
                <a:cubicBezTo>
                  <a:pt x="4286" y="5806369"/>
                  <a:pt x="3143" y="5804083"/>
                  <a:pt x="2096" y="5804083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6">
            <a:extLst>
              <a:ext uri="{FF2B5EF4-FFF2-40B4-BE49-F238E27FC236}">
                <a16:creationId xmlns:a16="http://schemas.microsoft.com/office/drawing/2014/main" id="{6B81208F-5F66-1846-B165-7ABAD11969BE}"/>
              </a:ext>
            </a:extLst>
          </p:cNvPr>
          <p:cNvSpPr/>
          <p:nvPr userDrawn="1"/>
        </p:nvSpPr>
        <p:spPr>
          <a:xfrm>
            <a:off x="5965374" y="2898235"/>
            <a:ext cx="3660260" cy="3660260"/>
          </a:xfrm>
          <a:custGeom>
            <a:avLst/>
            <a:gdLst>
              <a:gd name="connsiteX0" fmla="*/ 2905125 w 5810250"/>
              <a:gd name="connsiteY0" fmla="*/ 5810250 h 5810250"/>
              <a:gd name="connsiteX1" fmla="*/ 5810250 w 5810250"/>
              <a:gd name="connsiteY1" fmla="*/ 2905125 h 5810250"/>
              <a:gd name="connsiteX2" fmla="*/ 2905125 w 5810250"/>
              <a:gd name="connsiteY2" fmla="*/ 0 h 5810250"/>
              <a:gd name="connsiteX3" fmla="*/ 0 w 5810250"/>
              <a:gd name="connsiteY3" fmla="*/ 2905125 h 5810250"/>
              <a:gd name="connsiteX4" fmla="*/ 2905125 w 5810250"/>
              <a:gd name="connsiteY4" fmla="*/ 5810250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50" h="5810250">
                <a:moveTo>
                  <a:pt x="2905125" y="5810250"/>
                </a:moveTo>
                <a:cubicBezTo>
                  <a:pt x="4509707" y="5810250"/>
                  <a:pt x="5810250" y="4509421"/>
                  <a:pt x="5810250" y="2905125"/>
                </a:cubicBezTo>
                <a:cubicBezTo>
                  <a:pt x="5810250" y="1300829"/>
                  <a:pt x="4509707" y="0"/>
                  <a:pt x="2905125" y="0"/>
                </a:cubicBezTo>
                <a:cubicBezTo>
                  <a:pt x="1300544" y="0"/>
                  <a:pt x="0" y="1300543"/>
                  <a:pt x="0" y="2905125"/>
                </a:cubicBezTo>
                <a:cubicBezTo>
                  <a:pt x="0" y="4509707"/>
                  <a:pt x="1300544" y="5810250"/>
                  <a:pt x="2905125" y="5810250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 Plain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CFFCFB47-7B70-E349-B897-E24AE9DEDB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9978" y="201083"/>
            <a:ext cx="5412022" cy="6455834"/>
          </a:xfrm>
          <a:custGeom>
            <a:avLst/>
            <a:gdLst>
              <a:gd name="connsiteX0" fmla="*/ 3227917 w 5412022"/>
              <a:gd name="connsiteY0" fmla="*/ 0 h 6455834"/>
              <a:gd name="connsiteX1" fmla="*/ 5281185 w 5412022"/>
              <a:gd name="connsiteY1" fmla="*/ 737157 h 6455834"/>
              <a:gd name="connsiteX2" fmla="*/ 5412022 w 5412022"/>
              <a:gd name="connsiteY2" fmla="*/ 856075 h 6455834"/>
              <a:gd name="connsiteX3" fmla="*/ 5412022 w 5412022"/>
              <a:gd name="connsiteY3" fmla="*/ 5599835 h 6455834"/>
              <a:gd name="connsiteX4" fmla="*/ 5281274 w 5412022"/>
              <a:gd name="connsiteY4" fmla="*/ 5718677 h 6455834"/>
              <a:gd name="connsiteX5" fmla="*/ 3227917 w 5412022"/>
              <a:gd name="connsiteY5" fmla="*/ 6455834 h 6455834"/>
              <a:gd name="connsiteX6" fmla="*/ 0 w 5412022"/>
              <a:gd name="connsiteY6" fmla="*/ 3227917 h 6455834"/>
              <a:gd name="connsiteX7" fmla="*/ 3227917 w 5412022"/>
              <a:gd name="connsiteY7" fmla="*/ 0 h 64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2022" h="6455834">
                <a:moveTo>
                  <a:pt x="3227917" y="0"/>
                </a:moveTo>
                <a:cubicBezTo>
                  <a:pt x="4007875" y="0"/>
                  <a:pt x="4723214" y="276652"/>
                  <a:pt x="5281185" y="737157"/>
                </a:cubicBezTo>
                <a:lnTo>
                  <a:pt x="5412022" y="856075"/>
                </a:lnTo>
                <a:lnTo>
                  <a:pt x="5412022" y="5599835"/>
                </a:lnTo>
                <a:lnTo>
                  <a:pt x="5281274" y="5718677"/>
                </a:lnTo>
                <a:cubicBezTo>
                  <a:pt x="4723318" y="6179182"/>
                  <a:pt x="4007968" y="6455834"/>
                  <a:pt x="3227917" y="6455834"/>
                </a:cubicBezTo>
                <a:cubicBezTo>
                  <a:pt x="1445260" y="6455834"/>
                  <a:pt x="0" y="5010785"/>
                  <a:pt x="0" y="3227917"/>
                </a:cubicBezTo>
                <a:cubicBezTo>
                  <a:pt x="0" y="1445048"/>
                  <a:pt x="1445154" y="0"/>
                  <a:pt x="3227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7C50B5-B385-40F2-ADFA-55F0E769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842379-1CF2-4B0F-96F0-B00D72F5E7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B60D0-78D4-4F47-8B53-DBC2B950D98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53F1EB-E233-4A40-8364-E162A29CB53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960BE84-680D-0B48-BE41-430A8F7EA7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423797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- Plain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59BAAEB-7834-FA43-9329-198B592ECC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1646" y="359305"/>
            <a:ext cx="5580355" cy="6456363"/>
          </a:xfrm>
          <a:custGeom>
            <a:avLst/>
            <a:gdLst>
              <a:gd name="connsiteX0" fmla="*/ 2328 w 5580355"/>
              <a:gd name="connsiteY0" fmla="*/ 6450118 h 6456363"/>
              <a:gd name="connsiteX1" fmla="*/ 4762 w 5580355"/>
              <a:gd name="connsiteY1" fmla="*/ 6455093 h 6456363"/>
              <a:gd name="connsiteX2" fmla="*/ 2328 w 5580355"/>
              <a:gd name="connsiteY2" fmla="*/ 6456363 h 6456363"/>
              <a:gd name="connsiteX3" fmla="*/ 0 w 5580355"/>
              <a:gd name="connsiteY3" fmla="*/ 6455093 h 6456363"/>
              <a:gd name="connsiteX4" fmla="*/ 2328 w 5580355"/>
              <a:gd name="connsiteY4" fmla="*/ 6450118 h 6456363"/>
              <a:gd name="connsiteX5" fmla="*/ 3814234 w 5580355"/>
              <a:gd name="connsiteY5" fmla="*/ 6017895 h 6456363"/>
              <a:gd name="connsiteX6" fmla="*/ 3814974 w 5580355"/>
              <a:gd name="connsiteY6" fmla="*/ 6018212 h 6456363"/>
              <a:gd name="connsiteX7" fmla="*/ 3898583 w 5580355"/>
              <a:gd name="connsiteY7" fmla="*/ 6052926 h 6456363"/>
              <a:gd name="connsiteX8" fmla="*/ 3932555 w 5580355"/>
              <a:gd name="connsiteY8" fmla="*/ 6134947 h 6456363"/>
              <a:gd name="connsiteX9" fmla="*/ 3815186 w 5580355"/>
              <a:gd name="connsiteY9" fmla="*/ 6254221 h 6456363"/>
              <a:gd name="connsiteX10" fmla="*/ 3695911 w 5580355"/>
              <a:gd name="connsiteY10" fmla="*/ 6136852 h 6456363"/>
              <a:gd name="connsiteX11" fmla="*/ 3695911 w 5580355"/>
              <a:gd name="connsiteY11" fmla="*/ 6135582 h 6456363"/>
              <a:gd name="connsiteX12" fmla="*/ 3814234 w 5580355"/>
              <a:gd name="connsiteY12" fmla="*/ 6017895 h 6456363"/>
              <a:gd name="connsiteX13" fmla="*/ 2860886 w 5580355"/>
              <a:gd name="connsiteY13" fmla="*/ 6017577 h 6456363"/>
              <a:gd name="connsiteX14" fmla="*/ 2906712 w 5580355"/>
              <a:gd name="connsiteY14" fmla="*/ 6026256 h 6456363"/>
              <a:gd name="connsiteX15" fmla="*/ 2945553 w 5580355"/>
              <a:gd name="connsiteY15" fmla="*/ 6051973 h 6456363"/>
              <a:gd name="connsiteX16" fmla="*/ 2980584 w 5580355"/>
              <a:gd name="connsiteY16" fmla="*/ 6136640 h 6456363"/>
              <a:gd name="connsiteX17" fmla="*/ 2860781 w 5580355"/>
              <a:gd name="connsiteY17" fmla="*/ 6254009 h 6456363"/>
              <a:gd name="connsiteX18" fmla="*/ 2817135 w 5580355"/>
              <a:gd name="connsiteY18" fmla="*/ 6245405 h 6456363"/>
              <a:gd name="connsiteX19" fmla="*/ 2751561 w 5580355"/>
              <a:gd name="connsiteY19" fmla="*/ 6091132 h 6456363"/>
              <a:gd name="connsiteX20" fmla="*/ 2777066 w 5580355"/>
              <a:gd name="connsiteY20" fmla="*/ 6052608 h 6456363"/>
              <a:gd name="connsiteX21" fmla="*/ 2815378 w 5580355"/>
              <a:gd name="connsiteY21" fmla="*/ 6026785 h 6456363"/>
              <a:gd name="connsiteX22" fmla="*/ 2860781 w 5580355"/>
              <a:gd name="connsiteY22" fmla="*/ 6017895 h 6456363"/>
              <a:gd name="connsiteX23" fmla="*/ 3496734 w 5580355"/>
              <a:gd name="connsiteY23" fmla="*/ 6013239 h 6456363"/>
              <a:gd name="connsiteX24" fmla="*/ 3496734 w 5580355"/>
              <a:gd name="connsiteY24" fmla="*/ 6013345 h 6456363"/>
              <a:gd name="connsiteX25" fmla="*/ 3542029 w 5580355"/>
              <a:gd name="connsiteY25" fmla="*/ 6022626 h 6456363"/>
              <a:gd name="connsiteX26" fmla="*/ 3608811 w 5580355"/>
              <a:gd name="connsiteY26" fmla="*/ 6183207 h 6456363"/>
              <a:gd name="connsiteX27" fmla="*/ 3582353 w 5580355"/>
              <a:gd name="connsiteY27" fmla="*/ 6222471 h 6456363"/>
              <a:gd name="connsiteX28" fmla="*/ 3495674 w 5580355"/>
              <a:gd name="connsiteY28" fmla="*/ 6257925 h 6456363"/>
              <a:gd name="connsiteX29" fmla="*/ 3373861 w 5580355"/>
              <a:gd name="connsiteY29" fmla="*/ 6135074 h 6456363"/>
              <a:gd name="connsiteX30" fmla="*/ 3496734 w 5580355"/>
              <a:gd name="connsiteY30" fmla="*/ 6013239 h 6456363"/>
              <a:gd name="connsiteX31" fmla="*/ 3179868 w 5580355"/>
              <a:gd name="connsiteY31" fmla="*/ 6013239 h 6456363"/>
              <a:gd name="connsiteX32" fmla="*/ 3266334 w 5580355"/>
              <a:gd name="connsiteY32" fmla="*/ 6049010 h 6456363"/>
              <a:gd name="connsiteX33" fmla="*/ 3302105 w 5580355"/>
              <a:gd name="connsiteY33" fmla="*/ 6135264 h 6456363"/>
              <a:gd name="connsiteX34" fmla="*/ 3180080 w 5580355"/>
              <a:gd name="connsiteY34" fmla="*/ 6257502 h 6456363"/>
              <a:gd name="connsiteX35" fmla="*/ 3057843 w 5580355"/>
              <a:gd name="connsiteY35" fmla="*/ 6135476 h 6456363"/>
              <a:gd name="connsiteX36" fmla="*/ 3179868 w 5580355"/>
              <a:gd name="connsiteY36" fmla="*/ 6013239 h 6456363"/>
              <a:gd name="connsiteX37" fmla="*/ 1908810 w 5580355"/>
              <a:gd name="connsiteY37" fmla="*/ 5704946 h 6456363"/>
              <a:gd name="connsiteX38" fmla="*/ 1952836 w 5580355"/>
              <a:gd name="connsiteY38" fmla="*/ 5713413 h 6456363"/>
              <a:gd name="connsiteX39" fmla="*/ 2022581 w 5580355"/>
              <a:gd name="connsiteY39" fmla="*/ 5818611 h 6456363"/>
              <a:gd name="connsiteX40" fmla="*/ 1908810 w 5580355"/>
              <a:gd name="connsiteY40" fmla="*/ 5932382 h 6456363"/>
              <a:gd name="connsiteX41" fmla="*/ 1795039 w 5580355"/>
              <a:gd name="connsiteY41" fmla="*/ 5818611 h 6456363"/>
              <a:gd name="connsiteX42" fmla="*/ 1803612 w 5580355"/>
              <a:gd name="connsiteY42" fmla="*/ 5774902 h 6456363"/>
              <a:gd name="connsiteX43" fmla="*/ 1828376 w 5580355"/>
              <a:gd name="connsiteY43" fmla="*/ 5737966 h 6456363"/>
              <a:gd name="connsiteX44" fmla="*/ 1865101 w 5580355"/>
              <a:gd name="connsiteY44" fmla="*/ 5713519 h 6456363"/>
              <a:gd name="connsiteX45" fmla="*/ 1908810 w 5580355"/>
              <a:gd name="connsiteY45" fmla="*/ 5704946 h 6456363"/>
              <a:gd name="connsiteX46" fmla="*/ 4768320 w 5580355"/>
              <a:gd name="connsiteY46" fmla="*/ 5697749 h 6456363"/>
              <a:gd name="connsiteX47" fmla="*/ 4851401 w 5580355"/>
              <a:gd name="connsiteY47" fmla="*/ 5734473 h 6456363"/>
              <a:gd name="connsiteX48" fmla="*/ 4885690 w 5580355"/>
              <a:gd name="connsiteY48" fmla="*/ 5823204 h 6456363"/>
              <a:gd name="connsiteX49" fmla="*/ 4760277 w 5580355"/>
              <a:gd name="connsiteY49" fmla="*/ 5940605 h 6456363"/>
              <a:gd name="connsiteX50" fmla="*/ 4642908 w 5580355"/>
              <a:gd name="connsiteY50" fmla="*/ 5815161 h 6456363"/>
              <a:gd name="connsiteX51" fmla="*/ 4768320 w 5580355"/>
              <a:gd name="connsiteY51" fmla="*/ 5697749 h 6456363"/>
              <a:gd name="connsiteX52" fmla="*/ 2226416 w 5580355"/>
              <a:gd name="connsiteY52" fmla="*/ 5688648 h 6456363"/>
              <a:gd name="connsiteX53" fmla="*/ 2276052 w 5580355"/>
              <a:gd name="connsiteY53" fmla="*/ 5698596 h 6456363"/>
              <a:gd name="connsiteX54" fmla="*/ 2318385 w 5580355"/>
              <a:gd name="connsiteY54" fmla="*/ 5726960 h 6456363"/>
              <a:gd name="connsiteX55" fmla="*/ 2318490 w 5580355"/>
              <a:gd name="connsiteY55" fmla="*/ 5906273 h 6456363"/>
              <a:gd name="connsiteX56" fmla="*/ 2135188 w 5580355"/>
              <a:gd name="connsiteY56" fmla="*/ 5910368 h 6456363"/>
              <a:gd name="connsiteX57" fmla="*/ 2097341 w 5580355"/>
              <a:gd name="connsiteY57" fmla="*/ 5818971 h 6456363"/>
              <a:gd name="connsiteX58" fmla="*/ 2226839 w 5580355"/>
              <a:gd name="connsiteY58" fmla="*/ 5689177 h 6456363"/>
              <a:gd name="connsiteX59" fmla="*/ 4450629 w 5580355"/>
              <a:gd name="connsiteY59" fmla="*/ 5682970 h 6456363"/>
              <a:gd name="connsiteX60" fmla="*/ 4503235 w 5580355"/>
              <a:gd name="connsiteY60" fmla="*/ 5692808 h 6456363"/>
              <a:gd name="connsiteX61" fmla="*/ 4548506 w 5580355"/>
              <a:gd name="connsiteY61" fmla="*/ 5722800 h 6456363"/>
              <a:gd name="connsiteX62" fmla="*/ 4548400 w 5580355"/>
              <a:gd name="connsiteY62" fmla="*/ 5915724 h 6456363"/>
              <a:gd name="connsiteX63" fmla="*/ 4355464 w 5580355"/>
              <a:gd name="connsiteY63" fmla="*/ 5915660 h 6456363"/>
              <a:gd name="connsiteX64" fmla="*/ 4321174 w 5580355"/>
              <a:gd name="connsiteY64" fmla="*/ 5859039 h 6456363"/>
              <a:gd name="connsiteX65" fmla="*/ 4317471 w 5580355"/>
              <a:gd name="connsiteY65" fmla="*/ 5793105 h 6456363"/>
              <a:gd name="connsiteX66" fmla="*/ 4397904 w 5580355"/>
              <a:gd name="connsiteY66" fmla="*/ 5692987 h 6456363"/>
              <a:gd name="connsiteX67" fmla="*/ 4449868 w 5580355"/>
              <a:gd name="connsiteY67" fmla="*/ 5682827 h 6456363"/>
              <a:gd name="connsiteX68" fmla="*/ 4450820 w 5580355"/>
              <a:gd name="connsiteY68" fmla="*/ 5682933 h 6456363"/>
              <a:gd name="connsiteX69" fmla="*/ 4450629 w 5580355"/>
              <a:gd name="connsiteY69" fmla="*/ 5682970 h 6456363"/>
              <a:gd name="connsiteX70" fmla="*/ 2544233 w 5580355"/>
              <a:gd name="connsiteY70" fmla="*/ 5676371 h 6456363"/>
              <a:gd name="connsiteX71" fmla="*/ 2644881 w 5580355"/>
              <a:gd name="connsiteY71" fmla="*/ 5718704 h 6456363"/>
              <a:gd name="connsiteX72" fmla="*/ 2686441 w 5580355"/>
              <a:gd name="connsiteY72" fmla="*/ 5819172 h 6456363"/>
              <a:gd name="connsiteX73" fmla="*/ 2544276 w 5580355"/>
              <a:gd name="connsiteY73" fmla="*/ 5961274 h 6456363"/>
              <a:gd name="connsiteX74" fmla="*/ 2402173 w 5580355"/>
              <a:gd name="connsiteY74" fmla="*/ 5819108 h 6456363"/>
              <a:gd name="connsiteX75" fmla="*/ 2544339 w 5580355"/>
              <a:gd name="connsiteY75" fmla="*/ 5677006 h 6456363"/>
              <a:gd name="connsiteX76" fmla="*/ 1591098 w 5580355"/>
              <a:gd name="connsiteY76" fmla="*/ 5379085 h 6456363"/>
              <a:gd name="connsiteX77" fmla="*/ 1597734 w 5580355"/>
              <a:gd name="connsiteY77" fmla="*/ 5379085 h 6456363"/>
              <a:gd name="connsiteX78" fmla="*/ 1715389 w 5580355"/>
              <a:gd name="connsiteY78" fmla="*/ 5503894 h 6456363"/>
              <a:gd name="connsiteX79" fmla="*/ 1590569 w 5580355"/>
              <a:gd name="connsiteY79" fmla="*/ 5621549 h 6456363"/>
              <a:gd name="connsiteX80" fmla="*/ 1489075 w 5580355"/>
              <a:gd name="connsiteY80" fmla="*/ 5567998 h 6456363"/>
              <a:gd name="connsiteX81" fmla="*/ 1478491 w 5580355"/>
              <a:gd name="connsiteY81" fmla="*/ 5453804 h 6456363"/>
              <a:gd name="connsiteX82" fmla="*/ 1504844 w 5580355"/>
              <a:gd name="connsiteY82" fmla="*/ 5414433 h 6456363"/>
              <a:gd name="connsiteX83" fmla="*/ 1591098 w 5580355"/>
              <a:gd name="connsiteY83" fmla="*/ 5379085 h 6456363"/>
              <a:gd name="connsiteX84" fmla="*/ 5084022 w 5580355"/>
              <a:gd name="connsiteY84" fmla="*/ 5366702 h 6456363"/>
              <a:gd name="connsiteX85" fmla="*/ 5171757 w 5580355"/>
              <a:gd name="connsiteY85" fmla="*/ 5409777 h 6456363"/>
              <a:gd name="connsiteX86" fmla="*/ 5206682 w 5580355"/>
              <a:gd name="connsiteY86" fmla="*/ 5511948 h 6456363"/>
              <a:gd name="connsiteX87" fmla="*/ 5061373 w 5580355"/>
              <a:gd name="connsiteY87" fmla="*/ 5634567 h 6456363"/>
              <a:gd name="connsiteX88" fmla="*/ 4938818 w 5580355"/>
              <a:gd name="connsiteY88" fmla="*/ 5489321 h 6456363"/>
              <a:gd name="connsiteX89" fmla="*/ 5084022 w 5580355"/>
              <a:gd name="connsiteY89" fmla="*/ 5366702 h 6456363"/>
              <a:gd name="connsiteX90" fmla="*/ 1908069 w 5580355"/>
              <a:gd name="connsiteY90" fmla="*/ 5360247 h 6456363"/>
              <a:gd name="connsiteX91" fmla="*/ 2038699 w 5580355"/>
              <a:gd name="connsiteY91" fmla="*/ 5445782 h 6456363"/>
              <a:gd name="connsiteX92" fmla="*/ 1964266 w 5580355"/>
              <a:gd name="connsiteY92" fmla="*/ 5629593 h 6456363"/>
              <a:gd name="connsiteX93" fmla="*/ 1883516 w 5580355"/>
              <a:gd name="connsiteY93" fmla="*/ 5638059 h 6456363"/>
              <a:gd name="connsiteX94" fmla="*/ 1772602 w 5580355"/>
              <a:gd name="connsiteY94" fmla="*/ 5529051 h 6456363"/>
              <a:gd name="connsiteX95" fmla="*/ 1830599 w 5580355"/>
              <a:gd name="connsiteY95" fmla="*/ 5384800 h 6456363"/>
              <a:gd name="connsiteX96" fmla="*/ 1908069 w 5580355"/>
              <a:gd name="connsiteY96" fmla="*/ 5360247 h 6456363"/>
              <a:gd name="connsiteX97" fmla="*/ 3336078 w 5580355"/>
              <a:gd name="connsiteY97" fmla="*/ 5323946 h 6456363"/>
              <a:gd name="connsiteX98" fmla="*/ 3299777 w 5580355"/>
              <a:gd name="connsiteY98" fmla="*/ 5356860 h 6456363"/>
              <a:gd name="connsiteX99" fmla="*/ 3337348 w 5580355"/>
              <a:gd name="connsiteY99" fmla="*/ 5399193 h 6456363"/>
              <a:gd name="connsiteX100" fmla="*/ 3336819 w 5580355"/>
              <a:gd name="connsiteY100" fmla="*/ 5399828 h 6456363"/>
              <a:gd name="connsiteX101" fmla="*/ 3373543 w 5580355"/>
              <a:gd name="connsiteY101" fmla="*/ 5357495 h 6456363"/>
              <a:gd name="connsiteX102" fmla="*/ 3336078 w 5580355"/>
              <a:gd name="connsiteY102" fmla="*/ 5323946 h 6456363"/>
              <a:gd name="connsiteX103" fmla="*/ 3657388 w 5580355"/>
              <a:gd name="connsiteY103" fmla="*/ 5323099 h 6456363"/>
              <a:gd name="connsiteX104" fmla="*/ 3619394 w 5580355"/>
              <a:gd name="connsiteY104" fmla="*/ 5357072 h 6456363"/>
              <a:gd name="connsiteX105" fmla="*/ 3657176 w 5580355"/>
              <a:gd name="connsiteY105" fmla="*/ 5400781 h 6456363"/>
              <a:gd name="connsiteX106" fmla="*/ 3657282 w 5580355"/>
              <a:gd name="connsiteY106" fmla="*/ 5400675 h 6456363"/>
              <a:gd name="connsiteX107" fmla="*/ 3696335 w 5580355"/>
              <a:gd name="connsiteY107" fmla="*/ 5356860 h 6456363"/>
              <a:gd name="connsiteX108" fmla="*/ 3657388 w 5580355"/>
              <a:gd name="connsiteY108" fmla="*/ 5323099 h 6456363"/>
              <a:gd name="connsiteX109" fmla="*/ 3017520 w 5580355"/>
              <a:gd name="connsiteY109" fmla="*/ 5319289 h 6456363"/>
              <a:gd name="connsiteX110" fmla="*/ 2974340 w 5580355"/>
              <a:gd name="connsiteY110" fmla="*/ 5356860 h 6456363"/>
              <a:gd name="connsiteX111" fmla="*/ 3017520 w 5580355"/>
              <a:gd name="connsiteY111" fmla="*/ 5405014 h 6456363"/>
              <a:gd name="connsiteX112" fmla="*/ 3017731 w 5580355"/>
              <a:gd name="connsiteY112" fmla="*/ 5404909 h 6456363"/>
              <a:gd name="connsiteX113" fmla="*/ 3058583 w 5580355"/>
              <a:gd name="connsiteY113" fmla="*/ 5356014 h 6456363"/>
              <a:gd name="connsiteX114" fmla="*/ 3017520 w 5580355"/>
              <a:gd name="connsiteY114" fmla="*/ 5319289 h 6456363"/>
              <a:gd name="connsiteX115" fmla="*/ 3977110 w 5580355"/>
              <a:gd name="connsiteY115" fmla="*/ 5316538 h 6456363"/>
              <a:gd name="connsiteX116" fmla="*/ 3932661 w 5580355"/>
              <a:gd name="connsiteY116" fmla="*/ 5356754 h 6456363"/>
              <a:gd name="connsiteX117" fmla="*/ 3978910 w 5580355"/>
              <a:gd name="connsiteY117" fmla="*/ 5412634 h 6456363"/>
              <a:gd name="connsiteX118" fmla="*/ 3979016 w 5580355"/>
              <a:gd name="connsiteY118" fmla="*/ 5412740 h 6456363"/>
              <a:gd name="connsiteX119" fmla="*/ 4027276 w 5580355"/>
              <a:gd name="connsiteY119" fmla="*/ 5358871 h 6456363"/>
              <a:gd name="connsiteX120" fmla="*/ 3977110 w 5580355"/>
              <a:gd name="connsiteY120" fmla="*/ 5316538 h 6456363"/>
              <a:gd name="connsiteX121" fmla="*/ 2697480 w 5580355"/>
              <a:gd name="connsiteY121" fmla="*/ 5308600 h 6456363"/>
              <a:gd name="connsiteX122" fmla="*/ 2638213 w 5580355"/>
              <a:gd name="connsiteY122" fmla="*/ 5356649 h 6456363"/>
              <a:gd name="connsiteX123" fmla="*/ 2697480 w 5580355"/>
              <a:gd name="connsiteY123" fmla="*/ 5421842 h 6456363"/>
              <a:gd name="connsiteX124" fmla="*/ 2697585 w 5580355"/>
              <a:gd name="connsiteY124" fmla="*/ 5421736 h 6456363"/>
              <a:gd name="connsiteX125" fmla="*/ 2749338 w 5580355"/>
              <a:gd name="connsiteY125" fmla="*/ 5356754 h 6456363"/>
              <a:gd name="connsiteX126" fmla="*/ 2697480 w 5580355"/>
              <a:gd name="connsiteY126" fmla="*/ 5308600 h 6456363"/>
              <a:gd name="connsiteX127" fmla="*/ 4298632 w 5580355"/>
              <a:gd name="connsiteY127" fmla="*/ 5304367 h 6456363"/>
              <a:gd name="connsiteX128" fmla="*/ 4237567 w 5580355"/>
              <a:gd name="connsiteY128" fmla="*/ 5359506 h 6456363"/>
              <a:gd name="connsiteX129" fmla="*/ 4296092 w 5580355"/>
              <a:gd name="connsiteY129" fmla="*/ 5434859 h 6456363"/>
              <a:gd name="connsiteX130" fmla="*/ 4296622 w 5580355"/>
              <a:gd name="connsiteY130" fmla="*/ 5434542 h 6456363"/>
              <a:gd name="connsiteX131" fmla="*/ 4363826 w 5580355"/>
              <a:gd name="connsiteY131" fmla="*/ 5357284 h 6456363"/>
              <a:gd name="connsiteX132" fmla="*/ 4298632 w 5580355"/>
              <a:gd name="connsiteY132" fmla="*/ 5304367 h 6456363"/>
              <a:gd name="connsiteX133" fmla="*/ 2380403 w 5580355"/>
              <a:gd name="connsiteY133" fmla="*/ 5293466 h 6456363"/>
              <a:gd name="connsiteX134" fmla="*/ 2295737 w 5580355"/>
              <a:gd name="connsiteY134" fmla="*/ 5358554 h 6456363"/>
              <a:gd name="connsiteX135" fmla="*/ 2347595 w 5580355"/>
              <a:gd name="connsiteY135" fmla="*/ 5398029 h 6456363"/>
              <a:gd name="connsiteX136" fmla="*/ 2378816 w 5580355"/>
              <a:gd name="connsiteY136" fmla="*/ 5454756 h 6456363"/>
              <a:gd name="connsiteX137" fmla="*/ 2379450 w 5580355"/>
              <a:gd name="connsiteY137" fmla="*/ 5454756 h 6456363"/>
              <a:gd name="connsiteX138" fmla="*/ 2451841 w 5580355"/>
              <a:gd name="connsiteY138" fmla="*/ 5356966 h 6456363"/>
              <a:gd name="connsiteX139" fmla="*/ 2380403 w 5580355"/>
              <a:gd name="connsiteY139" fmla="*/ 5293466 h 6456363"/>
              <a:gd name="connsiteX140" fmla="*/ 4618567 w 5580355"/>
              <a:gd name="connsiteY140" fmla="*/ 5280237 h 6456363"/>
              <a:gd name="connsiteX141" fmla="*/ 4537604 w 5580355"/>
              <a:gd name="connsiteY141" fmla="*/ 5356543 h 6456363"/>
              <a:gd name="connsiteX142" fmla="*/ 4591261 w 5580355"/>
              <a:gd name="connsiteY142" fmla="*/ 5409460 h 6456363"/>
              <a:gd name="connsiteX143" fmla="*/ 4608089 w 5580355"/>
              <a:gd name="connsiteY143" fmla="*/ 5443530 h 6456363"/>
              <a:gd name="connsiteX144" fmla="*/ 4616887 w 5580355"/>
              <a:gd name="connsiteY144" fmla="*/ 5480092 h 6456363"/>
              <a:gd name="connsiteX145" fmla="*/ 4616662 w 5580355"/>
              <a:gd name="connsiteY145" fmla="*/ 5480897 h 6456363"/>
              <a:gd name="connsiteX146" fmla="*/ 4616979 w 5580355"/>
              <a:gd name="connsiteY146" fmla="*/ 5480473 h 6456363"/>
              <a:gd name="connsiteX147" fmla="*/ 4616887 w 5580355"/>
              <a:gd name="connsiteY147" fmla="*/ 5480092 h 6456363"/>
              <a:gd name="connsiteX148" fmla="*/ 4628540 w 5580355"/>
              <a:gd name="connsiteY148" fmla="*/ 5438402 h 6456363"/>
              <a:gd name="connsiteX149" fmla="*/ 4724401 w 5580355"/>
              <a:gd name="connsiteY149" fmla="*/ 5355167 h 6456363"/>
              <a:gd name="connsiteX150" fmla="*/ 4618567 w 5580355"/>
              <a:gd name="connsiteY150" fmla="*/ 5280237 h 6456363"/>
              <a:gd name="connsiteX151" fmla="*/ 1274127 w 5580355"/>
              <a:gd name="connsiteY151" fmla="*/ 5061903 h 6456363"/>
              <a:gd name="connsiteX152" fmla="*/ 1274551 w 5580355"/>
              <a:gd name="connsiteY152" fmla="*/ 5061903 h 6456363"/>
              <a:gd name="connsiteX153" fmla="*/ 1386522 w 5580355"/>
              <a:gd name="connsiteY153" fmla="*/ 5137468 h 6456363"/>
              <a:gd name="connsiteX154" fmla="*/ 1395540 w 5580355"/>
              <a:gd name="connsiteY154" fmla="*/ 5183484 h 6456363"/>
              <a:gd name="connsiteX155" fmla="*/ 1273958 w 5580355"/>
              <a:gd name="connsiteY155" fmla="*/ 5304896 h 6456363"/>
              <a:gd name="connsiteX156" fmla="*/ 1152546 w 5580355"/>
              <a:gd name="connsiteY156" fmla="*/ 5183314 h 6456363"/>
              <a:gd name="connsiteX157" fmla="*/ 1274127 w 5580355"/>
              <a:gd name="connsiteY157" fmla="*/ 5061903 h 6456363"/>
              <a:gd name="connsiteX158" fmla="*/ 5404062 w 5580355"/>
              <a:gd name="connsiteY158" fmla="*/ 5046769 h 6456363"/>
              <a:gd name="connsiteX159" fmla="*/ 5403956 w 5580355"/>
              <a:gd name="connsiteY159" fmla="*/ 5046980 h 6456363"/>
              <a:gd name="connsiteX160" fmla="*/ 5462270 w 5580355"/>
              <a:gd name="connsiteY160" fmla="*/ 5059786 h 6456363"/>
              <a:gd name="connsiteX161" fmla="*/ 5536354 w 5580355"/>
              <a:gd name="connsiteY161" fmla="*/ 5149850 h 6456363"/>
              <a:gd name="connsiteX162" fmla="*/ 5468514 w 5580355"/>
              <a:gd name="connsiteY162" fmla="*/ 5303097 h 6456363"/>
              <a:gd name="connsiteX163" fmla="*/ 5411047 w 5580355"/>
              <a:gd name="connsiteY163" fmla="*/ 5319183 h 6456363"/>
              <a:gd name="connsiteX164" fmla="*/ 5308282 w 5580355"/>
              <a:gd name="connsiteY164" fmla="*/ 5279602 h 6456363"/>
              <a:gd name="connsiteX165" fmla="*/ 5278650 w 5580355"/>
              <a:gd name="connsiteY165" fmla="*/ 5131435 h 6456363"/>
              <a:gd name="connsiteX166" fmla="*/ 5404062 w 5580355"/>
              <a:gd name="connsiteY166" fmla="*/ 5046769 h 6456363"/>
              <a:gd name="connsiteX167" fmla="*/ 1592580 w 5580355"/>
              <a:gd name="connsiteY167" fmla="*/ 5035444 h 6456363"/>
              <a:gd name="connsiteX168" fmla="*/ 1693735 w 5580355"/>
              <a:gd name="connsiteY168" fmla="*/ 5077978 h 6456363"/>
              <a:gd name="connsiteX169" fmla="*/ 1694391 w 5580355"/>
              <a:gd name="connsiteY169" fmla="*/ 5284968 h 6456363"/>
              <a:gd name="connsiteX170" fmla="*/ 1487392 w 5580355"/>
              <a:gd name="connsiteY170" fmla="*/ 5285613 h 6456363"/>
              <a:gd name="connsiteX171" fmla="*/ 1486747 w 5580355"/>
              <a:gd name="connsiteY171" fmla="*/ 5078624 h 6456363"/>
              <a:gd name="connsiteX172" fmla="*/ 1535112 w 5580355"/>
              <a:gd name="connsiteY172" fmla="*/ 5046874 h 6456363"/>
              <a:gd name="connsiteX173" fmla="*/ 1592156 w 5580355"/>
              <a:gd name="connsiteY173" fmla="*/ 5035762 h 6456363"/>
              <a:gd name="connsiteX174" fmla="*/ 3337454 w 5580355"/>
              <a:gd name="connsiteY174" fmla="*/ 5026025 h 6456363"/>
              <a:gd name="connsiteX175" fmla="*/ 3328776 w 5580355"/>
              <a:gd name="connsiteY175" fmla="*/ 5034068 h 6456363"/>
              <a:gd name="connsiteX176" fmla="*/ 3337031 w 5580355"/>
              <a:gd name="connsiteY176" fmla="*/ 5042853 h 6456363"/>
              <a:gd name="connsiteX177" fmla="*/ 3345392 w 5580355"/>
              <a:gd name="connsiteY177" fmla="*/ 5033857 h 6456363"/>
              <a:gd name="connsiteX178" fmla="*/ 3337348 w 5580355"/>
              <a:gd name="connsiteY178" fmla="*/ 5026237 h 6456363"/>
              <a:gd name="connsiteX179" fmla="*/ 3657176 w 5580355"/>
              <a:gd name="connsiteY179" fmla="*/ 5025708 h 6456363"/>
              <a:gd name="connsiteX180" fmla="*/ 3648604 w 5580355"/>
              <a:gd name="connsiteY180" fmla="*/ 5034068 h 6456363"/>
              <a:gd name="connsiteX181" fmla="*/ 3657812 w 5580355"/>
              <a:gd name="connsiteY181" fmla="*/ 5043911 h 6456363"/>
              <a:gd name="connsiteX182" fmla="*/ 3666701 w 5580355"/>
              <a:gd name="connsiteY182" fmla="*/ 5034598 h 6456363"/>
              <a:gd name="connsiteX183" fmla="*/ 3657176 w 5580355"/>
              <a:gd name="connsiteY183" fmla="*/ 5025919 h 6456363"/>
              <a:gd name="connsiteX184" fmla="*/ 3019107 w 5580355"/>
              <a:gd name="connsiteY184" fmla="*/ 5022639 h 6456363"/>
              <a:gd name="connsiteX185" fmla="*/ 3018578 w 5580355"/>
              <a:gd name="connsiteY185" fmla="*/ 5022956 h 6456363"/>
              <a:gd name="connsiteX186" fmla="*/ 3018675 w 5580355"/>
              <a:gd name="connsiteY186" fmla="*/ 5023047 h 6456363"/>
              <a:gd name="connsiteX187" fmla="*/ 3006090 w 5580355"/>
              <a:gd name="connsiteY187" fmla="*/ 5034915 h 6456363"/>
              <a:gd name="connsiteX188" fmla="*/ 3017625 w 5580355"/>
              <a:gd name="connsiteY188" fmla="*/ 5047086 h 6456363"/>
              <a:gd name="connsiteX189" fmla="*/ 3029902 w 5580355"/>
              <a:gd name="connsiteY189" fmla="*/ 5033539 h 6456363"/>
              <a:gd name="connsiteX190" fmla="*/ 3018675 w 5580355"/>
              <a:gd name="connsiteY190" fmla="*/ 5023047 h 6456363"/>
              <a:gd name="connsiteX191" fmla="*/ 3975946 w 5580355"/>
              <a:gd name="connsiteY191" fmla="*/ 5022321 h 6456363"/>
              <a:gd name="connsiteX192" fmla="*/ 3976052 w 5580355"/>
              <a:gd name="connsiteY192" fmla="*/ 5022533 h 6456363"/>
              <a:gd name="connsiteX193" fmla="*/ 3962717 w 5580355"/>
              <a:gd name="connsiteY193" fmla="*/ 5034809 h 6456363"/>
              <a:gd name="connsiteX194" fmla="*/ 3976899 w 5580355"/>
              <a:gd name="connsiteY194" fmla="*/ 5050367 h 6456363"/>
              <a:gd name="connsiteX195" fmla="*/ 3990657 w 5580355"/>
              <a:gd name="connsiteY195" fmla="*/ 5035656 h 6456363"/>
              <a:gd name="connsiteX196" fmla="*/ 3975946 w 5580355"/>
              <a:gd name="connsiteY196" fmla="*/ 5022321 h 6456363"/>
              <a:gd name="connsiteX197" fmla="*/ 2699914 w 5580355"/>
              <a:gd name="connsiteY197" fmla="*/ 5016923 h 6456363"/>
              <a:gd name="connsiteX198" fmla="*/ 2677795 w 5580355"/>
              <a:gd name="connsiteY198" fmla="*/ 5036714 h 6456363"/>
              <a:gd name="connsiteX199" fmla="*/ 2697585 w 5580355"/>
              <a:gd name="connsiteY199" fmla="*/ 5057881 h 6456363"/>
              <a:gd name="connsiteX200" fmla="*/ 2717906 w 5580355"/>
              <a:gd name="connsiteY200" fmla="*/ 5034598 h 6456363"/>
              <a:gd name="connsiteX201" fmla="*/ 2699914 w 5580355"/>
              <a:gd name="connsiteY201" fmla="*/ 5017135 h 6456363"/>
              <a:gd name="connsiteX202" fmla="*/ 4296940 w 5580355"/>
              <a:gd name="connsiteY202" fmla="*/ 5013220 h 6456363"/>
              <a:gd name="connsiteX203" fmla="*/ 4274291 w 5580355"/>
              <a:gd name="connsiteY203" fmla="*/ 5035868 h 6456363"/>
              <a:gd name="connsiteX204" fmla="*/ 4298738 w 5580355"/>
              <a:gd name="connsiteY204" fmla="*/ 5063384 h 6456363"/>
              <a:gd name="connsiteX205" fmla="*/ 4323292 w 5580355"/>
              <a:gd name="connsiteY205" fmla="*/ 5037350 h 6456363"/>
              <a:gd name="connsiteX206" fmla="*/ 4296940 w 5580355"/>
              <a:gd name="connsiteY206" fmla="*/ 5013749 h 6456363"/>
              <a:gd name="connsiteX207" fmla="*/ 2378816 w 5580355"/>
              <a:gd name="connsiteY207" fmla="*/ 5006340 h 6456363"/>
              <a:gd name="connsiteX208" fmla="*/ 2378921 w 5580355"/>
              <a:gd name="connsiteY208" fmla="*/ 5006975 h 6456363"/>
              <a:gd name="connsiteX209" fmla="*/ 2344632 w 5580355"/>
              <a:gd name="connsiteY209" fmla="*/ 5036820 h 6456363"/>
              <a:gd name="connsiteX210" fmla="*/ 2379450 w 5580355"/>
              <a:gd name="connsiteY210" fmla="*/ 5073439 h 6456363"/>
              <a:gd name="connsiteX211" fmla="*/ 2411200 w 5580355"/>
              <a:gd name="connsiteY211" fmla="*/ 5036820 h 6456363"/>
              <a:gd name="connsiteX212" fmla="*/ 2378816 w 5580355"/>
              <a:gd name="connsiteY212" fmla="*/ 5006340 h 6456363"/>
              <a:gd name="connsiteX213" fmla="*/ 4615921 w 5580355"/>
              <a:gd name="connsiteY213" fmla="*/ 4999355 h 6456363"/>
              <a:gd name="connsiteX214" fmla="*/ 4615921 w 5580355"/>
              <a:gd name="connsiteY214" fmla="*/ 5000625 h 6456363"/>
              <a:gd name="connsiteX215" fmla="*/ 4577610 w 5580355"/>
              <a:gd name="connsiteY215" fmla="*/ 5037244 h 6456363"/>
              <a:gd name="connsiteX216" fmla="*/ 4618884 w 5580355"/>
              <a:gd name="connsiteY216" fmla="*/ 5086244 h 6456363"/>
              <a:gd name="connsiteX217" fmla="*/ 4663440 w 5580355"/>
              <a:gd name="connsiteY217" fmla="*/ 5039043 h 6456363"/>
              <a:gd name="connsiteX218" fmla="*/ 4615921 w 5580355"/>
              <a:gd name="connsiteY218" fmla="*/ 4999355 h 6456363"/>
              <a:gd name="connsiteX219" fmla="*/ 2056977 w 5580355"/>
              <a:gd name="connsiteY219" fmla="*/ 4986232 h 6456363"/>
              <a:gd name="connsiteX220" fmla="*/ 1992524 w 5580355"/>
              <a:gd name="connsiteY220" fmla="*/ 5037773 h 6456363"/>
              <a:gd name="connsiteX221" fmla="*/ 2028890 w 5580355"/>
              <a:gd name="connsiteY221" fmla="*/ 5066234 h 6456363"/>
              <a:gd name="connsiteX222" fmla="*/ 2055794 w 5580355"/>
              <a:gd name="connsiteY222" fmla="*/ 5103285 h 6456363"/>
              <a:gd name="connsiteX223" fmla="*/ 2055601 w 5580355"/>
              <a:gd name="connsiteY223" fmla="*/ 5103601 h 6456363"/>
              <a:gd name="connsiteX224" fmla="*/ 2056024 w 5580355"/>
              <a:gd name="connsiteY224" fmla="*/ 5103601 h 6456363"/>
              <a:gd name="connsiteX225" fmla="*/ 2055794 w 5580355"/>
              <a:gd name="connsiteY225" fmla="*/ 5103285 h 6456363"/>
              <a:gd name="connsiteX226" fmla="*/ 2077900 w 5580355"/>
              <a:gd name="connsiteY226" fmla="*/ 5067060 h 6456363"/>
              <a:gd name="connsiteX227" fmla="*/ 2107882 w 5580355"/>
              <a:gd name="connsiteY227" fmla="*/ 5036503 h 6456363"/>
              <a:gd name="connsiteX228" fmla="*/ 2056977 w 5580355"/>
              <a:gd name="connsiteY228" fmla="*/ 4986232 h 6456363"/>
              <a:gd name="connsiteX229" fmla="*/ 4937231 w 5580355"/>
              <a:gd name="connsiteY229" fmla="*/ 4974802 h 6456363"/>
              <a:gd name="connsiteX230" fmla="*/ 4871720 w 5580355"/>
              <a:gd name="connsiteY230" fmla="*/ 5038831 h 6456363"/>
              <a:gd name="connsiteX231" fmla="*/ 4936172 w 5580355"/>
              <a:gd name="connsiteY231" fmla="*/ 5127731 h 6456363"/>
              <a:gd name="connsiteX232" fmla="*/ 4936278 w 5580355"/>
              <a:gd name="connsiteY232" fmla="*/ 5127837 h 6456363"/>
              <a:gd name="connsiteX233" fmla="*/ 5021898 w 5580355"/>
              <a:gd name="connsiteY233" fmla="*/ 5038302 h 6456363"/>
              <a:gd name="connsiteX234" fmla="*/ 4937231 w 5580355"/>
              <a:gd name="connsiteY234" fmla="*/ 4974802 h 6456363"/>
              <a:gd name="connsiteX235" fmla="*/ 956098 w 5580355"/>
              <a:gd name="connsiteY235" fmla="*/ 4747154 h 6456363"/>
              <a:gd name="connsiteX236" fmla="*/ 1039389 w 5580355"/>
              <a:gd name="connsiteY236" fmla="*/ 4782291 h 6456363"/>
              <a:gd name="connsiteX237" fmla="*/ 1073986 w 5580355"/>
              <a:gd name="connsiteY237" fmla="*/ 4867381 h 6456363"/>
              <a:gd name="connsiteX238" fmla="*/ 953759 w 5580355"/>
              <a:gd name="connsiteY238" fmla="*/ 4985269 h 6456363"/>
              <a:gd name="connsiteX239" fmla="*/ 835871 w 5580355"/>
              <a:gd name="connsiteY239" fmla="*/ 4865042 h 6456363"/>
              <a:gd name="connsiteX240" fmla="*/ 956098 w 5580355"/>
              <a:gd name="connsiteY240" fmla="*/ 4747154 h 6456363"/>
              <a:gd name="connsiteX241" fmla="*/ 1273598 w 5580355"/>
              <a:gd name="connsiteY241" fmla="*/ 4720167 h 6456363"/>
              <a:gd name="connsiteX242" fmla="*/ 1274127 w 5580355"/>
              <a:gd name="connsiteY242" fmla="*/ 4720696 h 6456363"/>
              <a:gd name="connsiteX243" fmla="*/ 1328007 w 5580355"/>
              <a:gd name="connsiteY243" fmla="*/ 4731481 h 6456363"/>
              <a:gd name="connsiteX244" fmla="*/ 1407488 w 5580355"/>
              <a:gd name="connsiteY244" fmla="*/ 4920827 h 6456363"/>
              <a:gd name="connsiteX245" fmla="*/ 1218141 w 5580355"/>
              <a:gd name="connsiteY245" fmla="*/ 5000308 h 6456363"/>
              <a:gd name="connsiteX246" fmla="*/ 1170834 w 5580355"/>
              <a:gd name="connsiteY246" fmla="*/ 4968558 h 6456363"/>
              <a:gd name="connsiteX247" fmla="*/ 1139084 w 5580355"/>
              <a:gd name="connsiteY247" fmla="*/ 4921462 h 6456363"/>
              <a:gd name="connsiteX248" fmla="*/ 1127971 w 5580355"/>
              <a:gd name="connsiteY248" fmla="*/ 4866005 h 6456363"/>
              <a:gd name="connsiteX249" fmla="*/ 1273598 w 5580355"/>
              <a:gd name="connsiteY249" fmla="*/ 4720167 h 6456363"/>
              <a:gd name="connsiteX250" fmla="*/ 4293446 w 5580355"/>
              <a:gd name="connsiteY250" fmla="*/ 4710430 h 6456363"/>
              <a:gd name="connsiteX251" fmla="*/ 4291012 w 5580355"/>
              <a:gd name="connsiteY251" fmla="*/ 4712653 h 6456363"/>
              <a:gd name="connsiteX252" fmla="*/ 4296728 w 5580355"/>
              <a:gd name="connsiteY252" fmla="*/ 4718685 h 6456363"/>
              <a:gd name="connsiteX253" fmla="*/ 4299268 w 5580355"/>
              <a:gd name="connsiteY253" fmla="*/ 4716039 h 6456363"/>
              <a:gd name="connsiteX254" fmla="*/ 4299268 w 5580355"/>
              <a:gd name="connsiteY254" fmla="*/ 4715510 h 6456363"/>
              <a:gd name="connsiteX255" fmla="*/ 4293446 w 5580355"/>
              <a:gd name="connsiteY255" fmla="*/ 4710430 h 6456363"/>
              <a:gd name="connsiteX256" fmla="*/ 2380403 w 5580355"/>
              <a:gd name="connsiteY256" fmla="*/ 4706408 h 6456363"/>
              <a:gd name="connsiteX257" fmla="*/ 2380554 w 5580355"/>
              <a:gd name="connsiteY257" fmla="*/ 4706557 h 6456363"/>
              <a:gd name="connsiteX258" fmla="*/ 2370137 w 5580355"/>
              <a:gd name="connsiteY258" fmla="*/ 4715933 h 6456363"/>
              <a:gd name="connsiteX259" fmla="*/ 2378498 w 5580355"/>
              <a:gd name="connsiteY259" fmla="*/ 4724612 h 6456363"/>
              <a:gd name="connsiteX260" fmla="*/ 2388129 w 5580355"/>
              <a:gd name="connsiteY260" fmla="*/ 4714028 h 6456363"/>
              <a:gd name="connsiteX261" fmla="*/ 2380554 w 5580355"/>
              <a:gd name="connsiteY261" fmla="*/ 4706557 h 6456363"/>
              <a:gd name="connsiteX262" fmla="*/ 2380720 w 5580355"/>
              <a:gd name="connsiteY262" fmla="*/ 4706408 h 6456363"/>
              <a:gd name="connsiteX263" fmla="*/ 4614545 w 5580355"/>
              <a:gd name="connsiteY263" fmla="*/ 4702175 h 6456363"/>
              <a:gd name="connsiteX264" fmla="*/ 4601316 w 5580355"/>
              <a:gd name="connsiteY264" fmla="*/ 4715298 h 6456363"/>
              <a:gd name="connsiteX265" fmla="*/ 4616132 w 5580355"/>
              <a:gd name="connsiteY265" fmla="*/ 4732020 h 6456363"/>
              <a:gd name="connsiteX266" fmla="*/ 4630737 w 5580355"/>
              <a:gd name="connsiteY266" fmla="*/ 4717098 h 6456363"/>
              <a:gd name="connsiteX267" fmla="*/ 4614545 w 5580355"/>
              <a:gd name="connsiteY267" fmla="*/ 4702175 h 6456363"/>
              <a:gd name="connsiteX268" fmla="*/ 2058881 w 5580355"/>
              <a:gd name="connsiteY268" fmla="*/ 4692438 h 6456363"/>
              <a:gd name="connsiteX269" fmla="*/ 2059199 w 5580355"/>
              <a:gd name="connsiteY269" fmla="*/ 4692968 h 6456363"/>
              <a:gd name="connsiteX270" fmla="*/ 2030729 w 5580355"/>
              <a:gd name="connsiteY270" fmla="*/ 4717415 h 6456363"/>
              <a:gd name="connsiteX271" fmla="*/ 2057612 w 5580355"/>
              <a:gd name="connsiteY271" fmla="*/ 4744720 h 6456363"/>
              <a:gd name="connsiteX272" fmla="*/ 2082059 w 5580355"/>
              <a:gd name="connsiteY272" fmla="*/ 4715404 h 6456363"/>
              <a:gd name="connsiteX273" fmla="*/ 2058881 w 5580355"/>
              <a:gd name="connsiteY273" fmla="*/ 4692438 h 6456363"/>
              <a:gd name="connsiteX274" fmla="*/ 4935432 w 5580355"/>
              <a:gd name="connsiteY274" fmla="*/ 4684395 h 6456363"/>
              <a:gd name="connsiteX275" fmla="*/ 4936000 w 5580355"/>
              <a:gd name="connsiteY275" fmla="*/ 4684878 h 6456363"/>
              <a:gd name="connsiteX276" fmla="*/ 4903787 w 5580355"/>
              <a:gd name="connsiteY276" fmla="*/ 4716357 h 6456363"/>
              <a:gd name="connsiteX277" fmla="*/ 4937019 w 5580355"/>
              <a:gd name="connsiteY277" fmla="*/ 4755833 h 6456363"/>
              <a:gd name="connsiteX278" fmla="*/ 4974907 w 5580355"/>
              <a:gd name="connsiteY278" fmla="*/ 4717944 h 6456363"/>
              <a:gd name="connsiteX279" fmla="*/ 4936000 w 5580355"/>
              <a:gd name="connsiteY279" fmla="*/ 4684878 h 6456363"/>
              <a:gd name="connsiteX280" fmla="*/ 4936278 w 5580355"/>
              <a:gd name="connsiteY280" fmla="*/ 4684607 h 6456363"/>
              <a:gd name="connsiteX281" fmla="*/ 1737995 w 5580355"/>
              <a:gd name="connsiteY281" fmla="*/ 4668203 h 6456363"/>
              <a:gd name="connsiteX282" fmla="*/ 1674495 w 5580355"/>
              <a:gd name="connsiteY282" fmla="*/ 4718368 h 6456363"/>
              <a:gd name="connsiteX283" fmla="*/ 1737995 w 5580355"/>
              <a:gd name="connsiteY283" fmla="*/ 4779433 h 6456363"/>
              <a:gd name="connsiteX284" fmla="*/ 1786890 w 5580355"/>
              <a:gd name="connsiteY284" fmla="*/ 4718368 h 6456363"/>
              <a:gd name="connsiteX285" fmla="*/ 1737995 w 5580355"/>
              <a:gd name="connsiteY285" fmla="*/ 4668203 h 6456363"/>
              <a:gd name="connsiteX286" fmla="*/ 5258223 w 5580355"/>
              <a:gd name="connsiteY286" fmla="*/ 4652116 h 6456363"/>
              <a:gd name="connsiteX287" fmla="*/ 5193877 w 5580355"/>
              <a:gd name="connsiteY287" fmla="*/ 4718897 h 6456363"/>
              <a:gd name="connsiteX288" fmla="*/ 5257377 w 5580355"/>
              <a:gd name="connsiteY288" fmla="*/ 4802188 h 6456363"/>
              <a:gd name="connsiteX289" fmla="*/ 5257377 w 5580355"/>
              <a:gd name="connsiteY289" fmla="*/ 4801764 h 6456363"/>
              <a:gd name="connsiteX290" fmla="*/ 5347018 w 5580355"/>
              <a:gd name="connsiteY290" fmla="*/ 4717098 h 6456363"/>
              <a:gd name="connsiteX291" fmla="*/ 5258223 w 5580355"/>
              <a:gd name="connsiteY291" fmla="*/ 4652116 h 6456363"/>
              <a:gd name="connsiteX292" fmla="*/ 638069 w 5580355"/>
              <a:gd name="connsiteY292" fmla="*/ 4442460 h 6456363"/>
              <a:gd name="connsiteX293" fmla="*/ 738082 w 5580355"/>
              <a:gd name="connsiteY293" fmla="*/ 4515062 h 6456363"/>
              <a:gd name="connsiteX294" fmla="*/ 742844 w 5580355"/>
              <a:gd name="connsiteY294" fmla="*/ 4558454 h 6456363"/>
              <a:gd name="connsiteX295" fmla="*/ 729720 w 5580355"/>
              <a:gd name="connsiteY295" fmla="*/ 4600152 h 6456363"/>
              <a:gd name="connsiteX296" fmla="*/ 700828 w 5580355"/>
              <a:gd name="connsiteY296" fmla="*/ 4632960 h 6456363"/>
              <a:gd name="connsiteX297" fmla="*/ 661141 w 5580355"/>
              <a:gd name="connsiteY297" fmla="*/ 4651163 h 6456363"/>
              <a:gd name="connsiteX298" fmla="*/ 634598 w 5580355"/>
              <a:gd name="connsiteY298" fmla="*/ 4654095 h 6456363"/>
              <a:gd name="connsiteX299" fmla="*/ 530510 w 5580355"/>
              <a:gd name="connsiteY299" fmla="*/ 4546537 h 6456363"/>
              <a:gd name="connsiteX300" fmla="*/ 638069 w 5580355"/>
              <a:gd name="connsiteY300" fmla="*/ 4442460 h 6456363"/>
              <a:gd name="connsiteX301" fmla="*/ 955569 w 5580355"/>
              <a:gd name="connsiteY301" fmla="*/ 4415049 h 6456363"/>
              <a:gd name="connsiteX302" fmla="*/ 1049231 w 5580355"/>
              <a:gd name="connsiteY302" fmla="*/ 4453890 h 6456363"/>
              <a:gd name="connsiteX303" fmla="*/ 1088315 w 5580355"/>
              <a:gd name="connsiteY303" fmla="*/ 4548368 h 6456363"/>
              <a:gd name="connsiteX304" fmla="*/ 955008 w 5580355"/>
              <a:gd name="connsiteY304" fmla="*/ 4681114 h 6456363"/>
              <a:gd name="connsiteX305" fmla="*/ 822251 w 5580355"/>
              <a:gd name="connsiteY305" fmla="*/ 4547796 h 6456363"/>
              <a:gd name="connsiteX306" fmla="*/ 955569 w 5580355"/>
              <a:gd name="connsiteY306" fmla="*/ 4415049 h 6456363"/>
              <a:gd name="connsiteX307" fmla="*/ 2060363 w 5580355"/>
              <a:gd name="connsiteY307" fmla="*/ 4387215 h 6456363"/>
              <a:gd name="connsiteX308" fmla="*/ 2050838 w 5580355"/>
              <a:gd name="connsiteY308" fmla="*/ 4395788 h 6456363"/>
              <a:gd name="connsiteX309" fmla="*/ 2059093 w 5580355"/>
              <a:gd name="connsiteY309" fmla="*/ 4403937 h 6456363"/>
              <a:gd name="connsiteX310" fmla="*/ 2067771 w 5580355"/>
              <a:gd name="connsiteY310" fmla="*/ 4394624 h 6456363"/>
              <a:gd name="connsiteX311" fmla="*/ 4935432 w 5580355"/>
              <a:gd name="connsiteY311" fmla="*/ 4380230 h 6456363"/>
              <a:gd name="connsiteX312" fmla="*/ 4935326 w 5580355"/>
              <a:gd name="connsiteY312" fmla="*/ 4381077 h 6456363"/>
              <a:gd name="connsiteX313" fmla="*/ 4921356 w 5580355"/>
              <a:gd name="connsiteY313" fmla="*/ 4395576 h 6456363"/>
              <a:gd name="connsiteX314" fmla="*/ 4936172 w 5580355"/>
              <a:gd name="connsiteY314" fmla="*/ 4412086 h 6456363"/>
              <a:gd name="connsiteX315" fmla="*/ 4952471 w 5580355"/>
              <a:gd name="connsiteY315" fmla="*/ 4396423 h 6456363"/>
              <a:gd name="connsiteX316" fmla="*/ 4935432 w 5580355"/>
              <a:gd name="connsiteY316" fmla="*/ 4380230 h 6456363"/>
              <a:gd name="connsiteX317" fmla="*/ 1740641 w 5580355"/>
              <a:gd name="connsiteY317" fmla="*/ 4370282 h 6456363"/>
              <a:gd name="connsiteX318" fmla="*/ 1706563 w 5580355"/>
              <a:gd name="connsiteY318" fmla="*/ 4399598 h 6456363"/>
              <a:gd name="connsiteX319" fmla="*/ 1737677 w 5580355"/>
              <a:gd name="connsiteY319" fmla="*/ 4429337 h 6456363"/>
              <a:gd name="connsiteX320" fmla="*/ 1766464 w 5580355"/>
              <a:gd name="connsiteY320" fmla="*/ 4396317 h 6456363"/>
              <a:gd name="connsiteX321" fmla="*/ 1740641 w 5580355"/>
              <a:gd name="connsiteY321" fmla="*/ 4370282 h 6456363"/>
              <a:gd name="connsiteX322" fmla="*/ 5255577 w 5580355"/>
              <a:gd name="connsiteY322" fmla="*/ 4357688 h 6456363"/>
              <a:gd name="connsiteX323" fmla="*/ 5255577 w 5580355"/>
              <a:gd name="connsiteY323" fmla="*/ 4357899 h 6456363"/>
              <a:gd name="connsiteX324" fmla="*/ 5217690 w 5580355"/>
              <a:gd name="connsiteY324" fmla="*/ 4397269 h 6456363"/>
              <a:gd name="connsiteX325" fmla="*/ 5258329 w 5580355"/>
              <a:gd name="connsiteY325" fmla="*/ 4445212 h 6456363"/>
              <a:gd name="connsiteX326" fmla="*/ 5306166 w 5580355"/>
              <a:gd name="connsiteY326" fmla="*/ 4400021 h 6456363"/>
              <a:gd name="connsiteX327" fmla="*/ 5255577 w 5580355"/>
              <a:gd name="connsiteY327" fmla="*/ 4357688 h 6456363"/>
              <a:gd name="connsiteX328" fmla="*/ 1417426 w 5580355"/>
              <a:gd name="connsiteY328" fmla="*/ 4336733 h 6456363"/>
              <a:gd name="connsiteX329" fmla="*/ 1334770 w 5580355"/>
              <a:gd name="connsiteY329" fmla="*/ 4397798 h 6456363"/>
              <a:gd name="connsiteX330" fmla="*/ 1417743 w 5580355"/>
              <a:gd name="connsiteY330" fmla="*/ 4473470 h 6456363"/>
              <a:gd name="connsiteX331" fmla="*/ 1417955 w 5580355"/>
              <a:gd name="connsiteY331" fmla="*/ 4473364 h 6456363"/>
              <a:gd name="connsiteX332" fmla="*/ 1476375 w 5580355"/>
              <a:gd name="connsiteY332" fmla="*/ 4398751 h 6456363"/>
              <a:gd name="connsiteX333" fmla="*/ 1417426 w 5580355"/>
              <a:gd name="connsiteY333" fmla="*/ 4336733 h 6456363"/>
              <a:gd name="connsiteX334" fmla="*/ 637857 w 5580355"/>
              <a:gd name="connsiteY334" fmla="*/ 4111519 h 6456363"/>
              <a:gd name="connsiteX335" fmla="*/ 720725 w 5580355"/>
              <a:gd name="connsiteY335" fmla="*/ 4146868 h 6456363"/>
              <a:gd name="connsiteX336" fmla="*/ 754856 w 5580355"/>
              <a:gd name="connsiteY336" fmla="*/ 4231778 h 6456363"/>
              <a:gd name="connsiteX337" fmla="*/ 634598 w 5580355"/>
              <a:gd name="connsiteY337" fmla="*/ 4348777 h 6456363"/>
              <a:gd name="connsiteX338" fmla="*/ 517599 w 5580355"/>
              <a:gd name="connsiteY338" fmla="*/ 4228518 h 6456363"/>
              <a:gd name="connsiteX339" fmla="*/ 637857 w 5580355"/>
              <a:gd name="connsiteY339" fmla="*/ 4111519 h 6456363"/>
              <a:gd name="connsiteX340" fmla="*/ 4932362 w 5580355"/>
              <a:gd name="connsiteY340" fmla="*/ 4071091 h 6456363"/>
              <a:gd name="connsiteX341" fmla="*/ 4929928 w 5580355"/>
              <a:gd name="connsiteY341" fmla="*/ 4073843 h 6456363"/>
              <a:gd name="connsiteX342" fmla="*/ 4935432 w 5580355"/>
              <a:gd name="connsiteY342" fmla="*/ 4079663 h 6456363"/>
              <a:gd name="connsiteX343" fmla="*/ 4938395 w 5580355"/>
              <a:gd name="connsiteY343" fmla="*/ 4076806 h 6456363"/>
              <a:gd name="connsiteX344" fmla="*/ 1741699 w 5580355"/>
              <a:gd name="connsiteY344" fmla="*/ 4063471 h 6456363"/>
              <a:gd name="connsiteX345" fmla="*/ 1725824 w 5580355"/>
              <a:gd name="connsiteY345" fmla="*/ 4077970 h 6456363"/>
              <a:gd name="connsiteX346" fmla="*/ 1740112 w 5580355"/>
              <a:gd name="connsiteY346" fmla="*/ 4091728 h 6456363"/>
              <a:gd name="connsiteX347" fmla="*/ 1754188 w 5580355"/>
              <a:gd name="connsiteY347" fmla="*/ 4076488 h 6456363"/>
              <a:gd name="connsiteX348" fmla="*/ 1742016 w 5580355"/>
              <a:gd name="connsiteY348" fmla="*/ 4063471 h 6456363"/>
              <a:gd name="connsiteX349" fmla="*/ 5254096 w 5580355"/>
              <a:gd name="connsiteY349" fmla="*/ 4054157 h 6456363"/>
              <a:gd name="connsiteX350" fmla="*/ 5232189 w 5580355"/>
              <a:gd name="connsiteY350" fmla="*/ 4077335 h 6456363"/>
              <a:gd name="connsiteX351" fmla="*/ 5255577 w 5580355"/>
              <a:gd name="connsiteY351" fmla="*/ 4104005 h 6456363"/>
              <a:gd name="connsiteX352" fmla="*/ 5281295 w 5580355"/>
              <a:gd name="connsiteY352" fmla="*/ 4078711 h 6456363"/>
              <a:gd name="connsiteX353" fmla="*/ 5254096 w 5580355"/>
              <a:gd name="connsiteY353" fmla="*/ 4054157 h 6456363"/>
              <a:gd name="connsiteX354" fmla="*/ 1419648 w 5580355"/>
              <a:gd name="connsiteY354" fmla="*/ 4036589 h 6456363"/>
              <a:gd name="connsiteX355" fmla="*/ 1419754 w 5580355"/>
              <a:gd name="connsiteY355" fmla="*/ 4036907 h 6456363"/>
              <a:gd name="connsiteX356" fmla="*/ 1367896 w 5580355"/>
              <a:gd name="connsiteY356" fmla="*/ 4079240 h 6456363"/>
              <a:gd name="connsiteX357" fmla="*/ 1417849 w 5580355"/>
              <a:gd name="connsiteY357" fmla="*/ 4124431 h 6456363"/>
              <a:gd name="connsiteX358" fmla="*/ 1457536 w 5580355"/>
              <a:gd name="connsiteY358" fmla="*/ 4077123 h 6456363"/>
              <a:gd name="connsiteX359" fmla="*/ 1419648 w 5580355"/>
              <a:gd name="connsiteY359" fmla="*/ 4036589 h 6456363"/>
              <a:gd name="connsiteX360" fmla="*/ 637857 w 5580355"/>
              <a:gd name="connsiteY360" fmla="*/ 3783436 h 6456363"/>
              <a:gd name="connsiteX361" fmla="*/ 639984 w 5580355"/>
              <a:gd name="connsiteY361" fmla="*/ 3783436 h 6456363"/>
              <a:gd name="connsiteX362" fmla="*/ 766339 w 5580355"/>
              <a:gd name="connsiteY362" fmla="*/ 3912129 h 6456363"/>
              <a:gd name="connsiteX363" fmla="*/ 684138 w 5580355"/>
              <a:gd name="connsiteY363" fmla="*/ 4036124 h 6456363"/>
              <a:gd name="connsiteX364" fmla="*/ 516784 w 5580355"/>
              <a:gd name="connsiteY364" fmla="*/ 3962718 h 6456363"/>
              <a:gd name="connsiteX365" fmla="*/ 588221 w 5580355"/>
              <a:gd name="connsiteY365" fmla="*/ 3792855 h 6456363"/>
              <a:gd name="connsiteX366" fmla="*/ 637857 w 5580355"/>
              <a:gd name="connsiteY366" fmla="*/ 3783436 h 6456363"/>
              <a:gd name="connsiteX367" fmla="*/ 1743075 w 5580355"/>
              <a:gd name="connsiteY367" fmla="*/ 3750945 h 6456363"/>
              <a:gd name="connsiteX368" fmla="*/ 1743124 w 5580355"/>
              <a:gd name="connsiteY368" fmla="*/ 3750997 h 6456363"/>
              <a:gd name="connsiteX369" fmla="*/ 1736513 w 5580355"/>
              <a:gd name="connsiteY369" fmla="*/ 3757084 h 6456363"/>
              <a:gd name="connsiteX370" fmla="*/ 1742863 w 5580355"/>
              <a:gd name="connsiteY370" fmla="*/ 3763222 h 6456363"/>
              <a:gd name="connsiteX371" fmla="*/ 1748684 w 5580355"/>
              <a:gd name="connsiteY371" fmla="*/ 3756872 h 6456363"/>
              <a:gd name="connsiteX372" fmla="*/ 1743124 w 5580355"/>
              <a:gd name="connsiteY372" fmla="*/ 3750997 h 6456363"/>
              <a:gd name="connsiteX373" fmla="*/ 1743180 w 5580355"/>
              <a:gd name="connsiteY373" fmla="*/ 3750945 h 6456363"/>
              <a:gd name="connsiteX374" fmla="*/ 5253461 w 5580355"/>
              <a:gd name="connsiteY374" fmla="*/ 3743219 h 6456363"/>
              <a:gd name="connsiteX375" fmla="*/ 5241184 w 5580355"/>
              <a:gd name="connsiteY375" fmla="*/ 3756766 h 6456363"/>
              <a:gd name="connsiteX376" fmla="*/ 5254413 w 5580355"/>
              <a:gd name="connsiteY376" fmla="*/ 3771159 h 6456363"/>
              <a:gd name="connsiteX377" fmla="*/ 5269336 w 5580355"/>
              <a:gd name="connsiteY377" fmla="*/ 3756978 h 6456363"/>
              <a:gd name="connsiteX378" fmla="*/ 5254096 w 5580355"/>
              <a:gd name="connsiteY378" fmla="*/ 3743219 h 6456363"/>
              <a:gd name="connsiteX379" fmla="*/ 1420283 w 5580355"/>
              <a:gd name="connsiteY379" fmla="*/ 3726815 h 6456363"/>
              <a:gd name="connsiteX380" fmla="*/ 1385252 w 5580355"/>
              <a:gd name="connsiteY380" fmla="*/ 3757401 h 6456363"/>
              <a:gd name="connsiteX381" fmla="*/ 1419437 w 5580355"/>
              <a:gd name="connsiteY381" fmla="*/ 3788410 h 6456363"/>
              <a:gd name="connsiteX382" fmla="*/ 1447694 w 5580355"/>
              <a:gd name="connsiteY382" fmla="*/ 3756660 h 6456363"/>
              <a:gd name="connsiteX383" fmla="*/ 1420177 w 5580355"/>
              <a:gd name="connsiteY383" fmla="*/ 3727133 h 6456363"/>
              <a:gd name="connsiteX384" fmla="*/ 1098761 w 5580355"/>
              <a:gd name="connsiteY384" fmla="*/ 3684799 h 6456363"/>
              <a:gd name="connsiteX385" fmla="*/ 991870 w 5580355"/>
              <a:gd name="connsiteY385" fmla="*/ 3758883 h 6456363"/>
              <a:gd name="connsiteX386" fmla="*/ 1053782 w 5580355"/>
              <a:gd name="connsiteY386" fmla="*/ 3788093 h 6456363"/>
              <a:gd name="connsiteX387" fmla="*/ 1097597 w 5580355"/>
              <a:gd name="connsiteY387" fmla="*/ 3841009 h 6456363"/>
              <a:gd name="connsiteX388" fmla="*/ 1097597 w 5580355"/>
              <a:gd name="connsiteY388" fmla="*/ 3840903 h 6456363"/>
              <a:gd name="connsiteX389" fmla="*/ 1163002 w 5580355"/>
              <a:gd name="connsiteY389" fmla="*/ 3758248 h 6456363"/>
              <a:gd name="connsiteX390" fmla="*/ 1098761 w 5580355"/>
              <a:gd name="connsiteY390" fmla="*/ 3684799 h 6456363"/>
              <a:gd name="connsiteX391" fmla="*/ 319828 w 5580355"/>
              <a:gd name="connsiteY391" fmla="*/ 3495146 h 6456363"/>
              <a:gd name="connsiteX392" fmla="*/ 390842 w 5580355"/>
              <a:gd name="connsiteY392" fmla="*/ 3524462 h 6456363"/>
              <a:gd name="connsiteX393" fmla="*/ 420613 w 5580355"/>
              <a:gd name="connsiteY393" fmla="*/ 3596079 h 6456363"/>
              <a:gd name="connsiteX394" fmla="*/ 319669 w 5580355"/>
              <a:gd name="connsiteY394" fmla="*/ 3696864 h 6456363"/>
              <a:gd name="connsiteX395" fmla="*/ 218895 w 5580355"/>
              <a:gd name="connsiteY395" fmla="*/ 3595931 h 6456363"/>
              <a:gd name="connsiteX396" fmla="*/ 319828 w 5580355"/>
              <a:gd name="connsiteY396" fmla="*/ 3495146 h 6456363"/>
              <a:gd name="connsiteX397" fmla="*/ 637857 w 5580355"/>
              <a:gd name="connsiteY397" fmla="*/ 3462761 h 6456363"/>
              <a:gd name="connsiteX398" fmla="*/ 638281 w 5580355"/>
              <a:gd name="connsiteY398" fmla="*/ 3462761 h 6456363"/>
              <a:gd name="connsiteX399" fmla="*/ 690700 w 5580355"/>
              <a:gd name="connsiteY399" fmla="*/ 3473556 h 6456363"/>
              <a:gd name="connsiteX400" fmla="*/ 761111 w 5580355"/>
              <a:gd name="connsiteY400" fmla="*/ 3649303 h 6456363"/>
              <a:gd name="connsiteX401" fmla="*/ 585364 w 5580355"/>
              <a:gd name="connsiteY401" fmla="*/ 3719724 h 6456363"/>
              <a:gd name="connsiteX402" fmla="*/ 514138 w 5580355"/>
              <a:gd name="connsiteY402" fmla="*/ 3544041 h 6456363"/>
              <a:gd name="connsiteX403" fmla="*/ 543136 w 5580355"/>
              <a:gd name="connsiteY403" fmla="*/ 3500861 h 6456363"/>
              <a:gd name="connsiteX404" fmla="*/ 586634 w 5580355"/>
              <a:gd name="connsiteY404" fmla="*/ 3472286 h 6456363"/>
              <a:gd name="connsiteX405" fmla="*/ 637857 w 5580355"/>
              <a:gd name="connsiteY405" fmla="*/ 3462761 h 6456363"/>
              <a:gd name="connsiteX406" fmla="*/ 1744239 w 5580355"/>
              <a:gd name="connsiteY406" fmla="*/ 3436408 h 6456363"/>
              <a:gd name="connsiteX407" fmla="*/ 1741170 w 5580355"/>
              <a:gd name="connsiteY407" fmla="*/ 3439160 h 6456363"/>
              <a:gd name="connsiteX408" fmla="*/ 1743075 w 5580355"/>
              <a:gd name="connsiteY408" fmla="*/ 3441171 h 6456363"/>
              <a:gd name="connsiteX409" fmla="*/ 1745932 w 5580355"/>
              <a:gd name="connsiteY409" fmla="*/ 3438208 h 6456363"/>
              <a:gd name="connsiteX410" fmla="*/ 5253143 w 5580355"/>
              <a:gd name="connsiteY410" fmla="*/ 3428577 h 6456363"/>
              <a:gd name="connsiteX411" fmla="*/ 5253199 w 5580355"/>
              <a:gd name="connsiteY411" fmla="*/ 3428628 h 6456363"/>
              <a:gd name="connsiteX412" fmla="*/ 5244782 w 5580355"/>
              <a:gd name="connsiteY412" fmla="*/ 3437361 h 6456363"/>
              <a:gd name="connsiteX413" fmla="*/ 5254202 w 5580355"/>
              <a:gd name="connsiteY413" fmla="*/ 3447204 h 6456363"/>
              <a:gd name="connsiteX414" fmla="*/ 5263727 w 5580355"/>
              <a:gd name="connsiteY414" fmla="*/ 3438208 h 6456363"/>
              <a:gd name="connsiteX415" fmla="*/ 5253199 w 5580355"/>
              <a:gd name="connsiteY415" fmla="*/ 3428628 h 6456363"/>
              <a:gd name="connsiteX416" fmla="*/ 5253249 w 5580355"/>
              <a:gd name="connsiteY416" fmla="*/ 3428577 h 6456363"/>
              <a:gd name="connsiteX417" fmla="*/ 1418907 w 5580355"/>
              <a:gd name="connsiteY417" fmla="*/ 3413019 h 6456363"/>
              <a:gd name="connsiteX418" fmla="*/ 1390862 w 5580355"/>
              <a:gd name="connsiteY418" fmla="*/ 3437467 h 6456363"/>
              <a:gd name="connsiteX419" fmla="*/ 1419754 w 5580355"/>
              <a:gd name="connsiteY419" fmla="*/ 3463290 h 6456363"/>
              <a:gd name="connsiteX420" fmla="*/ 1442296 w 5580355"/>
              <a:gd name="connsiteY420" fmla="*/ 3438843 h 6456363"/>
              <a:gd name="connsiteX421" fmla="*/ 1418802 w 5580355"/>
              <a:gd name="connsiteY421" fmla="*/ 3413337 h 6456363"/>
              <a:gd name="connsiteX422" fmla="*/ 1098232 w 5580355"/>
              <a:gd name="connsiteY422" fmla="*/ 3370157 h 6456363"/>
              <a:gd name="connsiteX423" fmla="*/ 1098323 w 5580355"/>
              <a:gd name="connsiteY423" fmla="*/ 3370290 h 6456363"/>
              <a:gd name="connsiteX424" fmla="*/ 1060701 w 5580355"/>
              <a:gd name="connsiteY424" fmla="*/ 3411459 h 6456363"/>
              <a:gd name="connsiteX425" fmla="*/ 1011449 w 5580355"/>
              <a:gd name="connsiteY425" fmla="*/ 3437996 h 6456363"/>
              <a:gd name="connsiteX426" fmla="*/ 1098444 w 5580355"/>
              <a:gd name="connsiteY426" fmla="*/ 3505941 h 6456363"/>
              <a:gd name="connsiteX427" fmla="*/ 1156440 w 5580355"/>
              <a:gd name="connsiteY427" fmla="*/ 3437784 h 6456363"/>
              <a:gd name="connsiteX428" fmla="*/ 1123519 w 5580355"/>
              <a:gd name="connsiteY428" fmla="*/ 3407257 h 6456363"/>
              <a:gd name="connsiteX429" fmla="*/ 1098323 w 5580355"/>
              <a:gd name="connsiteY429" fmla="*/ 3370290 h 6456363"/>
              <a:gd name="connsiteX430" fmla="*/ 1098444 w 5580355"/>
              <a:gd name="connsiteY430" fmla="*/ 3370157 h 6456363"/>
              <a:gd name="connsiteX431" fmla="*/ 320463 w 5580355"/>
              <a:gd name="connsiteY431" fmla="*/ 3175000 h 6456363"/>
              <a:gd name="connsiteX432" fmla="*/ 415713 w 5580355"/>
              <a:gd name="connsiteY432" fmla="*/ 3238500 h 6456363"/>
              <a:gd name="connsiteX433" fmla="*/ 406188 w 5580355"/>
              <a:gd name="connsiteY433" fmla="*/ 3336396 h 6456363"/>
              <a:gd name="connsiteX434" fmla="*/ 368829 w 5580355"/>
              <a:gd name="connsiteY434" fmla="*/ 3370474 h 6456363"/>
              <a:gd name="connsiteX435" fmla="*/ 356118 w 5580355"/>
              <a:gd name="connsiteY435" fmla="*/ 3376475 h 6456363"/>
              <a:gd name="connsiteX436" fmla="*/ 221572 w 5580355"/>
              <a:gd name="connsiteY436" fmla="*/ 3317695 h 6456363"/>
              <a:gd name="connsiteX437" fmla="*/ 280352 w 5580355"/>
              <a:gd name="connsiteY437" fmla="*/ 3183149 h 6456363"/>
              <a:gd name="connsiteX438" fmla="*/ 319828 w 5580355"/>
              <a:gd name="connsiteY438" fmla="*/ 3175529 h 6456363"/>
              <a:gd name="connsiteX439" fmla="*/ 637328 w 5580355"/>
              <a:gd name="connsiteY439" fmla="*/ 3141557 h 6456363"/>
              <a:gd name="connsiteX440" fmla="*/ 688753 w 5580355"/>
              <a:gd name="connsiteY440" fmla="*/ 3151706 h 6456363"/>
              <a:gd name="connsiteX441" fmla="*/ 764328 w 5580355"/>
              <a:gd name="connsiteY441" fmla="*/ 3330998 h 6456363"/>
              <a:gd name="connsiteX442" fmla="*/ 735012 w 5580355"/>
              <a:gd name="connsiteY442" fmla="*/ 3376719 h 6456363"/>
              <a:gd name="connsiteX443" fmla="*/ 690245 w 5580355"/>
              <a:gd name="connsiteY443" fmla="*/ 3407304 h 6456363"/>
              <a:gd name="connsiteX444" fmla="*/ 584411 w 5580355"/>
              <a:gd name="connsiteY444" fmla="*/ 3407304 h 6456363"/>
              <a:gd name="connsiteX445" fmla="*/ 539644 w 5580355"/>
              <a:gd name="connsiteY445" fmla="*/ 3376719 h 6456363"/>
              <a:gd name="connsiteX446" fmla="*/ 510328 w 5580355"/>
              <a:gd name="connsiteY446" fmla="*/ 3330998 h 6456363"/>
              <a:gd name="connsiteX447" fmla="*/ 501300 w 5580355"/>
              <a:gd name="connsiteY447" fmla="*/ 3284442 h 6456363"/>
              <a:gd name="connsiteX448" fmla="*/ 637857 w 5580355"/>
              <a:gd name="connsiteY448" fmla="*/ 3142086 h 6456363"/>
              <a:gd name="connsiteX449" fmla="*/ 1744979 w 5580355"/>
              <a:gd name="connsiteY449" fmla="*/ 3118062 h 6456363"/>
              <a:gd name="connsiteX450" fmla="*/ 1743286 w 5580355"/>
              <a:gd name="connsiteY450" fmla="*/ 3119755 h 6456363"/>
              <a:gd name="connsiteX451" fmla="*/ 1744450 w 5580355"/>
              <a:gd name="connsiteY451" fmla="*/ 3120708 h 6456363"/>
              <a:gd name="connsiteX452" fmla="*/ 1745932 w 5580355"/>
              <a:gd name="connsiteY452" fmla="*/ 3119120 h 6456363"/>
              <a:gd name="connsiteX453" fmla="*/ 5253249 w 5580355"/>
              <a:gd name="connsiteY453" fmla="*/ 3109595 h 6456363"/>
              <a:gd name="connsiteX454" fmla="*/ 5244994 w 5580355"/>
              <a:gd name="connsiteY454" fmla="*/ 3118167 h 6456363"/>
              <a:gd name="connsiteX455" fmla="*/ 5245840 w 5580355"/>
              <a:gd name="connsiteY455" fmla="*/ 3118591 h 6456363"/>
              <a:gd name="connsiteX456" fmla="*/ 5253037 w 5580355"/>
              <a:gd name="connsiteY456" fmla="*/ 3126528 h 6456363"/>
              <a:gd name="connsiteX457" fmla="*/ 5262245 w 5580355"/>
              <a:gd name="connsiteY457" fmla="*/ 3118062 h 6456363"/>
              <a:gd name="connsiteX458" fmla="*/ 5253249 w 5580355"/>
              <a:gd name="connsiteY458" fmla="*/ 3109595 h 6456363"/>
              <a:gd name="connsiteX459" fmla="*/ 1419013 w 5580355"/>
              <a:gd name="connsiteY459" fmla="*/ 3095943 h 6456363"/>
              <a:gd name="connsiteX460" fmla="*/ 1392555 w 5580355"/>
              <a:gd name="connsiteY460" fmla="*/ 3119755 h 6456363"/>
              <a:gd name="connsiteX461" fmla="*/ 1393084 w 5580355"/>
              <a:gd name="connsiteY461" fmla="*/ 3119755 h 6456363"/>
              <a:gd name="connsiteX462" fmla="*/ 1419013 w 5580355"/>
              <a:gd name="connsiteY462" fmla="*/ 3142827 h 6456363"/>
              <a:gd name="connsiteX463" fmla="*/ 1440180 w 5580355"/>
              <a:gd name="connsiteY463" fmla="*/ 3119226 h 6456363"/>
              <a:gd name="connsiteX464" fmla="*/ 1419013 w 5580355"/>
              <a:gd name="connsiteY464" fmla="*/ 3095943 h 6456363"/>
              <a:gd name="connsiteX465" fmla="*/ 1098232 w 5580355"/>
              <a:gd name="connsiteY465" fmla="*/ 3051493 h 6456363"/>
              <a:gd name="connsiteX466" fmla="*/ 1013565 w 5580355"/>
              <a:gd name="connsiteY466" fmla="*/ 3118485 h 6456363"/>
              <a:gd name="connsiteX467" fmla="*/ 1013565 w 5580355"/>
              <a:gd name="connsiteY467" fmla="*/ 3118591 h 6456363"/>
              <a:gd name="connsiteX468" fmla="*/ 1098867 w 5580355"/>
              <a:gd name="connsiteY468" fmla="*/ 3186219 h 6456363"/>
              <a:gd name="connsiteX469" fmla="*/ 1155911 w 5580355"/>
              <a:gd name="connsiteY469" fmla="*/ 3119967 h 6456363"/>
              <a:gd name="connsiteX470" fmla="*/ 1098232 w 5580355"/>
              <a:gd name="connsiteY470" fmla="*/ 3051493 h 6456363"/>
              <a:gd name="connsiteX471" fmla="*/ 314430 w 5580355"/>
              <a:gd name="connsiteY471" fmla="*/ 2859723 h 6456363"/>
              <a:gd name="connsiteX472" fmla="*/ 375391 w 5580355"/>
              <a:gd name="connsiteY472" fmla="*/ 2876339 h 6456363"/>
              <a:gd name="connsiteX473" fmla="*/ 420242 w 5580355"/>
              <a:gd name="connsiteY473" fmla="*/ 2959820 h 6456363"/>
              <a:gd name="connsiteX474" fmla="*/ 319828 w 5580355"/>
              <a:gd name="connsiteY474" fmla="*/ 3060912 h 6456363"/>
              <a:gd name="connsiteX475" fmla="*/ 319934 w 5580355"/>
              <a:gd name="connsiteY475" fmla="*/ 3060383 h 6456363"/>
              <a:gd name="connsiteX476" fmla="*/ 281410 w 5580355"/>
              <a:gd name="connsiteY476" fmla="*/ 3052868 h 6456363"/>
              <a:gd name="connsiteX477" fmla="*/ 248708 w 5580355"/>
              <a:gd name="connsiteY477" fmla="*/ 3031702 h 6456363"/>
              <a:gd name="connsiteX478" fmla="*/ 226801 w 5580355"/>
              <a:gd name="connsiteY478" fmla="*/ 2999105 h 6456363"/>
              <a:gd name="connsiteX479" fmla="*/ 219127 w 5580355"/>
              <a:gd name="connsiteY479" fmla="*/ 2965439 h 6456363"/>
              <a:gd name="connsiteX480" fmla="*/ 314430 w 5580355"/>
              <a:gd name="connsiteY480" fmla="*/ 2859723 h 6456363"/>
              <a:gd name="connsiteX481" fmla="*/ 639508 w 5580355"/>
              <a:gd name="connsiteY481" fmla="*/ 2827020 h 6456363"/>
              <a:gd name="connsiteX482" fmla="*/ 772456 w 5580355"/>
              <a:gd name="connsiteY482" fmla="*/ 2961619 h 6456363"/>
              <a:gd name="connsiteX483" fmla="*/ 637857 w 5580355"/>
              <a:gd name="connsiteY483" fmla="*/ 3094567 h 6456363"/>
              <a:gd name="connsiteX484" fmla="*/ 586528 w 5580355"/>
              <a:gd name="connsiteY484" fmla="*/ 3083983 h 6456363"/>
              <a:gd name="connsiteX485" fmla="*/ 504909 w 5580355"/>
              <a:gd name="connsiteY485" fmla="*/ 2959968 h 6456363"/>
              <a:gd name="connsiteX486" fmla="*/ 639508 w 5580355"/>
              <a:gd name="connsiteY486" fmla="*/ 2827020 h 6456363"/>
              <a:gd name="connsiteX487" fmla="*/ 1743286 w 5580355"/>
              <a:gd name="connsiteY487" fmla="*/ 2796858 h 6456363"/>
              <a:gd name="connsiteX488" fmla="*/ 1740323 w 5580355"/>
              <a:gd name="connsiteY488" fmla="*/ 2799821 h 6456363"/>
              <a:gd name="connsiteX489" fmla="*/ 1745085 w 5580355"/>
              <a:gd name="connsiteY489" fmla="*/ 2804372 h 6456363"/>
              <a:gd name="connsiteX490" fmla="*/ 1747837 w 5580355"/>
              <a:gd name="connsiteY490" fmla="*/ 2801514 h 6456363"/>
              <a:gd name="connsiteX491" fmla="*/ 5254625 w 5580355"/>
              <a:gd name="connsiteY491" fmla="*/ 2787650 h 6456363"/>
              <a:gd name="connsiteX492" fmla="*/ 5242348 w 5580355"/>
              <a:gd name="connsiteY492" fmla="*/ 2799821 h 6456363"/>
              <a:gd name="connsiteX493" fmla="*/ 5252932 w 5580355"/>
              <a:gd name="connsiteY493" fmla="*/ 2811251 h 6456363"/>
              <a:gd name="connsiteX494" fmla="*/ 5254096 w 5580355"/>
              <a:gd name="connsiteY494" fmla="*/ 2811674 h 6456363"/>
              <a:gd name="connsiteX495" fmla="*/ 5266901 w 5580355"/>
              <a:gd name="connsiteY495" fmla="*/ 2799821 h 6456363"/>
              <a:gd name="connsiteX496" fmla="*/ 5254625 w 5580355"/>
              <a:gd name="connsiteY496" fmla="*/ 2787650 h 6456363"/>
              <a:gd name="connsiteX497" fmla="*/ 1417955 w 5580355"/>
              <a:gd name="connsiteY497" fmla="*/ 2770293 h 6456363"/>
              <a:gd name="connsiteX498" fmla="*/ 1387475 w 5580355"/>
              <a:gd name="connsiteY498" fmla="*/ 2798022 h 6456363"/>
              <a:gd name="connsiteX499" fmla="*/ 1419053 w 5580355"/>
              <a:gd name="connsiteY499" fmla="*/ 2825285 h 6456363"/>
              <a:gd name="connsiteX500" fmla="*/ 1419013 w 5580355"/>
              <a:gd name="connsiteY500" fmla="*/ 2825327 h 6456363"/>
              <a:gd name="connsiteX501" fmla="*/ 1419225 w 5580355"/>
              <a:gd name="connsiteY501" fmla="*/ 2825433 h 6456363"/>
              <a:gd name="connsiteX502" fmla="*/ 1419053 w 5580355"/>
              <a:gd name="connsiteY502" fmla="*/ 2825285 h 6456363"/>
              <a:gd name="connsiteX503" fmla="*/ 1443566 w 5580355"/>
              <a:gd name="connsiteY503" fmla="*/ 2798974 h 6456363"/>
              <a:gd name="connsiteX504" fmla="*/ 1417955 w 5580355"/>
              <a:gd name="connsiteY504" fmla="*/ 2770293 h 6456363"/>
              <a:gd name="connsiteX505" fmla="*/ 1098126 w 5580355"/>
              <a:gd name="connsiteY505" fmla="*/ 2721822 h 6456363"/>
              <a:gd name="connsiteX506" fmla="*/ 1001077 w 5580355"/>
              <a:gd name="connsiteY506" fmla="*/ 2799715 h 6456363"/>
              <a:gd name="connsiteX507" fmla="*/ 1096856 w 5580355"/>
              <a:gd name="connsiteY507" fmla="*/ 2869988 h 6456363"/>
              <a:gd name="connsiteX508" fmla="*/ 1160356 w 5580355"/>
              <a:gd name="connsiteY508" fmla="*/ 2798128 h 6456363"/>
              <a:gd name="connsiteX509" fmla="*/ 1098232 w 5580355"/>
              <a:gd name="connsiteY509" fmla="*/ 2721822 h 6456363"/>
              <a:gd name="connsiteX510" fmla="*/ 319775 w 5580355"/>
              <a:gd name="connsiteY510" fmla="*/ 2545927 h 6456363"/>
              <a:gd name="connsiteX511" fmla="*/ 357293 w 5580355"/>
              <a:gd name="connsiteY511" fmla="*/ 2553229 h 6456363"/>
              <a:gd name="connsiteX512" fmla="*/ 411162 w 5580355"/>
              <a:gd name="connsiteY512" fmla="*/ 2606146 h 6456363"/>
              <a:gd name="connsiteX513" fmla="*/ 411649 w 5580355"/>
              <a:gd name="connsiteY513" fmla="*/ 2607321 h 6456363"/>
              <a:gd name="connsiteX514" fmla="*/ 357611 w 5580355"/>
              <a:gd name="connsiteY514" fmla="*/ 2734628 h 6456363"/>
              <a:gd name="connsiteX515" fmla="*/ 319828 w 5580355"/>
              <a:gd name="connsiteY515" fmla="*/ 2741613 h 6456363"/>
              <a:gd name="connsiteX516" fmla="*/ 319828 w 5580355"/>
              <a:gd name="connsiteY516" fmla="*/ 2740131 h 6456363"/>
              <a:gd name="connsiteX517" fmla="*/ 285548 w 5580355"/>
              <a:gd name="connsiteY517" fmla="*/ 2733485 h 6456363"/>
              <a:gd name="connsiteX518" fmla="*/ 229341 w 5580355"/>
              <a:gd name="connsiteY518" fmla="*/ 2606146 h 6456363"/>
              <a:gd name="connsiteX519" fmla="*/ 282257 w 5580355"/>
              <a:gd name="connsiteY519" fmla="*/ 2553229 h 6456363"/>
              <a:gd name="connsiteX520" fmla="*/ 319775 w 5580355"/>
              <a:gd name="connsiteY520" fmla="*/ 2545927 h 6456363"/>
              <a:gd name="connsiteX521" fmla="*/ 642154 w 5580355"/>
              <a:gd name="connsiteY521" fmla="*/ 2509236 h 6456363"/>
              <a:gd name="connsiteX522" fmla="*/ 758719 w 5580355"/>
              <a:gd name="connsiteY522" fmla="*/ 2592811 h 6456363"/>
              <a:gd name="connsiteX523" fmla="*/ 767503 w 5580355"/>
              <a:gd name="connsiteY523" fmla="*/ 2643823 h 6456363"/>
              <a:gd name="connsiteX524" fmla="*/ 637857 w 5580355"/>
              <a:gd name="connsiteY524" fmla="*/ 2774844 h 6456363"/>
              <a:gd name="connsiteX525" fmla="*/ 638386 w 5580355"/>
              <a:gd name="connsiteY525" fmla="*/ 2774103 h 6456363"/>
              <a:gd name="connsiteX526" fmla="*/ 547105 w 5580355"/>
              <a:gd name="connsiteY526" fmla="*/ 2736395 h 6456363"/>
              <a:gd name="connsiteX527" fmla="*/ 544724 w 5580355"/>
              <a:gd name="connsiteY527" fmla="*/ 2548573 h 6456363"/>
              <a:gd name="connsiteX528" fmla="*/ 587057 w 5580355"/>
              <a:gd name="connsiteY528" fmla="*/ 2519363 h 6456363"/>
              <a:gd name="connsiteX529" fmla="*/ 591322 w 5580355"/>
              <a:gd name="connsiteY529" fmla="*/ 2517659 h 6456363"/>
              <a:gd name="connsiteX530" fmla="*/ 642154 w 5580355"/>
              <a:gd name="connsiteY530" fmla="*/ 2509236 h 6456363"/>
              <a:gd name="connsiteX531" fmla="*/ 1740747 w 5580355"/>
              <a:gd name="connsiteY531" fmla="*/ 2470574 h 6456363"/>
              <a:gd name="connsiteX532" fmla="*/ 1731645 w 5580355"/>
              <a:gd name="connsiteY532" fmla="*/ 2479464 h 6456363"/>
              <a:gd name="connsiteX533" fmla="*/ 1743075 w 5580355"/>
              <a:gd name="connsiteY533" fmla="*/ 2490047 h 6456363"/>
              <a:gd name="connsiteX534" fmla="*/ 1743392 w 5580355"/>
              <a:gd name="connsiteY534" fmla="*/ 2490047 h 6456363"/>
              <a:gd name="connsiteX535" fmla="*/ 1751330 w 5580355"/>
              <a:gd name="connsiteY535" fmla="*/ 2481792 h 6456363"/>
              <a:gd name="connsiteX536" fmla="*/ 1740747 w 5580355"/>
              <a:gd name="connsiteY536" fmla="*/ 2470574 h 6456363"/>
              <a:gd name="connsiteX537" fmla="*/ 5257165 w 5580355"/>
              <a:gd name="connsiteY537" fmla="*/ 2459778 h 6456363"/>
              <a:gd name="connsiteX538" fmla="*/ 5237586 w 5580355"/>
              <a:gd name="connsiteY538" fmla="*/ 2480945 h 6456363"/>
              <a:gd name="connsiteX539" fmla="*/ 5254096 w 5580355"/>
              <a:gd name="connsiteY539" fmla="*/ 2498407 h 6456363"/>
              <a:gd name="connsiteX540" fmla="*/ 5254837 w 5580355"/>
              <a:gd name="connsiteY540" fmla="*/ 2499148 h 6456363"/>
              <a:gd name="connsiteX541" fmla="*/ 5277590 w 5580355"/>
              <a:gd name="connsiteY541" fmla="*/ 2479146 h 6456363"/>
              <a:gd name="connsiteX542" fmla="*/ 5257165 w 5580355"/>
              <a:gd name="connsiteY542" fmla="*/ 2459778 h 6456363"/>
              <a:gd name="connsiteX543" fmla="*/ 1418484 w 5580355"/>
              <a:gd name="connsiteY543" fmla="*/ 2438824 h 6456363"/>
              <a:gd name="connsiteX544" fmla="*/ 1374246 w 5580355"/>
              <a:gd name="connsiteY544" fmla="*/ 2478934 h 6456363"/>
              <a:gd name="connsiteX545" fmla="*/ 1417531 w 5580355"/>
              <a:gd name="connsiteY545" fmla="*/ 2515553 h 6456363"/>
              <a:gd name="connsiteX546" fmla="*/ 1417531 w 5580355"/>
              <a:gd name="connsiteY546" fmla="*/ 2514812 h 6456363"/>
              <a:gd name="connsiteX547" fmla="*/ 1452033 w 5580355"/>
              <a:gd name="connsiteY547" fmla="*/ 2478193 h 6456363"/>
              <a:gd name="connsiteX548" fmla="*/ 1418484 w 5580355"/>
              <a:gd name="connsiteY548" fmla="*/ 2438824 h 6456363"/>
              <a:gd name="connsiteX549" fmla="*/ 617426 w 5580355"/>
              <a:gd name="connsiteY549" fmla="*/ 2204826 h 6456363"/>
              <a:gd name="connsiteX550" fmla="*/ 724217 w 5580355"/>
              <a:gd name="connsiteY550" fmla="*/ 2240174 h 6456363"/>
              <a:gd name="connsiteX551" fmla="*/ 759418 w 5580355"/>
              <a:gd name="connsiteY551" fmla="*/ 2325857 h 6456363"/>
              <a:gd name="connsiteX552" fmla="*/ 638069 w 5580355"/>
              <a:gd name="connsiteY552" fmla="*/ 2446443 h 6456363"/>
              <a:gd name="connsiteX553" fmla="*/ 637963 w 5580355"/>
              <a:gd name="connsiteY553" fmla="*/ 2446020 h 6456363"/>
              <a:gd name="connsiteX554" fmla="*/ 542713 w 5580355"/>
              <a:gd name="connsiteY554" fmla="*/ 2402311 h 6456363"/>
              <a:gd name="connsiteX555" fmla="*/ 516996 w 5580355"/>
              <a:gd name="connsiteY555" fmla="*/ 2300817 h 6456363"/>
              <a:gd name="connsiteX556" fmla="*/ 539009 w 5580355"/>
              <a:gd name="connsiteY556" fmla="*/ 2251710 h 6456363"/>
              <a:gd name="connsiteX557" fmla="*/ 579967 w 5580355"/>
              <a:gd name="connsiteY557" fmla="*/ 2216997 h 6456363"/>
              <a:gd name="connsiteX558" fmla="*/ 617426 w 5580355"/>
              <a:gd name="connsiteY558" fmla="*/ 2204826 h 6456363"/>
              <a:gd name="connsiteX559" fmla="*/ 2059728 w 5580355"/>
              <a:gd name="connsiteY559" fmla="*/ 2157307 h 6456363"/>
              <a:gd name="connsiteX560" fmla="*/ 2056977 w 5580355"/>
              <a:gd name="connsiteY560" fmla="*/ 2160058 h 6456363"/>
              <a:gd name="connsiteX561" fmla="*/ 2056871 w 5580355"/>
              <a:gd name="connsiteY561" fmla="*/ 2160058 h 6456363"/>
              <a:gd name="connsiteX562" fmla="*/ 2062797 w 5580355"/>
              <a:gd name="connsiteY562" fmla="*/ 2165350 h 6456363"/>
              <a:gd name="connsiteX563" fmla="*/ 2065125 w 5580355"/>
              <a:gd name="connsiteY563" fmla="*/ 2162916 h 6456363"/>
              <a:gd name="connsiteX564" fmla="*/ 4935537 w 5580355"/>
              <a:gd name="connsiteY564" fmla="*/ 2150851 h 6456363"/>
              <a:gd name="connsiteX565" fmla="*/ 4925588 w 5580355"/>
              <a:gd name="connsiteY565" fmla="*/ 2161434 h 6456363"/>
              <a:gd name="connsiteX566" fmla="*/ 4934162 w 5580355"/>
              <a:gd name="connsiteY566" fmla="*/ 2170113 h 6456363"/>
              <a:gd name="connsiteX567" fmla="*/ 4934585 w 5580355"/>
              <a:gd name="connsiteY567" fmla="*/ 2170113 h 6456363"/>
              <a:gd name="connsiteX568" fmla="*/ 4945169 w 5580355"/>
              <a:gd name="connsiteY568" fmla="*/ 2160164 h 6456363"/>
              <a:gd name="connsiteX569" fmla="*/ 1739477 w 5580355"/>
              <a:gd name="connsiteY569" fmla="*/ 2136987 h 6456363"/>
              <a:gd name="connsiteX570" fmla="*/ 1715981 w 5580355"/>
              <a:gd name="connsiteY570" fmla="*/ 2159847 h 6456363"/>
              <a:gd name="connsiteX571" fmla="*/ 1740429 w 5580355"/>
              <a:gd name="connsiteY571" fmla="*/ 2181543 h 6456363"/>
              <a:gd name="connsiteX572" fmla="*/ 1740641 w 5580355"/>
              <a:gd name="connsiteY572" fmla="*/ 2181860 h 6456363"/>
              <a:gd name="connsiteX573" fmla="*/ 1760643 w 5580355"/>
              <a:gd name="connsiteY573" fmla="*/ 2160693 h 6456363"/>
              <a:gd name="connsiteX574" fmla="*/ 1739477 w 5580355"/>
              <a:gd name="connsiteY574" fmla="*/ 2136987 h 6456363"/>
              <a:gd name="connsiteX575" fmla="*/ 5256107 w 5580355"/>
              <a:gd name="connsiteY575" fmla="*/ 2125557 h 6456363"/>
              <a:gd name="connsiteX576" fmla="*/ 5225415 w 5580355"/>
              <a:gd name="connsiteY576" fmla="*/ 2160905 h 6456363"/>
              <a:gd name="connsiteX577" fmla="*/ 5256107 w 5580355"/>
              <a:gd name="connsiteY577" fmla="*/ 2192655 h 6456363"/>
              <a:gd name="connsiteX578" fmla="*/ 5256318 w 5580355"/>
              <a:gd name="connsiteY578" fmla="*/ 2192867 h 6456363"/>
              <a:gd name="connsiteX579" fmla="*/ 5293677 w 5580355"/>
              <a:gd name="connsiteY579" fmla="*/ 2161117 h 6456363"/>
              <a:gd name="connsiteX580" fmla="*/ 5256107 w 5580355"/>
              <a:gd name="connsiteY580" fmla="*/ 2125557 h 6456363"/>
              <a:gd name="connsiteX581" fmla="*/ 638193 w 5580355"/>
              <a:gd name="connsiteY581" fmla="*/ 2117178 h 6456363"/>
              <a:gd name="connsiteX582" fmla="*/ 638281 w 5580355"/>
              <a:gd name="connsiteY582" fmla="*/ 2117196 h 6456363"/>
              <a:gd name="connsiteX583" fmla="*/ 638069 w 5580355"/>
              <a:gd name="connsiteY583" fmla="*/ 2117196 h 6456363"/>
              <a:gd name="connsiteX584" fmla="*/ 1417214 w 5580355"/>
              <a:gd name="connsiteY584" fmla="*/ 2098358 h 6456363"/>
              <a:gd name="connsiteX585" fmla="*/ 1350645 w 5580355"/>
              <a:gd name="connsiteY585" fmla="*/ 2159529 h 6456363"/>
              <a:gd name="connsiteX586" fmla="*/ 1417849 w 5580355"/>
              <a:gd name="connsiteY586" fmla="*/ 2212446 h 6456363"/>
              <a:gd name="connsiteX587" fmla="*/ 1418167 w 5580355"/>
              <a:gd name="connsiteY587" fmla="*/ 2212446 h 6456363"/>
              <a:gd name="connsiteX588" fmla="*/ 1467062 w 5580355"/>
              <a:gd name="connsiteY588" fmla="*/ 2159529 h 6456363"/>
              <a:gd name="connsiteX589" fmla="*/ 1417214 w 5580355"/>
              <a:gd name="connsiteY589" fmla="*/ 2098358 h 6456363"/>
              <a:gd name="connsiteX590" fmla="*/ 637675 w 5580355"/>
              <a:gd name="connsiteY590" fmla="*/ 1899923 h 6456363"/>
              <a:gd name="connsiteX591" fmla="*/ 681249 w 5580355"/>
              <a:gd name="connsiteY591" fmla="*/ 1907646 h 6456363"/>
              <a:gd name="connsiteX592" fmla="*/ 718502 w 5580355"/>
              <a:gd name="connsiteY592" fmla="*/ 1930506 h 6456363"/>
              <a:gd name="connsiteX593" fmla="*/ 743584 w 5580355"/>
              <a:gd name="connsiteY593" fmla="*/ 2052108 h 6456363"/>
              <a:gd name="connsiteX594" fmla="*/ 718502 w 5580355"/>
              <a:gd name="connsiteY594" fmla="*/ 2087774 h 6456363"/>
              <a:gd name="connsiteX595" fmla="*/ 681330 w 5580355"/>
              <a:gd name="connsiteY595" fmla="*/ 2110812 h 6456363"/>
              <a:gd name="connsiteX596" fmla="*/ 638193 w 5580355"/>
              <a:gd name="connsiteY596" fmla="*/ 2117178 h 6456363"/>
              <a:gd name="connsiteX597" fmla="*/ 596066 w 5580355"/>
              <a:gd name="connsiteY597" fmla="*/ 2108458 h 6456363"/>
              <a:gd name="connsiteX598" fmla="*/ 529061 w 5580355"/>
              <a:gd name="connsiteY598" fmla="*/ 2008611 h 6456363"/>
              <a:gd name="connsiteX599" fmla="*/ 536755 w 5580355"/>
              <a:gd name="connsiteY599" fmla="*/ 1970574 h 6456363"/>
              <a:gd name="connsiteX600" fmla="*/ 637675 w 5580355"/>
              <a:gd name="connsiteY600" fmla="*/ 1899923 h 6456363"/>
              <a:gd name="connsiteX601" fmla="*/ 954246 w 5580355"/>
              <a:gd name="connsiteY601" fmla="*/ 1865630 h 6456363"/>
              <a:gd name="connsiteX602" fmla="*/ 1097142 w 5580355"/>
              <a:gd name="connsiteY602" fmla="*/ 2007214 h 6456363"/>
              <a:gd name="connsiteX603" fmla="*/ 955569 w 5580355"/>
              <a:gd name="connsiteY603" fmla="*/ 2150110 h 6456363"/>
              <a:gd name="connsiteX604" fmla="*/ 901065 w 5580355"/>
              <a:gd name="connsiteY604" fmla="*/ 2139527 h 6456363"/>
              <a:gd name="connsiteX605" fmla="*/ 812673 w 5580355"/>
              <a:gd name="connsiteY605" fmla="*/ 2008537 h 6456363"/>
              <a:gd name="connsiteX606" fmla="*/ 954246 w 5580355"/>
              <a:gd name="connsiteY606" fmla="*/ 1865630 h 6456363"/>
              <a:gd name="connsiteX607" fmla="*/ 2378816 w 5580355"/>
              <a:gd name="connsiteY607" fmla="*/ 1838007 h 6456363"/>
              <a:gd name="connsiteX608" fmla="*/ 2375006 w 5580355"/>
              <a:gd name="connsiteY608" fmla="*/ 1842029 h 6456363"/>
              <a:gd name="connsiteX609" fmla="*/ 2380720 w 5580355"/>
              <a:gd name="connsiteY609" fmla="*/ 1847427 h 6456363"/>
              <a:gd name="connsiteX610" fmla="*/ 2384319 w 5580355"/>
              <a:gd name="connsiteY610" fmla="*/ 1843723 h 6456363"/>
              <a:gd name="connsiteX611" fmla="*/ 4615815 w 5580355"/>
              <a:gd name="connsiteY611" fmla="*/ 1833880 h 6456363"/>
              <a:gd name="connsiteX612" fmla="*/ 4607242 w 5580355"/>
              <a:gd name="connsiteY612" fmla="*/ 1843193 h 6456363"/>
              <a:gd name="connsiteX613" fmla="*/ 4614016 w 5580355"/>
              <a:gd name="connsiteY613" fmla="*/ 1849967 h 6456363"/>
              <a:gd name="connsiteX614" fmla="*/ 4623329 w 5580355"/>
              <a:gd name="connsiteY614" fmla="*/ 1841500 h 6456363"/>
              <a:gd name="connsiteX615" fmla="*/ 4615815 w 5580355"/>
              <a:gd name="connsiteY615" fmla="*/ 1833880 h 6456363"/>
              <a:gd name="connsiteX616" fmla="*/ 2057717 w 5580355"/>
              <a:gd name="connsiteY616" fmla="*/ 1820968 h 6456363"/>
              <a:gd name="connsiteX617" fmla="*/ 2038879 w 5580355"/>
              <a:gd name="connsiteY617" fmla="*/ 1840018 h 6456363"/>
              <a:gd name="connsiteX618" fmla="*/ 2060046 w 5580355"/>
              <a:gd name="connsiteY618" fmla="*/ 1858963 h 6456363"/>
              <a:gd name="connsiteX619" fmla="*/ 2060151 w 5580355"/>
              <a:gd name="connsiteY619" fmla="*/ 1858645 h 6456363"/>
              <a:gd name="connsiteX620" fmla="*/ 2076979 w 5580355"/>
              <a:gd name="connsiteY620" fmla="*/ 1842135 h 6456363"/>
              <a:gd name="connsiteX621" fmla="*/ 2057717 w 5580355"/>
              <a:gd name="connsiteY621" fmla="*/ 1820968 h 6456363"/>
              <a:gd name="connsiteX622" fmla="*/ 4937019 w 5580355"/>
              <a:gd name="connsiteY622" fmla="*/ 1812502 h 6456363"/>
              <a:gd name="connsiteX623" fmla="*/ 4911937 w 5580355"/>
              <a:gd name="connsiteY623" fmla="*/ 1841288 h 6456363"/>
              <a:gd name="connsiteX624" fmla="*/ 4935432 w 5580355"/>
              <a:gd name="connsiteY624" fmla="*/ 1864466 h 6456363"/>
              <a:gd name="connsiteX625" fmla="*/ 4935432 w 5580355"/>
              <a:gd name="connsiteY625" fmla="*/ 1864572 h 6456363"/>
              <a:gd name="connsiteX626" fmla="*/ 4964006 w 5580355"/>
              <a:gd name="connsiteY626" fmla="*/ 1839278 h 6456363"/>
              <a:gd name="connsiteX627" fmla="*/ 4937019 w 5580355"/>
              <a:gd name="connsiteY627" fmla="*/ 1812502 h 6456363"/>
              <a:gd name="connsiteX628" fmla="*/ 1739053 w 5580355"/>
              <a:gd name="connsiteY628" fmla="*/ 1792499 h 6456363"/>
              <a:gd name="connsiteX629" fmla="*/ 1690688 w 5580355"/>
              <a:gd name="connsiteY629" fmla="*/ 1840230 h 6456363"/>
              <a:gd name="connsiteX630" fmla="*/ 1739455 w 5580355"/>
              <a:gd name="connsiteY630" fmla="*/ 1880255 h 6456363"/>
              <a:gd name="connsiteX631" fmla="*/ 1739265 w 5580355"/>
              <a:gd name="connsiteY631" fmla="*/ 1880447 h 6456363"/>
              <a:gd name="connsiteX632" fmla="*/ 1739688 w 5580355"/>
              <a:gd name="connsiteY632" fmla="*/ 1880447 h 6456363"/>
              <a:gd name="connsiteX633" fmla="*/ 1739455 w 5580355"/>
              <a:gd name="connsiteY633" fmla="*/ 1880255 h 6456363"/>
              <a:gd name="connsiteX634" fmla="*/ 1778740 w 5580355"/>
              <a:gd name="connsiteY634" fmla="*/ 1840442 h 6456363"/>
              <a:gd name="connsiteX635" fmla="*/ 1739053 w 5580355"/>
              <a:gd name="connsiteY635" fmla="*/ 1792499 h 6456363"/>
              <a:gd name="connsiteX636" fmla="*/ 5257165 w 5580355"/>
              <a:gd name="connsiteY636" fmla="*/ 1774190 h 6456363"/>
              <a:gd name="connsiteX637" fmla="*/ 5257165 w 5580355"/>
              <a:gd name="connsiteY637" fmla="*/ 1774296 h 6456363"/>
              <a:gd name="connsiteX638" fmla="*/ 5205836 w 5580355"/>
              <a:gd name="connsiteY638" fmla="*/ 1839172 h 6456363"/>
              <a:gd name="connsiteX639" fmla="*/ 5255895 w 5580355"/>
              <a:gd name="connsiteY639" fmla="*/ 1890607 h 6456363"/>
              <a:gd name="connsiteX640" fmla="*/ 5322041 w 5580355"/>
              <a:gd name="connsiteY640" fmla="*/ 1837690 h 6456363"/>
              <a:gd name="connsiteX641" fmla="*/ 5257165 w 5580355"/>
              <a:gd name="connsiteY641" fmla="*/ 1774190 h 6456363"/>
              <a:gd name="connsiteX642" fmla="*/ 1420495 w 5580355"/>
              <a:gd name="connsiteY642" fmla="*/ 1740958 h 6456363"/>
              <a:gd name="connsiteX643" fmla="*/ 1305348 w 5580355"/>
              <a:gd name="connsiteY643" fmla="*/ 1842664 h 6456363"/>
              <a:gd name="connsiteX644" fmla="*/ 1417108 w 5580355"/>
              <a:gd name="connsiteY644" fmla="*/ 1918864 h 6456363"/>
              <a:gd name="connsiteX645" fmla="*/ 1417637 w 5580355"/>
              <a:gd name="connsiteY645" fmla="*/ 1918441 h 6456363"/>
              <a:gd name="connsiteX646" fmla="*/ 1493202 w 5580355"/>
              <a:gd name="connsiteY646" fmla="*/ 1839913 h 6456363"/>
              <a:gd name="connsiteX647" fmla="*/ 1420495 w 5580355"/>
              <a:gd name="connsiteY647" fmla="*/ 1740958 h 6456363"/>
              <a:gd name="connsiteX648" fmla="*/ 5580355 w 5580355"/>
              <a:gd name="connsiteY648" fmla="*/ 1686780 h 6456363"/>
              <a:gd name="connsiteX649" fmla="*/ 5580355 w 5580355"/>
              <a:gd name="connsiteY649" fmla="*/ 1692838 h 6456363"/>
              <a:gd name="connsiteX650" fmla="*/ 5579745 w 5580355"/>
              <a:gd name="connsiteY650" fmla="*/ 1689724 h 6456363"/>
              <a:gd name="connsiteX651" fmla="*/ 635291 w 5580355"/>
              <a:gd name="connsiteY651" fmla="*/ 1596920 h 6456363"/>
              <a:gd name="connsiteX652" fmla="*/ 672137 w 5580355"/>
              <a:gd name="connsiteY652" fmla="*/ 1603587 h 6456363"/>
              <a:gd name="connsiteX653" fmla="*/ 724958 w 5580355"/>
              <a:gd name="connsiteY653" fmla="*/ 1726036 h 6456363"/>
              <a:gd name="connsiteX654" fmla="*/ 638069 w 5580355"/>
              <a:gd name="connsiteY654" fmla="*/ 1785514 h 6456363"/>
              <a:gd name="connsiteX655" fmla="*/ 602509 w 5580355"/>
              <a:gd name="connsiteY655" fmla="*/ 1778857 h 6456363"/>
              <a:gd name="connsiteX656" fmla="*/ 549687 w 5580355"/>
              <a:gd name="connsiteY656" fmla="*/ 1656408 h 6456363"/>
              <a:gd name="connsiteX657" fmla="*/ 635291 w 5580355"/>
              <a:gd name="connsiteY657" fmla="*/ 1596920 h 6456363"/>
              <a:gd name="connsiteX658" fmla="*/ 954341 w 5580355"/>
              <a:gd name="connsiteY658" fmla="*/ 1566439 h 6456363"/>
              <a:gd name="connsiteX659" fmla="*/ 1078675 w 5580355"/>
              <a:gd name="connsiteY659" fmla="*/ 1689544 h 6456363"/>
              <a:gd name="connsiteX660" fmla="*/ 955569 w 5580355"/>
              <a:gd name="connsiteY660" fmla="*/ 1813877 h 6456363"/>
              <a:gd name="connsiteX661" fmla="*/ 867939 w 5580355"/>
              <a:gd name="connsiteY661" fmla="*/ 1778106 h 6456363"/>
              <a:gd name="connsiteX662" fmla="*/ 831236 w 5580355"/>
              <a:gd name="connsiteY662" fmla="*/ 1690772 h 6456363"/>
              <a:gd name="connsiteX663" fmla="*/ 954341 w 5580355"/>
              <a:gd name="connsiteY663" fmla="*/ 1566439 h 6456363"/>
              <a:gd name="connsiteX664" fmla="*/ 3338195 w 5580355"/>
              <a:gd name="connsiteY664" fmla="*/ 1523682 h 6456363"/>
              <a:gd name="connsiteX665" fmla="*/ 3336078 w 5580355"/>
              <a:gd name="connsiteY665" fmla="*/ 1525693 h 6456363"/>
              <a:gd name="connsiteX666" fmla="*/ 3336925 w 5580355"/>
              <a:gd name="connsiteY666" fmla="*/ 1526540 h 6456363"/>
              <a:gd name="connsiteX667" fmla="*/ 3339042 w 5580355"/>
              <a:gd name="connsiteY667" fmla="*/ 1524529 h 6456363"/>
              <a:gd name="connsiteX668" fmla="*/ 3657282 w 5580355"/>
              <a:gd name="connsiteY668" fmla="*/ 1522201 h 6456363"/>
              <a:gd name="connsiteX669" fmla="*/ 3654848 w 5580355"/>
              <a:gd name="connsiteY669" fmla="*/ 1524952 h 6456363"/>
              <a:gd name="connsiteX670" fmla="*/ 3657070 w 5580355"/>
              <a:gd name="connsiteY670" fmla="*/ 1526963 h 6456363"/>
              <a:gd name="connsiteX671" fmla="*/ 3659716 w 5580355"/>
              <a:gd name="connsiteY671" fmla="*/ 1524529 h 6456363"/>
              <a:gd name="connsiteX672" fmla="*/ 3017837 w 5580355"/>
              <a:gd name="connsiteY672" fmla="*/ 1521142 h 6456363"/>
              <a:gd name="connsiteX673" fmla="*/ 3014556 w 5580355"/>
              <a:gd name="connsiteY673" fmla="*/ 1524529 h 6456363"/>
              <a:gd name="connsiteX674" fmla="*/ 3014768 w 5580355"/>
              <a:gd name="connsiteY674" fmla="*/ 1524423 h 6456363"/>
              <a:gd name="connsiteX675" fmla="*/ 3019107 w 5580355"/>
              <a:gd name="connsiteY675" fmla="*/ 1528868 h 6456363"/>
              <a:gd name="connsiteX676" fmla="*/ 3022282 w 5580355"/>
              <a:gd name="connsiteY676" fmla="*/ 1525799 h 6456363"/>
              <a:gd name="connsiteX677" fmla="*/ 3976158 w 5580355"/>
              <a:gd name="connsiteY677" fmla="*/ 1517756 h 6456363"/>
              <a:gd name="connsiteX678" fmla="*/ 3969914 w 5580355"/>
              <a:gd name="connsiteY678" fmla="*/ 1524529 h 6456363"/>
              <a:gd name="connsiteX679" fmla="*/ 3970020 w 5580355"/>
              <a:gd name="connsiteY679" fmla="*/ 1524423 h 6456363"/>
              <a:gd name="connsiteX680" fmla="*/ 3975840 w 5580355"/>
              <a:gd name="connsiteY680" fmla="*/ 1530244 h 6456363"/>
              <a:gd name="connsiteX681" fmla="*/ 3982402 w 5580355"/>
              <a:gd name="connsiteY681" fmla="*/ 1524106 h 6456363"/>
              <a:gd name="connsiteX682" fmla="*/ 3976158 w 5580355"/>
              <a:gd name="connsiteY682" fmla="*/ 1517756 h 6456363"/>
              <a:gd name="connsiteX683" fmla="*/ 2697585 w 5580355"/>
              <a:gd name="connsiteY683" fmla="*/ 1511618 h 6456363"/>
              <a:gd name="connsiteX684" fmla="*/ 2687955 w 5580355"/>
              <a:gd name="connsiteY684" fmla="*/ 1521460 h 6456363"/>
              <a:gd name="connsiteX685" fmla="*/ 2687849 w 5580355"/>
              <a:gd name="connsiteY685" fmla="*/ 1521883 h 6456363"/>
              <a:gd name="connsiteX686" fmla="*/ 2699490 w 5580355"/>
              <a:gd name="connsiteY686" fmla="*/ 1532467 h 6456363"/>
              <a:gd name="connsiteX687" fmla="*/ 2708169 w 5580355"/>
              <a:gd name="connsiteY687" fmla="*/ 1523894 h 6456363"/>
              <a:gd name="connsiteX688" fmla="*/ 2697585 w 5580355"/>
              <a:gd name="connsiteY688" fmla="*/ 1511618 h 6456363"/>
              <a:gd name="connsiteX689" fmla="*/ 4297256 w 5580355"/>
              <a:gd name="connsiteY689" fmla="*/ 1507067 h 6456363"/>
              <a:gd name="connsiteX690" fmla="*/ 4282440 w 5580355"/>
              <a:gd name="connsiteY690" fmla="*/ 1523471 h 6456363"/>
              <a:gd name="connsiteX691" fmla="*/ 4294610 w 5580355"/>
              <a:gd name="connsiteY691" fmla="*/ 1535747 h 6456363"/>
              <a:gd name="connsiteX692" fmla="*/ 4294506 w 5580355"/>
              <a:gd name="connsiteY692" fmla="*/ 1535113 h 6456363"/>
              <a:gd name="connsiteX693" fmla="*/ 4310275 w 5580355"/>
              <a:gd name="connsiteY693" fmla="*/ 1520613 h 6456363"/>
              <a:gd name="connsiteX694" fmla="*/ 4297256 w 5580355"/>
              <a:gd name="connsiteY694" fmla="*/ 1507067 h 6456363"/>
              <a:gd name="connsiteX695" fmla="*/ 2377228 w 5580355"/>
              <a:gd name="connsiteY695" fmla="*/ 1496589 h 6456363"/>
              <a:gd name="connsiteX696" fmla="*/ 2354368 w 5580355"/>
              <a:gd name="connsiteY696" fmla="*/ 1520190 h 6456363"/>
              <a:gd name="connsiteX697" fmla="*/ 2378816 w 5580355"/>
              <a:gd name="connsiteY697" fmla="*/ 1541992 h 6456363"/>
              <a:gd name="connsiteX698" fmla="*/ 2378392 w 5580355"/>
              <a:gd name="connsiteY698" fmla="*/ 1541357 h 6456363"/>
              <a:gd name="connsiteX699" fmla="*/ 2399559 w 5580355"/>
              <a:gd name="connsiteY699" fmla="*/ 1521037 h 6456363"/>
              <a:gd name="connsiteX700" fmla="*/ 2377228 w 5580355"/>
              <a:gd name="connsiteY700" fmla="*/ 1496589 h 6456363"/>
              <a:gd name="connsiteX701" fmla="*/ 4617932 w 5580355"/>
              <a:gd name="connsiteY701" fmla="*/ 1487699 h 6456363"/>
              <a:gd name="connsiteX702" fmla="*/ 4589568 w 5580355"/>
              <a:gd name="connsiteY702" fmla="*/ 1520825 h 6456363"/>
              <a:gd name="connsiteX703" fmla="*/ 4615921 w 5580355"/>
              <a:gd name="connsiteY703" fmla="*/ 1546860 h 6456363"/>
              <a:gd name="connsiteX704" fmla="*/ 4648306 w 5580355"/>
              <a:gd name="connsiteY704" fmla="*/ 1518920 h 6456363"/>
              <a:gd name="connsiteX705" fmla="*/ 4617932 w 5580355"/>
              <a:gd name="connsiteY705" fmla="*/ 1487699 h 6456363"/>
              <a:gd name="connsiteX706" fmla="*/ 2055813 w 5580355"/>
              <a:gd name="connsiteY706" fmla="*/ 1470978 h 6456363"/>
              <a:gd name="connsiteX707" fmla="*/ 2008823 w 5580355"/>
              <a:gd name="connsiteY707" fmla="*/ 1519026 h 6456363"/>
              <a:gd name="connsiteX708" fmla="*/ 2057717 w 5580355"/>
              <a:gd name="connsiteY708" fmla="*/ 1559772 h 6456363"/>
              <a:gd name="connsiteX709" fmla="*/ 2096770 w 5580355"/>
              <a:gd name="connsiteY709" fmla="*/ 1519978 h 6456363"/>
              <a:gd name="connsiteX710" fmla="*/ 2055813 w 5580355"/>
              <a:gd name="connsiteY710" fmla="*/ 1470978 h 6456363"/>
              <a:gd name="connsiteX711" fmla="*/ 4938183 w 5580355"/>
              <a:gd name="connsiteY711" fmla="*/ 1455526 h 6456363"/>
              <a:gd name="connsiteX712" fmla="*/ 4937866 w 5580355"/>
              <a:gd name="connsiteY712" fmla="*/ 1456372 h 6456363"/>
              <a:gd name="connsiteX713" fmla="*/ 4887066 w 5580355"/>
              <a:gd name="connsiteY713" fmla="*/ 1519872 h 6456363"/>
              <a:gd name="connsiteX714" fmla="*/ 4936702 w 5580355"/>
              <a:gd name="connsiteY714" fmla="*/ 1568767 h 6456363"/>
              <a:gd name="connsiteX715" fmla="*/ 4999355 w 5580355"/>
              <a:gd name="connsiteY715" fmla="*/ 1519026 h 6456363"/>
              <a:gd name="connsiteX716" fmla="*/ 4938183 w 5580355"/>
              <a:gd name="connsiteY716" fmla="*/ 1455526 h 6456363"/>
              <a:gd name="connsiteX717" fmla="*/ 1738948 w 5580355"/>
              <a:gd name="connsiteY717" fmla="*/ 1427163 h 6456363"/>
              <a:gd name="connsiteX718" fmla="*/ 1646343 w 5580355"/>
              <a:gd name="connsiteY718" fmla="*/ 1520190 h 6456363"/>
              <a:gd name="connsiteX719" fmla="*/ 1737995 w 5580355"/>
              <a:gd name="connsiteY719" fmla="*/ 1588982 h 6456363"/>
              <a:gd name="connsiteX720" fmla="*/ 1738101 w 5580355"/>
              <a:gd name="connsiteY720" fmla="*/ 1588982 h 6456363"/>
              <a:gd name="connsiteX721" fmla="*/ 1807950 w 5580355"/>
              <a:gd name="connsiteY721" fmla="*/ 1519132 h 6456363"/>
              <a:gd name="connsiteX722" fmla="*/ 1738948 w 5580355"/>
              <a:gd name="connsiteY722" fmla="*/ 1427163 h 6456363"/>
              <a:gd name="connsiteX723" fmla="*/ 968359 w 5580355"/>
              <a:gd name="connsiteY723" fmla="*/ 1267634 h 6456363"/>
              <a:gd name="connsiteX724" fmla="*/ 1005840 w 5580355"/>
              <a:gd name="connsiteY724" fmla="*/ 1279313 h 6456363"/>
              <a:gd name="connsiteX725" fmla="*/ 1058756 w 5580355"/>
              <a:gd name="connsiteY725" fmla="*/ 1398482 h 6456363"/>
              <a:gd name="connsiteX726" fmla="*/ 956098 w 5580355"/>
              <a:gd name="connsiteY726" fmla="*/ 1478703 h 6456363"/>
              <a:gd name="connsiteX727" fmla="*/ 956416 w 5580355"/>
              <a:gd name="connsiteY727" fmla="*/ 1478809 h 6456363"/>
              <a:gd name="connsiteX728" fmla="*/ 858414 w 5580355"/>
              <a:gd name="connsiteY728" fmla="*/ 1413404 h 6456363"/>
              <a:gd name="connsiteX729" fmla="*/ 868256 w 5580355"/>
              <a:gd name="connsiteY729" fmla="*/ 1313921 h 6456363"/>
              <a:gd name="connsiteX730" fmla="*/ 968359 w 5580355"/>
              <a:gd name="connsiteY730" fmla="*/ 1267634 h 6456363"/>
              <a:gd name="connsiteX731" fmla="*/ 1265639 w 5580355"/>
              <a:gd name="connsiteY731" fmla="*/ 1241647 h 6456363"/>
              <a:gd name="connsiteX732" fmla="*/ 1400365 w 5580355"/>
              <a:gd name="connsiteY732" fmla="*/ 1368425 h 6456363"/>
              <a:gd name="connsiteX733" fmla="*/ 1273598 w 5580355"/>
              <a:gd name="connsiteY733" fmla="*/ 1503151 h 6456363"/>
              <a:gd name="connsiteX734" fmla="*/ 1273598 w 5580355"/>
              <a:gd name="connsiteY734" fmla="*/ 1503045 h 6456363"/>
              <a:gd name="connsiteX735" fmla="*/ 1222375 w 5580355"/>
              <a:gd name="connsiteY735" fmla="*/ 1494261 h 6456363"/>
              <a:gd name="connsiteX736" fmla="*/ 1178666 w 5580355"/>
              <a:gd name="connsiteY736" fmla="*/ 1466215 h 6456363"/>
              <a:gd name="connsiteX737" fmla="*/ 1175734 w 5580355"/>
              <a:gd name="connsiteY737" fmla="*/ 1463283 h 6456363"/>
              <a:gd name="connsiteX738" fmla="*/ 1178666 w 5580355"/>
              <a:gd name="connsiteY738" fmla="*/ 1278467 h 6456363"/>
              <a:gd name="connsiteX739" fmla="*/ 1222375 w 5580355"/>
              <a:gd name="connsiteY739" fmla="*/ 1250421 h 6456363"/>
              <a:gd name="connsiteX740" fmla="*/ 1265639 w 5580355"/>
              <a:gd name="connsiteY740" fmla="*/ 1241647 h 6456363"/>
              <a:gd name="connsiteX741" fmla="*/ 5410306 w 5580355"/>
              <a:gd name="connsiteY741" fmla="*/ 1224598 h 6456363"/>
              <a:gd name="connsiteX742" fmla="*/ 5472748 w 5580355"/>
              <a:gd name="connsiteY742" fmla="*/ 1242060 h 6456363"/>
              <a:gd name="connsiteX743" fmla="*/ 5521643 w 5580355"/>
              <a:gd name="connsiteY743" fmla="*/ 1284393 h 6456363"/>
              <a:gd name="connsiteX744" fmla="*/ 5550747 w 5580355"/>
              <a:gd name="connsiteY744" fmla="*/ 1372108 h 6456363"/>
              <a:gd name="connsiteX745" fmla="*/ 5403004 w 5580355"/>
              <a:gd name="connsiteY745" fmla="*/ 1520719 h 6456363"/>
              <a:gd name="connsiteX746" fmla="*/ 5403638 w 5580355"/>
              <a:gd name="connsiteY746" fmla="*/ 1521566 h 6456363"/>
              <a:gd name="connsiteX747" fmla="*/ 5348287 w 5580355"/>
              <a:gd name="connsiteY747" fmla="*/ 1510263 h 6456363"/>
              <a:gd name="connsiteX748" fmla="*/ 5267113 w 5580355"/>
              <a:gd name="connsiteY748" fmla="*/ 1314979 h 6456363"/>
              <a:gd name="connsiteX749" fmla="*/ 5298863 w 5580355"/>
              <a:gd name="connsiteY749" fmla="*/ 1266931 h 6456363"/>
              <a:gd name="connsiteX750" fmla="*/ 5346806 w 5580355"/>
              <a:gd name="connsiteY750" fmla="*/ 1235181 h 6456363"/>
              <a:gd name="connsiteX751" fmla="*/ 5410306 w 5580355"/>
              <a:gd name="connsiteY751" fmla="*/ 1224598 h 6456363"/>
              <a:gd name="connsiteX752" fmla="*/ 3338089 w 5580355"/>
              <a:gd name="connsiteY752" fmla="*/ 1174009 h 6456363"/>
              <a:gd name="connsiteX753" fmla="*/ 3314382 w 5580355"/>
              <a:gd name="connsiteY753" fmla="*/ 1200362 h 6456363"/>
              <a:gd name="connsiteX754" fmla="*/ 3338195 w 5580355"/>
              <a:gd name="connsiteY754" fmla="*/ 1221528 h 6456363"/>
              <a:gd name="connsiteX755" fmla="*/ 3338301 w 5580355"/>
              <a:gd name="connsiteY755" fmla="*/ 1221528 h 6456363"/>
              <a:gd name="connsiteX756" fmla="*/ 3361796 w 5580355"/>
              <a:gd name="connsiteY756" fmla="*/ 1200362 h 6456363"/>
              <a:gd name="connsiteX757" fmla="*/ 3338089 w 5580355"/>
              <a:gd name="connsiteY757" fmla="*/ 1174009 h 6456363"/>
              <a:gd name="connsiteX758" fmla="*/ 3656542 w 5580355"/>
              <a:gd name="connsiteY758" fmla="*/ 1172633 h 6456363"/>
              <a:gd name="connsiteX759" fmla="*/ 3632094 w 5580355"/>
              <a:gd name="connsiteY759" fmla="*/ 1200150 h 6456363"/>
              <a:gd name="connsiteX760" fmla="*/ 3657494 w 5580355"/>
              <a:gd name="connsiteY760" fmla="*/ 1223327 h 6456363"/>
              <a:gd name="connsiteX761" fmla="*/ 3657918 w 5580355"/>
              <a:gd name="connsiteY761" fmla="*/ 1223010 h 6456363"/>
              <a:gd name="connsiteX762" fmla="*/ 3682365 w 5580355"/>
              <a:gd name="connsiteY762" fmla="*/ 1200891 h 6456363"/>
              <a:gd name="connsiteX763" fmla="*/ 3656542 w 5580355"/>
              <a:gd name="connsiteY763" fmla="*/ 1172633 h 6456363"/>
              <a:gd name="connsiteX764" fmla="*/ 3016144 w 5580355"/>
              <a:gd name="connsiteY764" fmla="*/ 1168400 h 6456363"/>
              <a:gd name="connsiteX765" fmla="*/ 2988098 w 5580355"/>
              <a:gd name="connsiteY765" fmla="*/ 1198986 h 6456363"/>
              <a:gd name="connsiteX766" fmla="*/ 3017520 w 5580355"/>
              <a:gd name="connsiteY766" fmla="*/ 1224703 h 6456363"/>
              <a:gd name="connsiteX767" fmla="*/ 3017731 w 5580355"/>
              <a:gd name="connsiteY767" fmla="*/ 1224703 h 6456363"/>
              <a:gd name="connsiteX768" fmla="*/ 3044084 w 5580355"/>
              <a:gd name="connsiteY768" fmla="*/ 1200150 h 6456363"/>
              <a:gd name="connsiteX769" fmla="*/ 3016144 w 5580355"/>
              <a:gd name="connsiteY769" fmla="*/ 1168400 h 6456363"/>
              <a:gd name="connsiteX770" fmla="*/ 3977322 w 5580355"/>
              <a:gd name="connsiteY770" fmla="*/ 1165437 h 6456363"/>
              <a:gd name="connsiteX771" fmla="*/ 3946525 w 5580355"/>
              <a:gd name="connsiteY771" fmla="*/ 1200891 h 6456363"/>
              <a:gd name="connsiteX772" fmla="*/ 3975946 w 5580355"/>
              <a:gd name="connsiteY772" fmla="*/ 1228196 h 6456363"/>
              <a:gd name="connsiteX773" fmla="*/ 3976688 w 5580355"/>
              <a:gd name="connsiteY773" fmla="*/ 1228302 h 6456363"/>
              <a:gd name="connsiteX774" fmla="*/ 4009072 w 5580355"/>
              <a:gd name="connsiteY774" fmla="*/ 1199727 h 6456363"/>
              <a:gd name="connsiteX775" fmla="*/ 3977322 w 5580355"/>
              <a:gd name="connsiteY775" fmla="*/ 1165437 h 6456363"/>
              <a:gd name="connsiteX776" fmla="*/ 2698326 w 5580355"/>
              <a:gd name="connsiteY776" fmla="*/ 1154113 h 6456363"/>
              <a:gd name="connsiteX777" fmla="*/ 2657898 w 5580355"/>
              <a:gd name="connsiteY777" fmla="*/ 1198562 h 6456363"/>
              <a:gd name="connsiteX778" fmla="*/ 2697585 w 5580355"/>
              <a:gd name="connsiteY778" fmla="*/ 1232535 h 6456363"/>
              <a:gd name="connsiteX779" fmla="*/ 2697797 w 5580355"/>
              <a:gd name="connsiteY779" fmla="*/ 1232429 h 6456363"/>
              <a:gd name="connsiteX780" fmla="*/ 2735051 w 5580355"/>
              <a:gd name="connsiteY780" fmla="*/ 1197928 h 6456363"/>
              <a:gd name="connsiteX781" fmla="*/ 2698326 w 5580355"/>
              <a:gd name="connsiteY781" fmla="*/ 1154113 h 6456363"/>
              <a:gd name="connsiteX782" fmla="*/ 4297786 w 5580355"/>
              <a:gd name="connsiteY782" fmla="*/ 1148821 h 6456363"/>
              <a:gd name="connsiteX783" fmla="*/ 4297680 w 5580355"/>
              <a:gd name="connsiteY783" fmla="*/ 1148927 h 6456363"/>
              <a:gd name="connsiteX784" fmla="*/ 4297691 w 5580355"/>
              <a:gd name="connsiteY784" fmla="*/ 1148939 h 6456363"/>
              <a:gd name="connsiteX785" fmla="*/ 4256616 w 5580355"/>
              <a:gd name="connsiteY785" fmla="*/ 1199515 h 6456363"/>
              <a:gd name="connsiteX786" fmla="*/ 4297468 w 5580355"/>
              <a:gd name="connsiteY786" fmla="*/ 1238038 h 6456363"/>
              <a:gd name="connsiteX787" fmla="*/ 4343929 w 5580355"/>
              <a:gd name="connsiteY787" fmla="*/ 1199092 h 6456363"/>
              <a:gd name="connsiteX788" fmla="*/ 4297691 w 5580355"/>
              <a:gd name="connsiteY788" fmla="*/ 1148939 h 6456363"/>
              <a:gd name="connsiteX789" fmla="*/ 2376276 w 5580355"/>
              <a:gd name="connsiteY789" fmla="*/ 1131676 h 6456363"/>
              <a:gd name="connsiteX790" fmla="*/ 2315104 w 5580355"/>
              <a:gd name="connsiteY790" fmla="*/ 1198245 h 6456363"/>
              <a:gd name="connsiteX791" fmla="*/ 2376911 w 5580355"/>
              <a:gd name="connsiteY791" fmla="*/ 1248093 h 6456363"/>
              <a:gd name="connsiteX792" fmla="*/ 2429827 w 5580355"/>
              <a:gd name="connsiteY792" fmla="*/ 1199197 h 6456363"/>
              <a:gd name="connsiteX793" fmla="*/ 2376911 w 5580355"/>
              <a:gd name="connsiteY793" fmla="*/ 1131993 h 6456363"/>
              <a:gd name="connsiteX794" fmla="*/ 4617402 w 5580355"/>
              <a:gd name="connsiteY794" fmla="*/ 1117812 h 6456363"/>
              <a:gd name="connsiteX795" fmla="*/ 4617631 w 5580355"/>
              <a:gd name="connsiteY795" fmla="*/ 1118170 h 6456363"/>
              <a:gd name="connsiteX796" fmla="*/ 4593232 w 5580355"/>
              <a:gd name="connsiteY796" fmla="*/ 1163030 h 6456363"/>
              <a:gd name="connsiteX797" fmla="*/ 4556654 w 5580355"/>
              <a:gd name="connsiteY797" fmla="*/ 1199303 h 6456363"/>
              <a:gd name="connsiteX798" fmla="*/ 4617826 w 5580355"/>
              <a:gd name="connsiteY798" fmla="*/ 1257512 h 6456363"/>
              <a:gd name="connsiteX799" fmla="*/ 4692651 w 5580355"/>
              <a:gd name="connsiteY799" fmla="*/ 1199833 h 6456363"/>
              <a:gd name="connsiteX800" fmla="*/ 4647882 w 5580355"/>
              <a:gd name="connsiteY800" fmla="*/ 1165371 h 6456363"/>
              <a:gd name="connsiteX801" fmla="*/ 4617631 w 5580355"/>
              <a:gd name="connsiteY801" fmla="*/ 1118170 h 6456363"/>
              <a:gd name="connsiteX802" fmla="*/ 4617826 w 5580355"/>
              <a:gd name="connsiteY802" fmla="*/ 1117812 h 6456363"/>
              <a:gd name="connsiteX803" fmla="*/ 2060680 w 5580355"/>
              <a:gd name="connsiteY803" fmla="*/ 1088072 h 6456363"/>
              <a:gd name="connsiteX804" fmla="*/ 1958552 w 5580355"/>
              <a:gd name="connsiteY804" fmla="*/ 1201632 h 6456363"/>
              <a:gd name="connsiteX805" fmla="*/ 2056448 w 5580355"/>
              <a:gd name="connsiteY805" fmla="*/ 1274022 h 6456363"/>
              <a:gd name="connsiteX806" fmla="*/ 2056977 w 5580355"/>
              <a:gd name="connsiteY806" fmla="*/ 1273704 h 6456363"/>
              <a:gd name="connsiteX807" fmla="*/ 2136987 w 5580355"/>
              <a:gd name="connsiteY807" fmla="*/ 1198245 h 6456363"/>
              <a:gd name="connsiteX808" fmla="*/ 2060680 w 5580355"/>
              <a:gd name="connsiteY808" fmla="*/ 1088072 h 6456363"/>
              <a:gd name="connsiteX809" fmla="*/ 1274487 w 5580355"/>
              <a:gd name="connsiteY809" fmla="*/ 946804 h 6456363"/>
              <a:gd name="connsiteX810" fmla="*/ 1350856 w 5580355"/>
              <a:gd name="connsiteY810" fmla="*/ 978747 h 6456363"/>
              <a:gd name="connsiteX811" fmla="*/ 1382638 w 5580355"/>
              <a:gd name="connsiteY811" fmla="*/ 1055084 h 6456363"/>
              <a:gd name="connsiteX812" fmla="*/ 1274656 w 5580355"/>
              <a:gd name="connsiteY812" fmla="*/ 1163637 h 6456363"/>
              <a:gd name="connsiteX813" fmla="*/ 1274127 w 5580355"/>
              <a:gd name="connsiteY813" fmla="*/ 1163955 h 6456363"/>
              <a:gd name="connsiteX814" fmla="*/ 1197398 w 5580355"/>
              <a:gd name="connsiteY814" fmla="*/ 1132205 h 6456363"/>
              <a:gd name="connsiteX815" fmla="*/ 1173797 w 5580355"/>
              <a:gd name="connsiteY815" fmla="*/ 1097174 h 6456363"/>
              <a:gd name="connsiteX816" fmla="*/ 1165542 w 5580355"/>
              <a:gd name="connsiteY816" fmla="*/ 1055582 h 6456363"/>
              <a:gd name="connsiteX817" fmla="*/ 1183852 w 5580355"/>
              <a:gd name="connsiteY817" fmla="*/ 995362 h 6456363"/>
              <a:gd name="connsiteX818" fmla="*/ 1197895 w 5580355"/>
              <a:gd name="connsiteY818" fmla="*/ 978217 h 6456363"/>
              <a:gd name="connsiteX819" fmla="*/ 1274487 w 5580355"/>
              <a:gd name="connsiteY819" fmla="*/ 946804 h 6456363"/>
              <a:gd name="connsiteX820" fmla="*/ 5403956 w 5580355"/>
              <a:gd name="connsiteY820" fmla="*/ 932286 h 6456363"/>
              <a:gd name="connsiteX821" fmla="*/ 5525241 w 5580355"/>
              <a:gd name="connsiteY821" fmla="*/ 1054629 h 6456363"/>
              <a:gd name="connsiteX822" fmla="*/ 5516245 w 5580355"/>
              <a:gd name="connsiteY822" fmla="*/ 1101196 h 6456363"/>
              <a:gd name="connsiteX823" fmla="*/ 5450205 w 5580355"/>
              <a:gd name="connsiteY823" fmla="*/ 1167024 h 6456363"/>
              <a:gd name="connsiteX824" fmla="*/ 5403638 w 5580355"/>
              <a:gd name="connsiteY824" fmla="*/ 1176232 h 6456363"/>
              <a:gd name="connsiteX825" fmla="*/ 5403956 w 5580355"/>
              <a:gd name="connsiteY825" fmla="*/ 1176338 h 6456363"/>
              <a:gd name="connsiteX826" fmla="*/ 5281930 w 5580355"/>
              <a:gd name="connsiteY826" fmla="*/ 1054312 h 6456363"/>
              <a:gd name="connsiteX827" fmla="*/ 5403956 w 5580355"/>
              <a:gd name="connsiteY827" fmla="*/ 932286 h 6456363"/>
              <a:gd name="connsiteX828" fmla="*/ 1602750 w 5580355"/>
              <a:gd name="connsiteY828" fmla="*/ 926073 h 6456363"/>
              <a:gd name="connsiteX829" fmla="*/ 1720427 w 5580355"/>
              <a:gd name="connsiteY829" fmla="*/ 1067647 h 6456363"/>
              <a:gd name="connsiteX830" fmla="*/ 1592156 w 5580355"/>
              <a:gd name="connsiteY830" fmla="*/ 1185863 h 6456363"/>
              <a:gd name="connsiteX831" fmla="*/ 1578853 w 5580355"/>
              <a:gd name="connsiteY831" fmla="*/ 1185323 h 6456363"/>
              <a:gd name="connsiteX832" fmla="*/ 1461177 w 5580355"/>
              <a:gd name="connsiteY832" fmla="*/ 1043739 h 6456363"/>
              <a:gd name="connsiteX833" fmla="*/ 1602750 w 5580355"/>
              <a:gd name="connsiteY833" fmla="*/ 926073 h 6456363"/>
              <a:gd name="connsiteX834" fmla="*/ 5086919 w 5580355"/>
              <a:gd name="connsiteY834" fmla="*/ 909007 h 6456363"/>
              <a:gd name="connsiteX835" fmla="*/ 5189855 w 5580355"/>
              <a:gd name="connsiteY835" fmla="*/ 952098 h 6456363"/>
              <a:gd name="connsiteX836" fmla="*/ 5189114 w 5580355"/>
              <a:gd name="connsiteY836" fmla="*/ 1158346 h 6456363"/>
              <a:gd name="connsiteX837" fmla="*/ 5085504 w 5580355"/>
              <a:gd name="connsiteY837" fmla="*/ 1200679 h 6456363"/>
              <a:gd name="connsiteX838" fmla="*/ 5085398 w 5580355"/>
              <a:gd name="connsiteY838" fmla="*/ 1200679 h 6456363"/>
              <a:gd name="connsiteX839" fmla="*/ 4982845 w 5580355"/>
              <a:gd name="connsiteY839" fmla="*/ 1157584 h 6456363"/>
              <a:gd name="connsiteX840" fmla="*/ 4983586 w 5580355"/>
              <a:gd name="connsiteY840" fmla="*/ 951346 h 6456363"/>
              <a:gd name="connsiteX841" fmla="*/ 5086919 w 5580355"/>
              <a:gd name="connsiteY841" fmla="*/ 909007 h 6456363"/>
              <a:gd name="connsiteX842" fmla="*/ 3337031 w 5580355"/>
              <a:gd name="connsiteY842" fmla="*/ 793432 h 6456363"/>
              <a:gd name="connsiteX843" fmla="*/ 3270144 w 5580355"/>
              <a:gd name="connsiteY843" fmla="*/ 879052 h 6456363"/>
              <a:gd name="connsiteX844" fmla="*/ 3338195 w 5580355"/>
              <a:gd name="connsiteY844" fmla="*/ 936837 h 6456363"/>
              <a:gd name="connsiteX845" fmla="*/ 3338195 w 5580355"/>
              <a:gd name="connsiteY845" fmla="*/ 936519 h 6456363"/>
              <a:gd name="connsiteX846" fmla="*/ 3404552 w 5580355"/>
              <a:gd name="connsiteY846" fmla="*/ 879793 h 6456363"/>
              <a:gd name="connsiteX847" fmla="*/ 3337031 w 5580355"/>
              <a:gd name="connsiteY847" fmla="*/ 793432 h 6456363"/>
              <a:gd name="connsiteX848" fmla="*/ 3656542 w 5580355"/>
              <a:gd name="connsiteY848" fmla="*/ 791739 h 6456363"/>
              <a:gd name="connsiteX849" fmla="*/ 3589126 w 5580355"/>
              <a:gd name="connsiteY849" fmla="*/ 879581 h 6456363"/>
              <a:gd name="connsiteX850" fmla="*/ 3656542 w 5580355"/>
              <a:gd name="connsiteY850" fmla="*/ 937577 h 6456363"/>
              <a:gd name="connsiteX851" fmla="*/ 3656648 w 5580355"/>
              <a:gd name="connsiteY851" fmla="*/ 937472 h 6456363"/>
              <a:gd name="connsiteX852" fmla="*/ 3725439 w 5580355"/>
              <a:gd name="connsiteY852" fmla="*/ 879687 h 6456363"/>
              <a:gd name="connsiteX853" fmla="*/ 3656542 w 5580355"/>
              <a:gd name="connsiteY853" fmla="*/ 791739 h 6456363"/>
              <a:gd name="connsiteX854" fmla="*/ 3017520 w 5580355"/>
              <a:gd name="connsiteY854" fmla="*/ 783696 h 6456363"/>
              <a:gd name="connsiteX855" fmla="*/ 2987992 w 5580355"/>
              <a:gd name="connsiteY855" fmla="*/ 839682 h 6456363"/>
              <a:gd name="connsiteX856" fmla="*/ 2939203 w 5580355"/>
              <a:gd name="connsiteY856" fmla="*/ 880427 h 6456363"/>
              <a:gd name="connsiteX857" fmla="*/ 3016250 w 5580355"/>
              <a:gd name="connsiteY857" fmla="*/ 942446 h 6456363"/>
              <a:gd name="connsiteX858" fmla="*/ 3016567 w 5580355"/>
              <a:gd name="connsiteY858" fmla="*/ 942975 h 6456363"/>
              <a:gd name="connsiteX859" fmla="*/ 3088534 w 5580355"/>
              <a:gd name="connsiteY859" fmla="*/ 879475 h 6456363"/>
              <a:gd name="connsiteX860" fmla="*/ 3017520 w 5580355"/>
              <a:gd name="connsiteY860" fmla="*/ 783696 h 6456363"/>
              <a:gd name="connsiteX861" fmla="*/ 3978169 w 5580355"/>
              <a:gd name="connsiteY861" fmla="*/ 774065 h 6456363"/>
              <a:gd name="connsiteX862" fmla="*/ 3904086 w 5580355"/>
              <a:gd name="connsiteY862" fmla="*/ 879898 h 6456363"/>
              <a:gd name="connsiteX863" fmla="*/ 3977428 w 5580355"/>
              <a:gd name="connsiteY863" fmla="*/ 945409 h 6456363"/>
              <a:gd name="connsiteX864" fmla="*/ 3977640 w 5580355"/>
              <a:gd name="connsiteY864" fmla="*/ 944774 h 6456363"/>
              <a:gd name="connsiteX865" fmla="*/ 4060613 w 5580355"/>
              <a:gd name="connsiteY865" fmla="*/ 879052 h 6456363"/>
              <a:gd name="connsiteX866" fmla="*/ 3978169 w 5580355"/>
              <a:gd name="connsiteY866" fmla="*/ 774065 h 6456363"/>
              <a:gd name="connsiteX867" fmla="*/ 2699173 w 5580355"/>
              <a:gd name="connsiteY867" fmla="*/ 740622 h 6456363"/>
              <a:gd name="connsiteX868" fmla="*/ 2603076 w 5580355"/>
              <a:gd name="connsiteY868" fmla="*/ 880533 h 6456363"/>
              <a:gd name="connsiteX869" fmla="*/ 2698326 w 5580355"/>
              <a:gd name="connsiteY869" fmla="*/ 954617 h 6456363"/>
              <a:gd name="connsiteX870" fmla="*/ 2699173 w 5580355"/>
              <a:gd name="connsiteY870" fmla="*/ 954828 h 6456363"/>
              <a:gd name="connsiteX871" fmla="*/ 2783840 w 5580355"/>
              <a:gd name="connsiteY871" fmla="*/ 879898 h 6456363"/>
              <a:gd name="connsiteX872" fmla="*/ 2699173 w 5580355"/>
              <a:gd name="connsiteY872" fmla="*/ 740622 h 6456363"/>
              <a:gd name="connsiteX873" fmla="*/ 1582129 w 5580355"/>
              <a:gd name="connsiteY873" fmla="*/ 633045 h 6456363"/>
              <a:gd name="connsiteX874" fmla="*/ 1666769 w 5580355"/>
              <a:gd name="connsiteY874" fmla="*/ 663681 h 6456363"/>
              <a:gd name="connsiteX875" fmla="*/ 1679765 w 5580355"/>
              <a:gd name="connsiteY875" fmla="*/ 679507 h 6456363"/>
              <a:gd name="connsiteX876" fmla="*/ 1650788 w 5580355"/>
              <a:gd name="connsiteY876" fmla="*/ 826347 h 6456363"/>
              <a:gd name="connsiteX877" fmla="*/ 1592051 w 5580355"/>
              <a:gd name="connsiteY877" fmla="*/ 844232 h 6456363"/>
              <a:gd name="connsiteX878" fmla="*/ 1591839 w 5580355"/>
              <a:gd name="connsiteY878" fmla="*/ 844232 h 6456363"/>
              <a:gd name="connsiteX879" fmla="*/ 1494049 w 5580355"/>
              <a:gd name="connsiteY879" fmla="*/ 778510 h 6456363"/>
              <a:gd name="connsiteX880" fmla="*/ 1486006 w 5580355"/>
              <a:gd name="connsiteY880" fmla="*/ 737764 h 6456363"/>
              <a:gd name="connsiteX881" fmla="*/ 1504209 w 5580355"/>
              <a:gd name="connsiteY881" fmla="*/ 679238 h 6456363"/>
              <a:gd name="connsiteX882" fmla="*/ 1551728 w 5580355"/>
              <a:gd name="connsiteY882" fmla="*/ 640503 h 6456363"/>
              <a:gd name="connsiteX883" fmla="*/ 1582129 w 5580355"/>
              <a:gd name="connsiteY883" fmla="*/ 633045 h 6456363"/>
              <a:gd name="connsiteX884" fmla="*/ 5085926 w 5580355"/>
              <a:gd name="connsiteY884" fmla="*/ 619255 h 6456363"/>
              <a:gd name="connsiteX885" fmla="*/ 5205942 w 5580355"/>
              <a:gd name="connsiteY885" fmla="*/ 736706 h 6456363"/>
              <a:gd name="connsiteX886" fmla="*/ 5197157 w 5580355"/>
              <a:gd name="connsiteY886" fmla="*/ 782743 h 6456363"/>
              <a:gd name="connsiteX887" fmla="*/ 5132069 w 5580355"/>
              <a:gd name="connsiteY887" fmla="*/ 847937 h 6456363"/>
              <a:gd name="connsiteX888" fmla="*/ 5085714 w 5580355"/>
              <a:gd name="connsiteY888" fmla="*/ 856721 h 6456363"/>
              <a:gd name="connsiteX889" fmla="*/ 5085186 w 5580355"/>
              <a:gd name="connsiteY889" fmla="*/ 856721 h 6456363"/>
              <a:gd name="connsiteX890" fmla="*/ 4968452 w 5580355"/>
              <a:gd name="connsiteY890" fmla="*/ 739278 h 6456363"/>
              <a:gd name="connsiteX891" fmla="*/ 5085926 w 5580355"/>
              <a:gd name="connsiteY891" fmla="*/ 619255 h 6456363"/>
              <a:gd name="connsiteX892" fmla="*/ 1906778 w 5580355"/>
              <a:gd name="connsiteY892" fmla="*/ 612956 h 6456363"/>
              <a:gd name="connsiteX893" fmla="*/ 1955482 w 5580355"/>
              <a:gd name="connsiteY893" fmla="*/ 622290 h 6456363"/>
              <a:gd name="connsiteX894" fmla="*/ 2023745 w 5580355"/>
              <a:gd name="connsiteY894" fmla="*/ 785177 h 6456363"/>
              <a:gd name="connsiteX895" fmla="*/ 1909551 w 5580355"/>
              <a:gd name="connsiteY895" fmla="*/ 863388 h 6456363"/>
              <a:gd name="connsiteX896" fmla="*/ 1908810 w 5580355"/>
              <a:gd name="connsiteY896" fmla="*/ 862436 h 6456363"/>
              <a:gd name="connsiteX897" fmla="*/ 1783292 w 5580355"/>
              <a:gd name="connsiteY897" fmla="*/ 736918 h 6456363"/>
              <a:gd name="connsiteX898" fmla="*/ 1792594 w 5580355"/>
              <a:gd name="connsiteY898" fmla="*/ 690550 h 6456363"/>
              <a:gd name="connsiteX899" fmla="*/ 1906778 w 5580355"/>
              <a:gd name="connsiteY899" fmla="*/ 612956 h 6456363"/>
              <a:gd name="connsiteX900" fmla="*/ 4769168 w 5580355"/>
              <a:gd name="connsiteY900" fmla="*/ 603570 h 6456363"/>
              <a:gd name="connsiteX901" fmla="*/ 4902306 w 5580355"/>
              <a:gd name="connsiteY901" fmla="*/ 737627 h 6456363"/>
              <a:gd name="connsiteX902" fmla="*/ 4768214 w 5580355"/>
              <a:gd name="connsiteY902" fmla="*/ 870691 h 6456363"/>
              <a:gd name="connsiteX903" fmla="*/ 4768214 w 5580355"/>
              <a:gd name="connsiteY903" fmla="*/ 870902 h 6456363"/>
              <a:gd name="connsiteX904" fmla="*/ 4717097 w 5580355"/>
              <a:gd name="connsiteY904" fmla="*/ 860319 h 6456363"/>
              <a:gd name="connsiteX905" fmla="*/ 4673812 w 5580355"/>
              <a:gd name="connsiteY905" fmla="*/ 831109 h 6456363"/>
              <a:gd name="connsiteX906" fmla="*/ 4635182 w 5580355"/>
              <a:gd name="connsiteY906" fmla="*/ 736632 h 6456363"/>
              <a:gd name="connsiteX907" fmla="*/ 4769168 w 5580355"/>
              <a:gd name="connsiteY907" fmla="*/ 603570 h 6456363"/>
              <a:gd name="connsiteX908" fmla="*/ 2225304 w 5580355"/>
              <a:gd name="connsiteY908" fmla="*/ 597012 h 6456363"/>
              <a:gd name="connsiteX909" fmla="*/ 2367248 w 5580355"/>
              <a:gd name="connsiteY909" fmla="*/ 737002 h 6456363"/>
              <a:gd name="connsiteX910" fmla="*/ 2227262 w 5580355"/>
              <a:gd name="connsiteY910" fmla="*/ 878946 h 6456363"/>
              <a:gd name="connsiteX911" fmla="*/ 2227262 w 5580355"/>
              <a:gd name="connsiteY911" fmla="*/ 878840 h 6456363"/>
              <a:gd name="connsiteX912" fmla="*/ 2172758 w 5580355"/>
              <a:gd name="connsiteY912" fmla="*/ 868257 h 6456363"/>
              <a:gd name="connsiteX913" fmla="*/ 2126403 w 5580355"/>
              <a:gd name="connsiteY913" fmla="*/ 837459 h 6456363"/>
              <a:gd name="connsiteX914" fmla="*/ 2085319 w 5580355"/>
              <a:gd name="connsiteY914" fmla="*/ 738960 h 6456363"/>
              <a:gd name="connsiteX915" fmla="*/ 2225304 w 5580355"/>
              <a:gd name="connsiteY915" fmla="*/ 597012 h 6456363"/>
              <a:gd name="connsiteX916" fmla="*/ 3496125 w 5580355"/>
              <a:gd name="connsiteY916" fmla="*/ 567024 h 6456363"/>
              <a:gd name="connsiteX917" fmla="*/ 3615055 w 5580355"/>
              <a:gd name="connsiteY917" fmla="*/ 616056 h 6456363"/>
              <a:gd name="connsiteX918" fmla="*/ 3656436 w 5580355"/>
              <a:gd name="connsiteY918" fmla="*/ 681990 h 6456363"/>
              <a:gd name="connsiteX919" fmla="*/ 3777192 w 5580355"/>
              <a:gd name="connsiteY919" fmla="*/ 573630 h 6456363"/>
              <a:gd name="connsiteX920" fmla="*/ 3978169 w 5580355"/>
              <a:gd name="connsiteY920" fmla="*/ 699452 h 6456363"/>
              <a:gd name="connsiteX921" fmla="*/ 4008120 w 5580355"/>
              <a:gd name="connsiteY921" fmla="*/ 638085 h 6456363"/>
              <a:gd name="connsiteX922" fmla="*/ 4230476 w 5580355"/>
              <a:gd name="connsiteY922" fmla="*/ 612775 h 6456363"/>
              <a:gd name="connsiteX923" fmla="*/ 4273655 w 5580355"/>
              <a:gd name="connsiteY923" fmla="*/ 665554 h 6456363"/>
              <a:gd name="connsiteX924" fmla="*/ 4203912 w 5580355"/>
              <a:gd name="connsiteY924" fmla="*/ 878946 h 6456363"/>
              <a:gd name="connsiteX925" fmla="*/ 4296940 w 5580355"/>
              <a:gd name="connsiteY925" fmla="*/ 961178 h 6456363"/>
              <a:gd name="connsiteX926" fmla="*/ 4406265 w 5580355"/>
              <a:gd name="connsiteY926" fmla="*/ 881380 h 6456363"/>
              <a:gd name="connsiteX927" fmla="*/ 4304135 w 5580355"/>
              <a:gd name="connsiteY927" fmla="*/ 779293 h 6456363"/>
              <a:gd name="connsiteX928" fmla="*/ 4406265 w 5580355"/>
              <a:gd name="connsiteY928" fmla="*/ 590837 h 6456363"/>
              <a:gd name="connsiteX929" fmla="*/ 4594755 w 5580355"/>
              <a:gd name="connsiteY929" fmla="*/ 692929 h 6456363"/>
              <a:gd name="connsiteX930" fmla="*/ 4492625 w 5580355"/>
              <a:gd name="connsiteY930" fmla="*/ 881380 h 6456363"/>
              <a:gd name="connsiteX931" fmla="*/ 4568401 w 5580355"/>
              <a:gd name="connsiteY931" fmla="*/ 921597 h 6456363"/>
              <a:gd name="connsiteX932" fmla="*/ 4616556 w 5580355"/>
              <a:gd name="connsiteY932" fmla="*/ 992611 h 6456363"/>
              <a:gd name="connsiteX933" fmla="*/ 4691803 w 5580355"/>
              <a:gd name="connsiteY933" fmla="*/ 910145 h 6456363"/>
              <a:gd name="connsiteX934" fmla="*/ 4911407 w 5580355"/>
              <a:gd name="connsiteY934" fmla="*/ 979170 h 6456363"/>
              <a:gd name="connsiteX935" fmla="*/ 4842404 w 5580355"/>
              <a:gd name="connsiteY935" fmla="*/ 1198774 h 6456363"/>
              <a:gd name="connsiteX936" fmla="*/ 4937654 w 5580355"/>
              <a:gd name="connsiteY936" fmla="*/ 1289050 h 6456363"/>
              <a:gd name="connsiteX937" fmla="*/ 4989618 w 5580355"/>
              <a:gd name="connsiteY937" fmla="*/ 1232535 h 6456363"/>
              <a:gd name="connsiteX938" fmla="*/ 5061268 w 5580355"/>
              <a:gd name="connsiteY938" fmla="*/ 1204807 h 6456363"/>
              <a:gd name="connsiteX939" fmla="*/ 5104131 w 5580355"/>
              <a:gd name="connsiteY939" fmla="*/ 1204553 h 6456363"/>
              <a:gd name="connsiteX940" fmla="*/ 5251768 w 5580355"/>
              <a:gd name="connsiteY940" fmla="*/ 1393084 h 6456363"/>
              <a:gd name="connsiteX941" fmla="*/ 5169535 w 5580355"/>
              <a:gd name="connsiteY941" fmla="*/ 1517968 h 6456363"/>
              <a:gd name="connsiteX942" fmla="*/ 5256635 w 5580355"/>
              <a:gd name="connsiteY942" fmla="*/ 1605915 h 6456363"/>
              <a:gd name="connsiteX943" fmla="*/ 5309552 w 5580355"/>
              <a:gd name="connsiteY943" fmla="*/ 1549612 h 6456363"/>
              <a:gd name="connsiteX944" fmla="*/ 5428403 w 5580355"/>
              <a:gd name="connsiteY944" fmla="*/ 1523323 h 6456363"/>
              <a:gd name="connsiteX945" fmla="*/ 5569056 w 5580355"/>
              <a:gd name="connsiteY945" fmla="*/ 1715135 h 6456363"/>
              <a:gd name="connsiteX946" fmla="*/ 5540269 w 5580355"/>
              <a:gd name="connsiteY946" fmla="*/ 1786572 h 6456363"/>
              <a:gd name="connsiteX947" fmla="*/ 5482589 w 5580355"/>
              <a:gd name="connsiteY947" fmla="*/ 1837690 h 6456363"/>
              <a:gd name="connsiteX948" fmla="*/ 5576887 w 5580355"/>
              <a:gd name="connsiteY948" fmla="*/ 1939608 h 6456363"/>
              <a:gd name="connsiteX949" fmla="*/ 5580355 w 5580355"/>
              <a:gd name="connsiteY949" fmla="*/ 1935052 h 6456363"/>
              <a:gd name="connsiteX950" fmla="*/ 5580355 w 5580355"/>
              <a:gd name="connsiteY950" fmla="*/ 2080716 h 6456363"/>
              <a:gd name="connsiteX951" fmla="*/ 5577646 w 5580355"/>
              <a:gd name="connsiteY951" fmla="*/ 2077141 h 6456363"/>
              <a:gd name="connsiteX952" fmla="*/ 5578157 w 5580355"/>
              <a:gd name="connsiteY952" fmla="*/ 2076238 h 6456363"/>
              <a:gd name="connsiteX953" fmla="*/ 5577523 w 5580355"/>
              <a:gd name="connsiteY953" fmla="*/ 2076979 h 6456363"/>
              <a:gd name="connsiteX954" fmla="*/ 5577646 w 5580355"/>
              <a:gd name="connsiteY954" fmla="*/ 2077141 h 6456363"/>
              <a:gd name="connsiteX955" fmla="*/ 5551501 w 5580355"/>
              <a:gd name="connsiteY955" fmla="*/ 2123339 h 6456363"/>
              <a:gd name="connsiteX956" fmla="*/ 5512541 w 5580355"/>
              <a:gd name="connsiteY956" fmla="*/ 2160905 h 6456363"/>
              <a:gd name="connsiteX957" fmla="*/ 5577629 w 5580355"/>
              <a:gd name="connsiteY957" fmla="*/ 2231602 h 6456363"/>
              <a:gd name="connsiteX958" fmla="*/ 5580355 w 5580355"/>
              <a:gd name="connsiteY958" fmla="*/ 2228733 h 6456363"/>
              <a:gd name="connsiteX959" fmla="*/ 5580355 w 5580355"/>
              <a:gd name="connsiteY959" fmla="*/ 2424186 h 6456363"/>
              <a:gd name="connsiteX960" fmla="*/ 5577629 w 5580355"/>
              <a:gd name="connsiteY960" fmla="*/ 2421043 h 6456363"/>
              <a:gd name="connsiteX961" fmla="*/ 5529898 w 5580355"/>
              <a:gd name="connsiteY961" fmla="*/ 2478934 h 6456363"/>
              <a:gd name="connsiteX962" fmla="*/ 5577688 w 5580355"/>
              <a:gd name="connsiteY962" fmla="*/ 2531051 h 6456363"/>
              <a:gd name="connsiteX963" fmla="*/ 5577629 w 5580355"/>
              <a:gd name="connsiteY963" fmla="*/ 2531110 h 6456363"/>
              <a:gd name="connsiteX964" fmla="*/ 5577839 w 5580355"/>
              <a:gd name="connsiteY964" fmla="*/ 2531216 h 6456363"/>
              <a:gd name="connsiteX965" fmla="*/ 5577688 w 5580355"/>
              <a:gd name="connsiteY965" fmla="*/ 2531051 h 6456363"/>
              <a:gd name="connsiteX966" fmla="*/ 5580355 w 5580355"/>
              <a:gd name="connsiteY966" fmla="*/ 2528350 h 6456363"/>
              <a:gd name="connsiteX967" fmla="*/ 5580355 w 5580355"/>
              <a:gd name="connsiteY967" fmla="*/ 2758819 h 6456363"/>
              <a:gd name="connsiteX968" fmla="*/ 5577629 w 5580355"/>
              <a:gd name="connsiteY968" fmla="*/ 2756429 h 6456363"/>
              <a:gd name="connsiteX969" fmla="*/ 5539422 w 5580355"/>
              <a:gd name="connsiteY969" fmla="*/ 2800138 h 6456363"/>
              <a:gd name="connsiteX970" fmla="*/ 5576993 w 5580355"/>
              <a:gd name="connsiteY970" fmla="*/ 2840884 h 6456363"/>
              <a:gd name="connsiteX971" fmla="*/ 5577629 w 5580355"/>
              <a:gd name="connsiteY971" fmla="*/ 2840778 h 6456363"/>
              <a:gd name="connsiteX972" fmla="*/ 5580355 w 5580355"/>
              <a:gd name="connsiteY972" fmla="*/ 2838465 h 6456363"/>
              <a:gd name="connsiteX973" fmla="*/ 5580355 w 5580355"/>
              <a:gd name="connsiteY973" fmla="*/ 3084520 h 6456363"/>
              <a:gd name="connsiteX974" fmla="*/ 5577099 w 5580355"/>
              <a:gd name="connsiteY974" fmla="*/ 3081655 h 6456363"/>
              <a:gd name="connsiteX975" fmla="*/ 5543621 w 5580355"/>
              <a:gd name="connsiteY975" fmla="*/ 3118597 h 6456363"/>
              <a:gd name="connsiteX976" fmla="*/ 5543233 w 5580355"/>
              <a:gd name="connsiteY976" fmla="*/ 3118167 h 6456363"/>
              <a:gd name="connsiteX977" fmla="*/ 5543339 w 5580355"/>
              <a:gd name="connsiteY977" fmla="*/ 3118908 h 6456363"/>
              <a:gd name="connsiteX978" fmla="*/ 5543621 w 5580355"/>
              <a:gd name="connsiteY978" fmla="*/ 3118597 h 6456363"/>
              <a:gd name="connsiteX979" fmla="*/ 5577099 w 5580355"/>
              <a:gd name="connsiteY979" fmla="*/ 3155633 h 6456363"/>
              <a:gd name="connsiteX980" fmla="*/ 5580355 w 5580355"/>
              <a:gd name="connsiteY980" fmla="*/ 3152808 h 6456363"/>
              <a:gd name="connsiteX981" fmla="*/ 5580355 w 5580355"/>
              <a:gd name="connsiteY981" fmla="*/ 3405026 h 6456363"/>
              <a:gd name="connsiteX982" fmla="*/ 5576041 w 5580355"/>
              <a:gd name="connsiteY982" fmla="*/ 3401272 h 6456363"/>
              <a:gd name="connsiteX983" fmla="*/ 5576041 w 5580355"/>
              <a:gd name="connsiteY983" fmla="*/ 3401166 h 6456363"/>
              <a:gd name="connsiteX984" fmla="*/ 5541433 w 5580355"/>
              <a:gd name="connsiteY984" fmla="*/ 3439266 h 6456363"/>
              <a:gd name="connsiteX985" fmla="*/ 5575617 w 5580355"/>
              <a:gd name="connsiteY985" fmla="*/ 3478107 h 6456363"/>
              <a:gd name="connsiteX986" fmla="*/ 5580355 w 5580355"/>
              <a:gd name="connsiteY986" fmla="*/ 3473841 h 6456363"/>
              <a:gd name="connsiteX987" fmla="*/ 5580355 w 5580355"/>
              <a:gd name="connsiteY987" fmla="*/ 3716732 h 6456363"/>
              <a:gd name="connsiteX988" fmla="*/ 5577118 w 5580355"/>
              <a:gd name="connsiteY988" fmla="*/ 3714008 h 6456363"/>
              <a:gd name="connsiteX989" fmla="*/ 5577311 w 5580355"/>
              <a:gd name="connsiteY989" fmla="*/ 3713797 h 6456363"/>
              <a:gd name="connsiteX990" fmla="*/ 5576993 w 5580355"/>
              <a:gd name="connsiteY990" fmla="*/ 3713903 h 6456363"/>
              <a:gd name="connsiteX991" fmla="*/ 5577118 w 5580355"/>
              <a:gd name="connsiteY991" fmla="*/ 3714008 h 6456363"/>
              <a:gd name="connsiteX992" fmla="*/ 5537094 w 5580355"/>
              <a:gd name="connsiteY992" fmla="*/ 3757719 h 6456363"/>
              <a:gd name="connsiteX993" fmla="*/ 5579427 w 5580355"/>
              <a:gd name="connsiteY993" fmla="*/ 3807460 h 6456363"/>
              <a:gd name="connsiteX994" fmla="*/ 5580355 w 5580355"/>
              <a:gd name="connsiteY994" fmla="*/ 3806636 h 6456363"/>
              <a:gd name="connsiteX995" fmla="*/ 5580355 w 5580355"/>
              <a:gd name="connsiteY995" fmla="*/ 4020712 h 6456363"/>
              <a:gd name="connsiteX996" fmla="*/ 5578899 w 5580355"/>
              <a:gd name="connsiteY996" fmla="*/ 4019233 h 6456363"/>
              <a:gd name="connsiteX997" fmla="*/ 5578581 w 5580355"/>
              <a:gd name="connsiteY997" fmla="*/ 4019127 h 6456363"/>
              <a:gd name="connsiteX998" fmla="*/ 5524182 w 5580355"/>
              <a:gd name="connsiteY998" fmla="*/ 4079134 h 6456363"/>
              <a:gd name="connsiteX999" fmla="*/ 5577099 w 5580355"/>
              <a:gd name="connsiteY999" fmla="*/ 4144433 h 6456363"/>
              <a:gd name="connsiteX1000" fmla="*/ 5580355 w 5580355"/>
              <a:gd name="connsiteY1000" fmla="*/ 4140570 h 6456363"/>
              <a:gd name="connsiteX1001" fmla="*/ 5580355 w 5580355"/>
              <a:gd name="connsiteY1001" fmla="*/ 4320810 h 6456363"/>
              <a:gd name="connsiteX1002" fmla="*/ 5577099 w 5580355"/>
              <a:gd name="connsiteY1002" fmla="*/ 4317471 h 6456363"/>
              <a:gd name="connsiteX1003" fmla="*/ 5499524 w 5580355"/>
              <a:gd name="connsiteY1003" fmla="*/ 4399492 h 6456363"/>
              <a:gd name="connsiteX1004" fmla="*/ 5575723 w 5580355"/>
              <a:gd name="connsiteY1004" fmla="*/ 4504161 h 6456363"/>
              <a:gd name="connsiteX1005" fmla="*/ 5575617 w 5580355"/>
              <a:gd name="connsiteY1005" fmla="*/ 4503738 h 6456363"/>
              <a:gd name="connsiteX1006" fmla="*/ 5580355 w 5580355"/>
              <a:gd name="connsiteY1006" fmla="*/ 4493897 h 6456363"/>
              <a:gd name="connsiteX1007" fmla="*/ 5580355 w 5580355"/>
              <a:gd name="connsiteY1007" fmla="*/ 4601904 h 6456363"/>
              <a:gd name="connsiteX1008" fmla="*/ 5574877 w 5580355"/>
              <a:gd name="connsiteY1008" fmla="*/ 4591685 h 6456363"/>
              <a:gd name="connsiteX1009" fmla="*/ 5458460 w 5580355"/>
              <a:gd name="connsiteY1009" fmla="*/ 4716674 h 6456363"/>
              <a:gd name="connsiteX1010" fmla="*/ 5533496 w 5580355"/>
              <a:gd name="connsiteY1010" fmla="*/ 4775095 h 6456363"/>
              <a:gd name="connsiteX1011" fmla="*/ 5558049 w 5580355"/>
              <a:gd name="connsiteY1011" fmla="*/ 4902095 h 6456363"/>
              <a:gd name="connsiteX1012" fmla="*/ 5530320 w 5580355"/>
              <a:gd name="connsiteY1012" fmla="*/ 4961890 h 6456363"/>
              <a:gd name="connsiteX1013" fmla="*/ 5417713 w 5580355"/>
              <a:gd name="connsiteY1013" fmla="*/ 5024755 h 6456363"/>
              <a:gd name="connsiteX1014" fmla="*/ 5352309 w 5580355"/>
              <a:gd name="connsiteY1014" fmla="*/ 5017135 h 6456363"/>
              <a:gd name="connsiteX1015" fmla="*/ 5257059 w 5580355"/>
              <a:gd name="connsiteY1015" fmla="*/ 4929928 h 6456363"/>
              <a:gd name="connsiteX1016" fmla="*/ 5146992 w 5580355"/>
              <a:gd name="connsiteY1016" fmla="*/ 5038619 h 6456363"/>
              <a:gd name="connsiteX1017" fmla="*/ 5189537 w 5580355"/>
              <a:gd name="connsiteY1017" fmla="*/ 5065311 h 6456363"/>
              <a:gd name="connsiteX1018" fmla="*/ 5204566 w 5580355"/>
              <a:gd name="connsiteY1018" fmla="*/ 5289318 h 6456363"/>
              <a:gd name="connsiteX1019" fmla="*/ 4980517 w 5580355"/>
              <a:gd name="connsiteY1019" fmla="*/ 5304261 h 6456363"/>
              <a:gd name="connsiteX1020" fmla="*/ 4936807 w 5580355"/>
              <a:gd name="connsiteY1020" fmla="*/ 5239279 h 6456363"/>
              <a:gd name="connsiteX1021" fmla="*/ 4889288 w 5580355"/>
              <a:gd name="connsiteY1021" fmla="*/ 5313363 h 6456363"/>
              <a:gd name="connsiteX1022" fmla="*/ 4811818 w 5580355"/>
              <a:gd name="connsiteY1022" fmla="*/ 5355696 h 6456363"/>
              <a:gd name="connsiteX1023" fmla="*/ 4919557 w 5580355"/>
              <a:gd name="connsiteY1023" fmla="*/ 5499100 h 6456363"/>
              <a:gd name="connsiteX1024" fmla="*/ 4786947 w 5580355"/>
              <a:gd name="connsiteY1024" fmla="*/ 5651638 h 6456363"/>
              <a:gd name="connsiteX1025" fmla="*/ 4616450 w 5580355"/>
              <a:gd name="connsiteY1025" fmla="*/ 5520267 h 6456363"/>
              <a:gd name="connsiteX1026" fmla="*/ 4516120 w 5580355"/>
              <a:gd name="connsiteY1026" fmla="*/ 5655194 h 6456363"/>
              <a:gd name="connsiteX1027" fmla="*/ 4295880 w 5580355"/>
              <a:gd name="connsiteY1027" fmla="*/ 5567363 h 6456363"/>
              <a:gd name="connsiteX1028" fmla="*/ 4165282 w 5580355"/>
              <a:gd name="connsiteY1028" fmla="*/ 5674043 h 6456363"/>
              <a:gd name="connsiteX1029" fmla="*/ 4274609 w 5580355"/>
              <a:gd name="connsiteY1029" fmla="*/ 5783401 h 6456363"/>
              <a:gd name="connsiteX1030" fmla="*/ 4165282 w 5580355"/>
              <a:gd name="connsiteY1030" fmla="*/ 5958268 h 6456363"/>
              <a:gd name="connsiteX1031" fmla="*/ 3990445 w 5580355"/>
              <a:gd name="connsiteY1031" fmla="*/ 5848911 h 6456363"/>
              <a:gd name="connsiteX1032" fmla="*/ 4099772 w 5580355"/>
              <a:gd name="connsiteY1032" fmla="*/ 5674043 h 6456363"/>
              <a:gd name="connsiteX1033" fmla="*/ 4029922 w 5580355"/>
              <a:gd name="connsiteY1033" fmla="*/ 5644515 h 6456363"/>
              <a:gd name="connsiteX1034" fmla="*/ 3979122 w 5580355"/>
              <a:gd name="connsiteY1034" fmla="*/ 5588317 h 6456363"/>
              <a:gd name="connsiteX1035" fmla="*/ 3875934 w 5580355"/>
              <a:gd name="connsiteY1035" fmla="*/ 5676160 h 6456363"/>
              <a:gd name="connsiteX1036" fmla="*/ 3957319 w 5580355"/>
              <a:gd name="connsiteY1036" fmla="*/ 5757577 h 6456363"/>
              <a:gd name="connsiteX1037" fmla="*/ 3875934 w 5580355"/>
              <a:gd name="connsiteY1037" fmla="*/ 5961327 h 6456363"/>
              <a:gd name="connsiteX1038" fmla="*/ 3672205 w 5580355"/>
              <a:gd name="connsiteY1038" fmla="*/ 5879920 h 6456363"/>
              <a:gd name="connsiteX1039" fmla="*/ 3753590 w 5580355"/>
              <a:gd name="connsiteY1039" fmla="*/ 5676160 h 6456363"/>
              <a:gd name="connsiteX1040" fmla="*/ 3657706 w 5580355"/>
              <a:gd name="connsiteY1040" fmla="*/ 5600489 h 6456363"/>
              <a:gd name="connsiteX1041" fmla="*/ 3565842 w 5580355"/>
              <a:gd name="connsiteY1041" fmla="*/ 5676160 h 6456363"/>
              <a:gd name="connsiteX1042" fmla="*/ 3638973 w 5580355"/>
              <a:gd name="connsiteY1042" fmla="*/ 5749269 h 6456363"/>
              <a:gd name="connsiteX1043" fmla="*/ 3565842 w 5580355"/>
              <a:gd name="connsiteY1043" fmla="*/ 5959951 h 6456363"/>
              <a:gd name="connsiteX1044" fmla="*/ 3355128 w 5580355"/>
              <a:gd name="connsiteY1044" fmla="*/ 5886852 h 6456363"/>
              <a:gd name="connsiteX1045" fmla="*/ 3428259 w 5580355"/>
              <a:gd name="connsiteY1045" fmla="*/ 5676160 h 6456363"/>
              <a:gd name="connsiteX1046" fmla="*/ 3337666 w 5580355"/>
              <a:gd name="connsiteY1046" fmla="*/ 5602076 h 6456363"/>
              <a:gd name="connsiteX1047" fmla="*/ 3242416 w 5580355"/>
              <a:gd name="connsiteY1047" fmla="*/ 5677324 h 6456363"/>
              <a:gd name="connsiteX1048" fmla="*/ 3252575 w 5580355"/>
              <a:gd name="connsiteY1048" fmla="*/ 5682329 h 6456363"/>
              <a:gd name="connsiteX1049" fmla="*/ 3315123 w 5580355"/>
              <a:gd name="connsiteY1049" fmla="*/ 5891847 h 6456363"/>
              <a:gd name="connsiteX1050" fmla="*/ 3287818 w 5580355"/>
              <a:gd name="connsiteY1050" fmla="*/ 5928318 h 6456363"/>
              <a:gd name="connsiteX1051" fmla="*/ 3070542 w 5580355"/>
              <a:gd name="connsiteY1051" fmla="*/ 5927196 h 6456363"/>
              <a:gd name="connsiteX1052" fmla="*/ 3036930 w 5580355"/>
              <a:gd name="connsiteY1052" fmla="*/ 5877930 h 6456363"/>
              <a:gd name="connsiteX1053" fmla="*/ 3117744 w 5580355"/>
              <a:gd name="connsiteY1053" fmla="*/ 5677324 h 6456363"/>
              <a:gd name="connsiteX1054" fmla="*/ 3018578 w 5580355"/>
              <a:gd name="connsiteY1054" fmla="*/ 5595620 h 6456363"/>
              <a:gd name="connsiteX1055" fmla="*/ 2909887 w 5580355"/>
              <a:gd name="connsiteY1055" fmla="*/ 5676795 h 6456363"/>
              <a:gd name="connsiteX1056" fmla="*/ 3006651 w 5580355"/>
              <a:gd name="connsiteY1056" fmla="*/ 5773557 h 6456363"/>
              <a:gd name="connsiteX1057" fmla="*/ 2909887 w 5580355"/>
              <a:gd name="connsiteY1057" fmla="*/ 5966312 h 6456363"/>
              <a:gd name="connsiteX1058" fmla="*/ 2717133 w 5580355"/>
              <a:gd name="connsiteY1058" fmla="*/ 5869548 h 6456363"/>
              <a:gd name="connsiteX1059" fmla="*/ 2813896 w 5580355"/>
              <a:gd name="connsiteY1059" fmla="*/ 5676795 h 6456363"/>
              <a:gd name="connsiteX1060" fmla="*/ 2697480 w 5580355"/>
              <a:gd name="connsiteY1060" fmla="*/ 5578899 h 6456363"/>
              <a:gd name="connsiteX1061" fmla="*/ 2588228 w 5580355"/>
              <a:gd name="connsiteY1061" fmla="*/ 5667809 h 6456363"/>
              <a:gd name="connsiteX1062" fmla="*/ 2378816 w 5580355"/>
              <a:gd name="connsiteY1062" fmla="*/ 5546196 h 6456363"/>
              <a:gd name="connsiteX1063" fmla="*/ 2272135 w 5580355"/>
              <a:gd name="connsiteY1063" fmla="*/ 5653193 h 6456363"/>
              <a:gd name="connsiteX1064" fmla="*/ 2194348 w 5580355"/>
              <a:gd name="connsiteY1064" fmla="*/ 5656368 h 6456363"/>
              <a:gd name="connsiteX1065" fmla="*/ 2070100 w 5580355"/>
              <a:gd name="connsiteY1065" fmla="*/ 5481003 h 6456363"/>
              <a:gd name="connsiteX1066" fmla="*/ 2098886 w 5580355"/>
              <a:gd name="connsiteY1066" fmla="*/ 5408613 h 6456363"/>
              <a:gd name="connsiteX1067" fmla="*/ 2158682 w 5580355"/>
              <a:gd name="connsiteY1067" fmla="*/ 5358765 h 6456363"/>
              <a:gd name="connsiteX1068" fmla="*/ 2056765 w 5580355"/>
              <a:gd name="connsiteY1068" fmla="*/ 5264150 h 6456363"/>
              <a:gd name="connsiteX1069" fmla="*/ 1995466 w 5580355"/>
              <a:gd name="connsiteY1069" fmla="*/ 5327164 h 6456363"/>
              <a:gd name="connsiteX1070" fmla="*/ 1765691 w 5580355"/>
              <a:gd name="connsiteY1070" fmla="*/ 5268183 h 6456363"/>
              <a:gd name="connsiteX1071" fmla="*/ 1824672 w 5580355"/>
              <a:gd name="connsiteY1071" fmla="*/ 5038408 h 6456363"/>
              <a:gd name="connsiteX1072" fmla="*/ 1737148 w 5580355"/>
              <a:gd name="connsiteY1072" fmla="*/ 4951942 h 6456363"/>
              <a:gd name="connsiteX1073" fmla="*/ 1673235 w 5580355"/>
              <a:gd name="connsiteY1073" fmla="*/ 5014320 h 6456363"/>
              <a:gd name="connsiteX1074" fmla="*/ 1443027 w 5580355"/>
              <a:gd name="connsiteY1074" fmla="*/ 4948375 h 6456363"/>
              <a:gd name="connsiteX1075" fmla="*/ 1508971 w 5580355"/>
              <a:gd name="connsiteY1075" fmla="*/ 4718156 h 6456363"/>
              <a:gd name="connsiteX1076" fmla="*/ 1417955 w 5580355"/>
              <a:gd name="connsiteY1076" fmla="*/ 4623541 h 6456363"/>
              <a:gd name="connsiteX1077" fmla="*/ 1398788 w 5580355"/>
              <a:gd name="connsiteY1077" fmla="*/ 4652010 h 6456363"/>
              <a:gd name="connsiteX1078" fmla="*/ 1170506 w 5580355"/>
              <a:gd name="connsiteY1078" fmla="*/ 4671907 h 6456363"/>
              <a:gd name="connsiteX1079" fmla="*/ 1150620 w 5580355"/>
              <a:gd name="connsiteY1079" fmla="*/ 4443624 h 6456363"/>
              <a:gd name="connsiteX1080" fmla="*/ 1212956 w 5580355"/>
              <a:gd name="connsiteY1080" fmla="*/ 4398328 h 6456363"/>
              <a:gd name="connsiteX1081" fmla="*/ 1099502 w 5580355"/>
              <a:gd name="connsiteY1081" fmla="*/ 4273233 h 6456363"/>
              <a:gd name="connsiteX1082" fmla="*/ 997924 w 5580355"/>
              <a:gd name="connsiteY1082" fmla="*/ 4374811 h 6456363"/>
              <a:gd name="connsiteX1083" fmla="*/ 810725 w 5580355"/>
              <a:gd name="connsiteY1083" fmla="*/ 4273233 h 6456363"/>
              <a:gd name="connsiteX1084" fmla="*/ 912304 w 5580355"/>
              <a:gd name="connsiteY1084" fmla="*/ 4086035 h 6456363"/>
              <a:gd name="connsiteX1085" fmla="*/ 1099502 w 5580355"/>
              <a:gd name="connsiteY1085" fmla="*/ 4187613 h 6456363"/>
              <a:gd name="connsiteX1086" fmla="*/ 1128818 w 5580355"/>
              <a:gd name="connsiteY1086" fmla="*/ 4125489 h 6456363"/>
              <a:gd name="connsiteX1087" fmla="*/ 1179724 w 5580355"/>
              <a:gd name="connsiteY1087" fmla="*/ 4079346 h 6456363"/>
              <a:gd name="connsiteX1088" fmla="*/ 1096750 w 5580355"/>
              <a:gd name="connsiteY1088" fmla="*/ 3984096 h 6456363"/>
              <a:gd name="connsiteX1089" fmla="*/ 1044998 w 5580355"/>
              <a:gd name="connsiteY1089" fmla="*/ 4042622 h 6456363"/>
              <a:gd name="connsiteX1090" fmla="*/ 837871 w 5580355"/>
              <a:gd name="connsiteY1090" fmla="*/ 4017561 h 6456363"/>
              <a:gd name="connsiteX1091" fmla="*/ 850900 w 5580355"/>
              <a:gd name="connsiteY1091" fmla="*/ 3795078 h 6456363"/>
              <a:gd name="connsiteX1092" fmla="*/ 920220 w 5580355"/>
              <a:gd name="connsiteY1092" fmla="*/ 3758883 h 6456363"/>
              <a:gd name="connsiteX1093" fmla="*/ 787188 w 5580355"/>
              <a:gd name="connsiteY1093" fmla="*/ 3594629 h 6456363"/>
              <a:gd name="connsiteX1094" fmla="*/ 900430 w 5580355"/>
              <a:gd name="connsiteY1094" fmla="*/ 3437784 h 6456363"/>
              <a:gd name="connsiteX1095" fmla="*/ 796597 w 5580355"/>
              <a:gd name="connsiteY1095" fmla="*/ 3335189 h 6456363"/>
              <a:gd name="connsiteX1096" fmla="*/ 898525 w 5580355"/>
              <a:gd name="connsiteY1096" fmla="*/ 3118485 h 6456363"/>
              <a:gd name="connsiteX1097" fmla="*/ 793210 w 5580355"/>
              <a:gd name="connsiteY1097" fmla="*/ 3005275 h 6456363"/>
              <a:gd name="connsiteX1098" fmla="*/ 910061 w 5580355"/>
              <a:gd name="connsiteY1098" fmla="*/ 2799503 h 6456363"/>
              <a:gd name="connsiteX1099" fmla="*/ 840486 w 5580355"/>
              <a:gd name="connsiteY1099" fmla="*/ 2758239 h 6456363"/>
              <a:gd name="connsiteX1100" fmla="*/ 840739 w 5580355"/>
              <a:gd name="connsiteY1100" fmla="*/ 2528041 h 6456363"/>
              <a:gd name="connsiteX1101" fmla="*/ 877242 w 5580355"/>
              <a:gd name="connsiteY1101" fmla="*/ 2500916 h 6456363"/>
              <a:gd name="connsiteX1102" fmla="*/ 1098656 w 5580355"/>
              <a:gd name="connsiteY1102" fmla="*/ 2566035 h 6456363"/>
              <a:gd name="connsiteX1103" fmla="*/ 1174009 w 5580355"/>
              <a:gd name="connsiteY1103" fmla="*/ 2480416 h 6456363"/>
              <a:gd name="connsiteX1104" fmla="*/ 1099396 w 5580355"/>
              <a:gd name="connsiteY1104" fmla="*/ 2384108 h 6456363"/>
              <a:gd name="connsiteX1105" fmla="*/ 1054735 w 5580355"/>
              <a:gd name="connsiteY1105" fmla="*/ 2445025 h 6456363"/>
              <a:gd name="connsiteX1106" fmla="*/ 839469 w 5580355"/>
              <a:gd name="connsiteY1106" fmla="*/ 2424113 h 6456363"/>
              <a:gd name="connsiteX1107" fmla="*/ 815276 w 5580355"/>
              <a:gd name="connsiteY1107" fmla="*/ 2383420 h 6456363"/>
              <a:gd name="connsiteX1108" fmla="*/ 900430 w 5580355"/>
              <a:gd name="connsiteY1108" fmla="*/ 2184442 h 6456363"/>
              <a:gd name="connsiteX1109" fmla="*/ 1099396 w 5580355"/>
              <a:gd name="connsiteY1109" fmla="*/ 2269596 h 6456363"/>
              <a:gd name="connsiteX1110" fmla="*/ 1197292 w 5580355"/>
              <a:gd name="connsiteY1110" fmla="*/ 2159529 h 6456363"/>
              <a:gd name="connsiteX1111" fmla="*/ 1107779 w 5580355"/>
              <a:gd name="connsiteY1111" fmla="*/ 2039874 h 6456363"/>
              <a:gd name="connsiteX1112" fmla="*/ 1243012 w 5580355"/>
              <a:gd name="connsiteY1112" fmla="*/ 1842241 h 6456363"/>
              <a:gd name="connsiteX1113" fmla="*/ 1127918 w 5580355"/>
              <a:gd name="connsiteY1113" fmla="*/ 1740651 h 6456363"/>
              <a:gd name="connsiteX1114" fmla="*/ 1224460 w 5580355"/>
              <a:gd name="connsiteY1114" fmla="*/ 1544616 h 6456363"/>
              <a:gd name="connsiteX1115" fmla="*/ 1420495 w 5580355"/>
              <a:gd name="connsiteY1115" fmla="*/ 1641158 h 6456363"/>
              <a:gd name="connsiteX1116" fmla="*/ 1536911 w 5580355"/>
              <a:gd name="connsiteY1116" fmla="*/ 1520719 h 6456363"/>
              <a:gd name="connsiteX1117" fmla="*/ 1443249 w 5580355"/>
              <a:gd name="connsiteY1117" fmla="*/ 1427163 h 6456363"/>
              <a:gd name="connsiteX1118" fmla="*/ 1536753 w 5580355"/>
              <a:gd name="connsiteY1118" fmla="*/ 1224862 h 6456363"/>
              <a:gd name="connsiteX1119" fmla="*/ 1739053 w 5580355"/>
              <a:gd name="connsiteY1119" fmla="*/ 1318366 h 6456363"/>
              <a:gd name="connsiteX1120" fmla="*/ 1859174 w 5580355"/>
              <a:gd name="connsiteY1120" fmla="*/ 1201949 h 6456363"/>
              <a:gd name="connsiteX1121" fmla="*/ 1792499 w 5580355"/>
              <a:gd name="connsiteY1121" fmla="*/ 1157605 h 6456363"/>
              <a:gd name="connsiteX1122" fmla="*/ 1756907 w 5580355"/>
              <a:gd name="connsiteY1122" fmla="*/ 1086728 h 6456363"/>
              <a:gd name="connsiteX1123" fmla="*/ 1876922 w 5580355"/>
              <a:gd name="connsiteY1123" fmla="*/ 902864 h 6456363"/>
              <a:gd name="connsiteX1124" fmla="*/ 2060786 w 5580355"/>
              <a:gd name="connsiteY1124" fmla="*/ 1022879 h 6456363"/>
              <a:gd name="connsiteX1125" fmla="*/ 2148925 w 5580355"/>
              <a:gd name="connsiteY1125" fmla="*/ 906251 h 6456363"/>
              <a:gd name="connsiteX1126" fmla="*/ 2377122 w 5580355"/>
              <a:gd name="connsiteY1126" fmla="*/ 978853 h 6456363"/>
              <a:gd name="connsiteX1127" fmla="*/ 2485496 w 5580355"/>
              <a:gd name="connsiteY1127" fmla="*/ 881062 h 6456363"/>
              <a:gd name="connsiteX1128" fmla="*/ 2390425 w 5580355"/>
              <a:gd name="connsiteY1128" fmla="*/ 743479 h 6456363"/>
              <a:gd name="connsiteX1129" fmla="*/ 2539873 w 5580355"/>
              <a:gd name="connsiteY1129" fmla="*/ 583446 h 6456363"/>
              <a:gd name="connsiteX1130" fmla="*/ 2699914 w 5580355"/>
              <a:gd name="connsiteY1130" fmla="*/ 732896 h 6456363"/>
              <a:gd name="connsiteX1131" fmla="*/ 2816034 w 5580355"/>
              <a:gd name="connsiteY1131" fmla="*/ 581808 h 6456363"/>
              <a:gd name="connsiteX1132" fmla="*/ 3018578 w 5580355"/>
              <a:gd name="connsiteY1132" fmla="*/ 691198 h 6456363"/>
              <a:gd name="connsiteX1133" fmla="*/ 3078903 w 5580355"/>
              <a:gd name="connsiteY1133" fmla="*/ 603779 h 6456363"/>
              <a:gd name="connsiteX1134" fmla="*/ 3121406 w 5580355"/>
              <a:gd name="connsiteY1134" fmla="*/ 580731 h 6456363"/>
              <a:gd name="connsiteX1135" fmla="*/ 3337454 w 5580355"/>
              <a:gd name="connsiteY1135" fmla="*/ 680508 h 6456363"/>
              <a:gd name="connsiteX1136" fmla="*/ 3377353 w 5580355"/>
              <a:gd name="connsiteY1136" fmla="*/ 616440 h 6456363"/>
              <a:gd name="connsiteX1137" fmla="*/ 3496125 w 5580355"/>
              <a:gd name="connsiteY1137" fmla="*/ 567024 h 6456363"/>
              <a:gd name="connsiteX1138" fmla="*/ 3179741 w 5580355"/>
              <a:gd name="connsiteY1138" fmla="*/ 553279 h 6456363"/>
              <a:gd name="connsiteX1139" fmla="*/ 3179868 w 5580355"/>
              <a:gd name="connsiteY1139" fmla="*/ 553297 h 6456363"/>
              <a:gd name="connsiteX1140" fmla="*/ 3179656 w 5580355"/>
              <a:gd name="connsiteY1140" fmla="*/ 553297 h 6456363"/>
              <a:gd name="connsiteX1141" fmla="*/ 1890395 w 5580355"/>
              <a:gd name="connsiteY1141" fmla="*/ 326072 h 6456363"/>
              <a:gd name="connsiteX1142" fmla="*/ 1969875 w 5580355"/>
              <a:gd name="connsiteY1142" fmla="*/ 346075 h 6456363"/>
              <a:gd name="connsiteX1143" fmla="*/ 2004589 w 5580355"/>
              <a:gd name="connsiteY1143" fmla="*/ 420158 h 6456363"/>
              <a:gd name="connsiteX1144" fmla="*/ 1997392 w 5580355"/>
              <a:gd name="connsiteY1144" fmla="*/ 456565 h 6456363"/>
              <a:gd name="connsiteX1145" fmla="*/ 1976226 w 5580355"/>
              <a:gd name="connsiteY1145" fmla="*/ 487362 h 6456363"/>
              <a:gd name="connsiteX1146" fmla="*/ 1945217 w 5580355"/>
              <a:gd name="connsiteY1146" fmla="*/ 507788 h 6456363"/>
              <a:gd name="connsiteX1147" fmla="*/ 1908704 w 5580355"/>
              <a:gd name="connsiteY1147" fmla="*/ 514667 h 6456363"/>
              <a:gd name="connsiteX1148" fmla="*/ 1908916 w 5580355"/>
              <a:gd name="connsiteY1148" fmla="*/ 515408 h 6456363"/>
              <a:gd name="connsiteX1149" fmla="*/ 1872403 w 5580355"/>
              <a:gd name="connsiteY1149" fmla="*/ 508529 h 6456363"/>
              <a:gd name="connsiteX1150" fmla="*/ 1842346 w 5580355"/>
              <a:gd name="connsiteY1150" fmla="*/ 487786 h 6456363"/>
              <a:gd name="connsiteX1151" fmla="*/ 1821180 w 5580355"/>
              <a:gd name="connsiteY1151" fmla="*/ 457094 h 6456363"/>
              <a:gd name="connsiteX1152" fmla="*/ 1813666 w 5580355"/>
              <a:gd name="connsiteY1152" fmla="*/ 415713 h 6456363"/>
              <a:gd name="connsiteX1153" fmla="*/ 1890395 w 5580355"/>
              <a:gd name="connsiteY1153" fmla="*/ 326072 h 6456363"/>
              <a:gd name="connsiteX1154" fmla="*/ 4753585 w 5580355"/>
              <a:gd name="connsiteY1154" fmla="*/ 314699 h 6456363"/>
              <a:gd name="connsiteX1155" fmla="*/ 4790651 w 5580355"/>
              <a:gd name="connsiteY1155" fmla="*/ 315489 h 6456363"/>
              <a:gd name="connsiteX1156" fmla="*/ 4864524 w 5580355"/>
              <a:gd name="connsiteY1156" fmla="*/ 370793 h 6456363"/>
              <a:gd name="connsiteX1157" fmla="*/ 4819333 w 5580355"/>
              <a:gd name="connsiteY1157" fmla="*/ 514562 h 6456363"/>
              <a:gd name="connsiteX1158" fmla="*/ 4768744 w 5580355"/>
              <a:gd name="connsiteY1158" fmla="*/ 526732 h 6456363"/>
              <a:gd name="connsiteX1159" fmla="*/ 4768004 w 5580355"/>
              <a:gd name="connsiteY1159" fmla="*/ 526732 h 6456363"/>
              <a:gd name="connsiteX1160" fmla="*/ 4727575 w 5580355"/>
              <a:gd name="connsiteY1160" fmla="*/ 518477 h 6456363"/>
              <a:gd name="connsiteX1161" fmla="*/ 4693285 w 5580355"/>
              <a:gd name="connsiteY1161" fmla="*/ 495406 h 6456363"/>
              <a:gd name="connsiteX1162" fmla="*/ 4671060 w 5580355"/>
              <a:gd name="connsiteY1162" fmla="*/ 379518 h 6456363"/>
              <a:gd name="connsiteX1163" fmla="*/ 4753585 w 5580355"/>
              <a:gd name="connsiteY1163" fmla="*/ 314699 h 6456363"/>
              <a:gd name="connsiteX1164" fmla="*/ 2228661 w 5580355"/>
              <a:gd name="connsiteY1164" fmla="*/ 312434 h 6456363"/>
              <a:gd name="connsiteX1165" fmla="*/ 2308225 w 5580355"/>
              <a:gd name="connsiteY1165" fmla="*/ 351261 h 6456363"/>
              <a:gd name="connsiteX1166" fmla="*/ 2316141 w 5580355"/>
              <a:gd name="connsiteY1166" fmla="*/ 362017 h 6456363"/>
              <a:gd name="connsiteX1167" fmla="*/ 2283883 w 5580355"/>
              <a:gd name="connsiteY1167" fmla="*/ 511387 h 6456363"/>
              <a:gd name="connsiteX1168" fmla="*/ 2226204 w 5580355"/>
              <a:gd name="connsiteY1168" fmla="*/ 528637 h 6456363"/>
              <a:gd name="connsiteX1169" fmla="*/ 2226204 w 5580355"/>
              <a:gd name="connsiteY1169" fmla="*/ 529061 h 6456363"/>
              <a:gd name="connsiteX1170" fmla="*/ 2179849 w 5580355"/>
              <a:gd name="connsiteY1170" fmla="*/ 518477 h 6456363"/>
              <a:gd name="connsiteX1171" fmla="*/ 2120625 w 5580355"/>
              <a:gd name="connsiteY1171" fmla="*/ 447492 h 6456363"/>
              <a:gd name="connsiteX1172" fmla="*/ 2198158 w 5580355"/>
              <a:gd name="connsiteY1172" fmla="*/ 315807 h 6456363"/>
              <a:gd name="connsiteX1173" fmla="*/ 2228661 w 5580355"/>
              <a:gd name="connsiteY1173" fmla="*/ 312434 h 6456363"/>
              <a:gd name="connsiteX1174" fmla="*/ 4450714 w 5580355"/>
              <a:gd name="connsiteY1174" fmla="*/ 300990 h 6456363"/>
              <a:gd name="connsiteX1175" fmla="*/ 4565651 w 5580355"/>
              <a:gd name="connsiteY1175" fmla="*/ 377108 h 6456363"/>
              <a:gd name="connsiteX1176" fmla="*/ 4497599 w 5580355"/>
              <a:gd name="connsiteY1176" fmla="*/ 531601 h 6456363"/>
              <a:gd name="connsiteX1177" fmla="*/ 4450714 w 5580355"/>
              <a:gd name="connsiteY1177" fmla="*/ 539644 h 6456363"/>
              <a:gd name="connsiteX1178" fmla="*/ 4451244 w 5580355"/>
              <a:gd name="connsiteY1178" fmla="*/ 539856 h 6456363"/>
              <a:gd name="connsiteX1179" fmla="*/ 4366577 w 5580355"/>
              <a:gd name="connsiteY1179" fmla="*/ 504825 h 6456363"/>
              <a:gd name="connsiteX1180" fmla="*/ 4332287 w 5580355"/>
              <a:gd name="connsiteY1180" fmla="*/ 420158 h 6456363"/>
              <a:gd name="connsiteX1181" fmla="*/ 4340965 w 5580355"/>
              <a:gd name="connsiteY1181" fmla="*/ 374544 h 6456363"/>
              <a:gd name="connsiteX1182" fmla="*/ 4366577 w 5580355"/>
              <a:gd name="connsiteY1182" fmla="*/ 335809 h 6456363"/>
              <a:gd name="connsiteX1183" fmla="*/ 4405101 w 5580355"/>
              <a:gd name="connsiteY1183" fmla="*/ 309880 h 6456363"/>
              <a:gd name="connsiteX1184" fmla="*/ 4450714 w 5580355"/>
              <a:gd name="connsiteY1184" fmla="*/ 300990 h 6456363"/>
              <a:gd name="connsiteX1185" fmla="*/ 2549551 w 5580355"/>
              <a:gd name="connsiteY1185" fmla="*/ 300156 h 6456363"/>
              <a:gd name="connsiteX1186" fmla="*/ 2629323 w 5580355"/>
              <a:gd name="connsiteY1186" fmla="*/ 335386 h 6456363"/>
              <a:gd name="connsiteX1187" fmla="*/ 2663084 w 5580355"/>
              <a:gd name="connsiteY1187" fmla="*/ 397404 h 6456363"/>
              <a:gd name="connsiteX1188" fmla="*/ 2611438 w 5580355"/>
              <a:gd name="connsiteY1188" fmla="*/ 522287 h 6456363"/>
              <a:gd name="connsiteX1189" fmla="*/ 2543704 w 5580355"/>
              <a:gd name="connsiteY1189" fmla="*/ 542502 h 6456363"/>
              <a:gd name="connsiteX1190" fmla="*/ 2442950 w 5580355"/>
              <a:gd name="connsiteY1190" fmla="*/ 488738 h 6456363"/>
              <a:gd name="connsiteX1191" fmla="*/ 2431732 w 5580355"/>
              <a:gd name="connsiteY1191" fmla="*/ 374967 h 6456363"/>
              <a:gd name="connsiteX1192" fmla="*/ 2466763 w 5580355"/>
              <a:gd name="connsiteY1192" fmla="*/ 327554 h 6456363"/>
              <a:gd name="connsiteX1193" fmla="*/ 2549551 w 5580355"/>
              <a:gd name="connsiteY1193" fmla="*/ 300156 h 6456363"/>
              <a:gd name="connsiteX1194" fmla="*/ 4133320 w 5580355"/>
              <a:gd name="connsiteY1194" fmla="*/ 290936 h 6456363"/>
              <a:gd name="connsiteX1195" fmla="*/ 4262860 w 5580355"/>
              <a:gd name="connsiteY1195" fmla="*/ 420625 h 6456363"/>
              <a:gd name="connsiteX1196" fmla="*/ 4133214 w 5580355"/>
              <a:gd name="connsiteY1196" fmla="*/ 550228 h 6456363"/>
              <a:gd name="connsiteX1197" fmla="*/ 4041458 w 5580355"/>
              <a:gd name="connsiteY1197" fmla="*/ 512127 h 6456363"/>
              <a:gd name="connsiteX1198" fmla="*/ 4003568 w 5580355"/>
              <a:gd name="connsiteY1198" fmla="*/ 420538 h 6456363"/>
              <a:gd name="connsiteX1199" fmla="*/ 4133320 w 5580355"/>
              <a:gd name="connsiteY1199" fmla="*/ 290936 h 6456363"/>
              <a:gd name="connsiteX1200" fmla="*/ 3839422 w 5580355"/>
              <a:gd name="connsiteY1200" fmla="*/ 290407 h 6456363"/>
              <a:gd name="connsiteX1201" fmla="*/ 3863129 w 5580355"/>
              <a:gd name="connsiteY1201" fmla="*/ 297449 h 6456363"/>
              <a:gd name="connsiteX1202" fmla="*/ 3937000 w 5580355"/>
              <a:gd name="connsiteY1202" fmla="*/ 470323 h 6456363"/>
              <a:gd name="connsiteX1203" fmla="*/ 3815398 w 5580355"/>
              <a:gd name="connsiteY1203" fmla="*/ 553297 h 6456363"/>
              <a:gd name="connsiteX1204" fmla="*/ 3815714 w 5580355"/>
              <a:gd name="connsiteY1204" fmla="*/ 553826 h 6456363"/>
              <a:gd name="connsiteX1205" fmla="*/ 3764173 w 5580355"/>
              <a:gd name="connsiteY1205" fmla="*/ 544195 h 6456363"/>
              <a:gd name="connsiteX1206" fmla="*/ 3691255 w 5580355"/>
              <a:gd name="connsiteY1206" fmla="*/ 471805 h 6456363"/>
              <a:gd name="connsiteX1207" fmla="*/ 3683634 w 5580355"/>
              <a:gd name="connsiteY1207" fmla="*/ 396137 h 6456363"/>
              <a:gd name="connsiteX1208" fmla="*/ 3839422 w 5580355"/>
              <a:gd name="connsiteY1208" fmla="*/ 290407 h 6456363"/>
              <a:gd name="connsiteX1209" fmla="*/ 2849209 w 5580355"/>
              <a:gd name="connsiteY1209" fmla="*/ 290065 h 6456363"/>
              <a:gd name="connsiteX1210" fmla="*/ 2900786 w 5580355"/>
              <a:gd name="connsiteY1210" fmla="*/ 295487 h 6456363"/>
              <a:gd name="connsiteX1211" fmla="*/ 2945617 w 5580355"/>
              <a:gd name="connsiteY1211" fmla="*/ 319809 h 6456363"/>
              <a:gd name="connsiteX1212" fmla="*/ 2962593 w 5580355"/>
              <a:gd name="connsiteY1212" fmla="*/ 503872 h 6456363"/>
              <a:gd name="connsiteX1213" fmla="*/ 2860886 w 5580355"/>
              <a:gd name="connsiteY1213" fmla="*/ 550862 h 6456363"/>
              <a:gd name="connsiteX1214" fmla="*/ 2752619 w 5580355"/>
              <a:gd name="connsiteY1214" fmla="*/ 491913 h 6456363"/>
              <a:gd name="connsiteX1215" fmla="*/ 2737082 w 5580355"/>
              <a:gd name="connsiteY1215" fmla="*/ 381013 h 6456363"/>
              <a:gd name="connsiteX1216" fmla="*/ 2849209 w 5580355"/>
              <a:gd name="connsiteY1216" fmla="*/ 290065 h 6456363"/>
              <a:gd name="connsiteX1217" fmla="*/ 3179738 w 5580355"/>
              <a:gd name="connsiteY1217" fmla="*/ 287203 h 6456363"/>
              <a:gd name="connsiteX1218" fmla="*/ 3301788 w 5580355"/>
              <a:gd name="connsiteY1218" fmla="*/ 369252 h 6456363"/>
              <a:gd name="connsiteX1219" fmla="*/ 3311631 w 5580355"/>
              <a:gd name="connsiteY1219" fmla="*/ 417964 h 6456363"/>
              <a:gd name="connsiteX1220" fmla="*/ 3231531 w 5580355"/>
              <a:gd name="connsiteY1220" fmla="*/ 542142 h 6456363"/>
              <a:gd name="connsiteX1221" fmla="*/ 3179741 w 5580355"/>
              <a:gd name="connsiteY1221" fmla="*/ 553279 h 6456363"/>
              <a:gd name="connsiteX1222" fmla="*/ 3140618 w 5580355"/>
              <a:gd name="connsiteY1222" fmla="*/ 547671 h 6456363"/>
              <a:gd name="connsiteX1223" fmla="*/ 3056064 w 5580355"/>
              <a:gd name="connsiteY1223" fmla="*/ 471282 h 6456363"/>
              <a:gd name="connsiteX1224" fmla="*/ 3127914 w 5580355"/>
              <a:gd name="connsiteY1224" fmla="*/ 297405 h 6456363"/>
              <a:gd name="connsiteX1225" fmla="*/ 3179738 w 5580355"/>
              <a:gd name="connsiteY1225" fmla="*/ 287203 h 6456363"/>
              <a:gd name="connsiteX1226" fmla="*/ 3497262 w 5580355"/>
              <a:gd name="connsiteY1226" fmla="*/ 284481 h 6456363"/>
              <a:gd name="connsiteX1227" fmla="*/ 3632835 w 5580355"/>
              <a:gd name="connsiteY1227" fmla="*/ 420821 h 6456363"/>
              <a:gd name="connsiteX1228" fmla="*/ 3496522 w 5580355"/>
              <a:gd name="connsiteY1228" fmla="*/ 556472 h 6456363"/>
              <a:gd name="connsiteX1229" fmla="*/ 3400319 w 5580355"/>
              <a:gd name="connsiteY1229" fmla="*/ 516255 h 6456363"/>
              <a:gd name="connsiteX1230" fmla="*/ 3360843 w 5580355"/>
              <a:gd name="connsiteY1230" fmla="*/ 420132 h 6456363"/>
              <a:gd name="connsiteX1231" fmla="*/ 3497262 w 5580355"/>
              <a:gd name="connsiteY1231" fmla="*/ 284481 h 6456363"/>
              <a:gd name="connsiteX1232" fmla="*/ 2852227 w 5580355"/>
              <a:gd name="connsiteY1232" fmla="*/ 5357 h 6456363"/>
              <a:gd name="connsiteX1233" fmla="*/ 2880995 w 5580355"/>
              <a:gd name="connsiteY1233" fmla="*/ 6773 h 6456363"/>
              <a:gd name="connsiteX1234" fmla="*/ 2931478 w 5580355"/>
              <a:gd name="connsiteY1234" fmla="*/ 34078 h 6456363"/>
              <a:gd name="connsiteX1235" fmla="*/ 2958253 w 5580355"/>
              <a:gd name="connsiteY1235" fmla="*/ 84349 h 6456363"/>
              <a:gd name="connsiteX1236" fmla="*/ 2960020 w 5580355"/>
              <a:gd name="connsiteY1236" fmla="*/ 103796 h 6456363"/>
              <a:gd name="connsiteX1237" fmla="*/ 2861204 w 5580355"/>
              <a:gd name="connsiteY1237" fmla="*/ 200766 h 6456363"/>
              <a:gd name="connsiteX1238" fmla="*/ 2861098 w 5580355"/>
              <a:gd name="connsiteY1238" fmla="*/ 200766 h 6456363"/>
              <a:gd name="connsiteX1239" fmla="*/ 2771034 w 5580355"/>
              <a:gd name="connsiteY1239" fmla="*/ 139700 h 6456363"/>
              <a:gd name="connsiteX1240" fmla="*/ 2780241 w 5580355"/>
              <a:gd name="connsiteY1240" fmla="*/ 48577 h 6456363"/>
              <a:gd name="connsiteX1241" fmla="*/ 2824268 w 5580355"/>
              <a:gd name="connsiteY1241" fmla="*/ 12277 h 6456363"/>
              <a:gd name="connsiteX1242" fmla="*/ 2852227 w 5580355"/>
              <a:gd name="connsiteY1242" fmla="*/ 5357 h 6456363"/>
              <a:gd name="connsiteX1243" fmla="*/ 3178366 w 5580355"/>
              <a:gd name="connsiteY1243" fmla="*/ 2540 h 6456363"/>
              <a:gd name="connsiteX1244" fmla="*/ 3279140 w 5580355"/>
              <a:gd name="connsiteY1244" fmla="*/ 103073 h 6456363"/>
              <a:gd name="connsiteX1245" fmla="*/ 3178598 w 5580355"/>
              <a:gd name="connsiteY1245" fmla="*/ 203835 h 6456363"/>
              <a:gd name="connsiteX1246" fmla="*/ 3107267 w 5580355"/>
              <a:gd name="connsiteY1246" fmla="*/ 174307 h 6456363"/>
              <a:gd name="connsiteX1247" fmla="*/ 3077834 w 5580355"/>
              <a:gd name="connsiteY1247" fmla="*/ 103302 h 6456363"/>
              <a:gd name="connsiteX1248" fmla="*/ 3178366 w 5580355"/>
              <a:gd name="connsiteY1248" fmla="*/ 2540 h 6456363"/>
              <a:gd name="connsiteX1249" fmla="*/ 3821853 w 5580355"/>
              <a:gd name="connsiteY1249" fmla="*/ 2247 h 6456363"/>
              <a:gd name="connsiteX1250" fmla="*/ 3919114 w 5580355"/>
              <a:gd name="connsiteY1250" fmla="*/ 106657 h 6456363"/>
              <a:gd name="connsiteX1251" fmla="*/ 3814656 w 5580355"/>
              <a:gd name="connsiteY1251" fmla="*/ 203835 h 6456363"/>
              <a:gd name="connsiteX1252" fmla="*/ 3745759 w 5580355"/>
              <a:gd name="connsiteY1252" fmla="*/ 173143 h 6456363"/>
              <a:gd name="connsiteX1253" fmla="*/ 3717502 w 5580355"/>
              <a:gd name="connsiteY1253" fmla="*/ 99425 h 6456363"/>
              <a:gd name="connsiteX1254" fmla="*/ 3821853 w 5580355"/>
              <a:gd name="connsiteY1254" fmla="*/ 2247 h 6456363"/>
              <a:gd name="connsiteX1255" fmla="*/ 3497050 w 5580355"/>
              <a:gd name="connsiteY1255" fmla="*/ 2 h 6456363"/>
              <a:gd name="connsiteX1256" fmla="*/ 3599392 w 5580355"/>
              <a:gd name="connsiteY1256" fmla="*/ 103335 h 6456363"/>
              <a:gd name="connsiteX1257" fmla="*/ 3496098 w 5580355"/>
              <a:gd name="connsiteY1257" fmla="*/ 205740 h 6456363"/>
              <a:gd name="connsiteX1258" fmla="*/ 3496310 w 5580355"/>
              <a:gd name="connsiteY1258" fmla="*/ 205317 h 6456363"/>
              <a:gd name="connsiteX1259" fmla="*/ 3401801 w 5580355"/>
              <a:gd name="connsiteY1259" fmla="*/ 142240 h 6456363"/>
              <a:gd name="connsiteX1260" fmla="*/ 3456940 w 5580355"/>
              <a:gd name="connsiteY1260" fmla="*/ 7937 h 6456363"/>
              <a:gd name="connsiteX1261" fmla="*/ 3497050 w 5580355"/>
              <a:gd name="connsiteY1261" fmla="*/ 2 h 64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</a:cxnLst>
            <a:rect l="l" t="t" r="r" b="b"/>
            <a:pathLst>
              <a:path w="5580355" h="6456363">
                <a:moveTo>
                  <a:pt x="2328" y="6450118"/>
                </a:moveTo>
                <a:cubicBezTo>
                  <a:pt x="3598" y="6450118"/>
                  <a:pt x="4762" y="6452659"/>
                  <a:pt x="4762" y="6455093"/>
                </a:cubicBezTo>
                <a:cubicBezTo>
                  <a:pt x="4117" y="6455770"/>
                  <a:pt x="3259" y="6456225"/>
                  <a:pt x="2328" y="6456363"/>
                </a:cubicBezTo>
                <a:cubicBezTo>
                  <a:pt x="1439" y="6456204"/>
                  <a:pt x="624" y="6455759"/>
                  <a:pt x="0" y="6455093"/>
                </a:cubicBezTo>
                <a:cubicBezTo>
                  <a:pt x="0" y="6452553"/>
                  <a:pt x="1270" y="6450118"/>
                  <a:pt x="2328" y="6450118"/>
                </a:cubicBezTo>
                <a:close/>
                <a:moveTo>
                  <a:pt x="3814234" y="6017895"/>
                </a:moveTo>
                <a:lnTo>
                  <a:pt x="3814974" y="6018212"/>
                </a:lnTo>
                <a:cubicBezTo>
                  <a:pt x="3846406" y="6018033"/>
                  <a:pt x="3876568" y="6030553"/>
                  <a:pt x="3898583" y="6052926"/>
                </a:cubicBezTo>
                <a:cubicBezTo>
                  <a:pt x="3920172" y="6074823"/>
                  <a:pt x="3932343" y="6104234"/>
                  <a:pt x="3932555" y="6134947"/>
                </a:cubicBezTo>
                <a:cubicBezTo>
                  <a:pt x="3933084" y="6200289"/>
                  <a:pt x="3880484" y="6253692"/>
                  <a:pt x="3815186" y="6254221"/>
                </a:cubicBezTo>
                <a:cubicBezTo>
                  <a:pt x="3749886" y="6254739"/>
                  <a:pt x="3696441" y="6202193"/>
                  <a:pt x="3695911" y="6136852"/>
                </a:cubicBezTo>
                <a:cubicBezTo>
                  <a:pt x="3695911" y="6136429"/>
                  <a:pt x="3695911" y="6136005"/>
                  <a:pt x="3695911" y="6135582"/>
                </a:cubicBezTo>
                <a:cubicBezTo>
                  <a:pt x="3696123" y="6070410"/>
                  <a:pt x="3749040" y="6017715"/>
                  <a:pt x="3814234" y="6017895"/>
                </a:cubicBezTo>
                <a:close/>
                <a:moveTo>
                  <a:pt x="2860886" y="6017577"/>
                </a:moveTo>
                <a:cubicBezTo>
                  <a:pt x="2876582" y="6017430"/>
                  <a:pt x="2892160" y="6020372"/>
                  <a:pt x="2906712" y="6026256"/>
                </a:cubicBezTo>
                <a:cubicBezTo>
                  <a:pt x="2921286" y="6032088"/>
                  <a:pt x="2934504" y="6040840"/>
                  <a:pt x="2945553" y="6051973"/>
                </a:cubicBezTo>
                <a:cubicBezTo>
                  <a:pt x="2968085" y="6074368"/>
                  <a:pt x="2980701" y="6104869"/>
                  <a:pt x="2980584" y="6136640"/>
                </a:cubicBezTo>
                <a:cubicBezTo>
                  <a:pt x="2979261" y="6201855"/>
                  <a:pt x="2926006" y="6254020"/>
                  <a:pt x="2860781" y="6254009"/>
                </a:cubicBezTo>
                <a:cubicBezTo>
                  <a:pt x="2845826" y="6253925"/>
                  <a:pt x="2831009" y="6251004"/>
                  <a:pt x="2817135" y="6245405"/>
                </a:cubicBezTo>
                <a:cubicBezTo>
                  <a:pt x="2756429" y="6220915"/>
                  <a:pt x="2727071" y="6151838"/>
                  <a:pt x="2751561" y="6091132"/>
                </a:cubicBezTo>
                <a:cubicBezTo>
                  <a:pt x="2757371" y="6076696"/>
                  <a:pt x="2766049" y="6063594"/>
                  <a:pt x="2777066" y="6052608"/>
                </a:cubicBezTo>
                <a:cubicBezTo>
                  <a:pt x="2788010" y="6041549"/>
                  <a:pt x="2801027" y="6032776"/>
                  <a:pt x="2815378" y="6026785"/>
                </a:cubicBezTo>
                <a:cubicBezTo>
                  <a:pt x="2829740" y="6020742"/>
                  <a:pt x="2845202" y="6017715"/>
                  <a:pt x="2860781" y="6017895"/>
                </a:cubicBezTo>
                <a:close/>
                <a:moveTo>
                  <a:pt x="3496734" y="6013239"/>
                </a:moveTo>
                <a:lnTo>
                  <a:pt x="3496734" y="6013345"/>
                </a:lnTo>
                <a:cubicBezTo>
                  <a:pt x="3512291" y="6013545"/>
                  <a:pt x="3527636" y="6016699"/>
                  <a:pt x="3542029" y="6022626"/>
                </a:cubicBezTo>
                <a:cubicBezTo>
                  <a:pt x="3604789" y="6048523"/>
                  <a:pt x="3634740" y="6120416"/>
                  <a:pt x="3608811" y="6183207"/>
                </a:cubicBezTo>
                <a:cubicBezTo>
                  <a:pt x="3602672" y="6197918"/>
                  <a:pt x="3593676" y="6211263"/>
                  <a:pt x="3582353" y="6222471"/>
                </a:cubicBezTo>
                <a:cubicBezTo>
                  <a:pt x="3559280" y="6245310"/>
                  <a:pt x="3528166" y="6258063"/>
                  <a:pt x="3495674" y="6257925"/>
                </a:cubicBezTo>
                <a:cubicBezTo>
                  <a:pt x="3428153" y="6257640"/>
                  <a:pt x="3373649" y="6202638"/>
                  <a:pt x="3373861" y="6135074"/>
                </a:cubicBezTo>
                <a:cubicBezTo>
                  <a:pt x="3374178" y="6067510"/>
                  <a:pt x="3429211" y="6012953"/>
                  <a:pt x="3496734" y="6013239"/>
                </a:cubicBezTo>
                <a:close/>
                <a:moveTo>
                  <a:pt x="3179868" y="6013239"/>
                </a:moveTo>
                <a:cubicBezTo>
                  <a:pt x="3212253" y="6013239"/>
                  <a:pt x="3243368" y="6026097"/>
                  <a:pt x="3266334" y="6049010"/>
                </a:cubicBezTo>
                <a:cubicBezTo>
                  <a:pt x="3289194" y="6071891"/>
                  <a:pt x="3302105" y="6102911"/>
                  <a:pt x="3302105" y="6135264"/>
                </a:cubicBezTo>
                <a:cubicBezTo>
                  <a:pt x="3302211" y="6202712"/>
                  <a:pt x="3247496" y="6257449"/>
                  <a:pt x="3180080" y="6257502"/>
                </a:cubicBezTo>
                <a:cubicBezTo>
                  <a:pt x="3112632" y="6257565"/>
                  <a:pt x="3057896" y="6202923"/>
                  <a:pt x="3057843" y="6135476"/>
                </a:cubicBezTo>
                <a:cubicBezTo>
                  <a:pt x="3057779" y="6068029"/>
                  <a:pt x="3112421" y="6013292"/>
                  <a:pt x="3179868" y="6013239"/>
                </a:cubicBezTo>
                <a:close/>
                <a:moveTo>
                  <a:pt x="1908810" y="5704946"/>
                </a:moveTo>
                <a:cubicBezTo>
                  <a:pt x="1923901" y="5704840"/>
                  <a:pt x="1938866" y="5707719"/>
                  <a:pt x="1952836" y="5713413"/>
                </a:cubicBezTo>
                <a:cubicBezTo>
                  <a:pt x="1995360" y="5730981"/>
                  <a:pt x="2022962" y="5772605"/>
                  <a:pt x="2022581" y="5818611"/>
                </a:cubicBezTo>
                <a:cubicBezTo>
                  <a:pt x="2022581" y="5881444"/>
                  <a:pt x="1971643" y="5932382"/>
                  <a:pt x="1908810" y="5932382"/>
                </a:cubicBezTo>
                <a:cubicBezTo>
                  <a:pt x="1845977" y="5932382"/>
                  <a:pt x="1795039" y="5881444"/>
                  <a:pt x="1795039" y="5818611"/>
                </a:cubicBezTo>
                <a:cubicBezTo>
                  <a:pt x="1794954" y="5803614"/>
                  <a:pt x="1797864" y="5788756"/>
                  <a:pt x="1803612" y="5774902"/>
                </a:cubicBezTo>
                <a:cubicBezTo>
                  <a:pt x="1809379" y="5761091"/>
                  <a:pt x="1817783" y="5748539"/>
                  <a:pt x="1828376" y="5737966"/>
                </a:cubicBezTo>
                <a:cubicBezTo>
                  <a:pt x="1838886" y="5727478"/>
                  <a:pt x="1851363" y="5719170"/>
                  <a:pt x="1865101" y="5713519"/>
                </a:cubicBezTo>
                <a:cubicBezTo>
                  <a:pt x="1878965" y="5707824"/>
                  <a:pt x="1893824" y="5704914"/>
                  <a:pt x="1908810" y="5704946"/>
                </a:cubicBezTo>
                <a:close/>
                <a:moveTo>
                  <a:pt x="4768320" y="5697749"/>
                </a:moveTo>
                <a:cubicBezTo>
                  <a:pt x="4799648" y="5698913"/>
                  <a:pt x="4829386" y="5712058"/>
                  <a:pt x="4851401" y="5734473"/>
                </a:cubicBezTo>
                <a:cubicBezTo>
                  <a:pt x="4874471" y="5758148"/>
                  <a:pt x="4886854" y="5790184"/>
                  <a:pt x="4885690" y="5823204"/>
                </a:cubicBezTo>
                <a:cubicBezTo>
                  <a:pt x="4883467" y="5890260"/>
                  <a:pt x="4827376" y="5942828"/>
                  <a:pt x="4760277" y="5940605"/>
                </a:cubicBezTo>
                <a:cubicBezTo>
                  <a:pt x="4693179" y="5938393"/>
                  <a:pt x="4640686" y="5882227"/>
                  <a:pt x="4642908" y="5815161"/>
                </a:cubicBezTo>
                <a:cubicBezTo>
                  <a:pt x="4645130" y="5748095"/>
                  <a:pt x="4701222" y="5695527"/>
                  <a:pt x="4768320" y="5697749"/>
                </a:cubicBezTo>
                <a:close/>
                <a:moveTo>
                  <a:pt x="2226416" y="5688648"/>
                </a:moveTo>
                <a:cubicBezTo>
                  <a:pt x="2243455" y="5688658"/>
                  <a:pt x="2260325" y="5692035"/>
                  <a:pt x="2276052" y="5698596"/>
                </a:cubicBezTo>
                <a:cubicBezTo>
                  <a:pt x="2291852" y="5705243"/>
                  <a:pt x="2306235" y="5714873"/>
                  <a:pt x="2318385" y="5726960"/>
                </a:cubicBezTo>
                <a:cubicBezTo>
                  <a:pt x="2366412" y="5777071"/>
                  <a:pt x="2366455" y="5856108"/>
                  <a:pt x="2318490" y="5906273"/>
                </a:cubicBezTo>
                <a:cubicBezTo>
                  <a:pt x="2269003" y="5958015"/>
                  <a:pt x="2186940" y="5959856"/>
                  <a:pt x="2135188" y="5910368"/>
                </a:cubicBezTo>
                <a:cubicBezTo>
                  <a:pt x="2110983" y="5886101"/>
                  <a:pt x="2097384" y="5853240"/>
                  <a:pt x="2097341" y="5818971"/>
                </a:cubicBezTo>
                <a:cubicBezTo>
                  <a:pt x="2097256" y="5747374"/>
                  <a:pt x="2155232" y="5689262"/>
                  <a:pt x="2226839" y="5689177"/>
                </a:cubicBezTo>
                <a:close/>
                <a:moveTo>
                  <a:pt x="4450629" y="5682970"/>
                </a:moveTo>
                <a:lnTo>
                  <a:pt x="4503235" y="5692808"/>
                </a:lnTo>
                <a:cubicBezTo>
                  <a:pt x="4520010" y="5699607"/>
                  <a:pt x="4535435" y="5709740"/>
                  <a:pt x="4548506" y="5722800"/>
                </a:cubicBezTo>
                <a:cubicBezTo>
                  <a:pt x="4601739" y="5776087"/>
                  <a:pt x="4601633" y="5862468"/>
                  <a:pt x="4548400" y="5915724"/>
                </a:cubicBezTo>
                <a:cubicBezTo>
                  <a:pt x="4495059" y="5968979"/>
                  <a:pt x="4408699" y="5968958"/>
                  <a:pt x="4355464" y="5915660"/>
                </a:cubicBezTo>
                <a:cubicBezTo>
                  <a:pt x="4339589" y="5899859"/>
                  <a:pt x="4327842" y="5880418"/>
                  <a:pt x="4321174" y="5859039"/>
                </a:cubicBezTo>
                <a:cubicBezTo>
                  <a:pt x="4314507" y="5837703"/>
                  <a:pt x="4313237" y="5815055"/>
                  <a:pt x="4317471" y="5793105"/>
                </a:cubicBezTo>
                <a:cubicBezTo>
                  <a:pt x="4325938" y="5748422"/>
                  <a:pt x="4356100" y="5710894"/>
                  <a:pt x="4397904" y="5692987"/>
                </a:cubicBezTo>
                <a:close/>
                <a:moveTo>
                  <a:pt x="4449868" y="5682827"/>
                </a:moveTo>
                <a:lnTo>
                  <a:pt x="4450820" y="5682933"/>
                </a:lnTo>
                <a:lnTo>
                  <a:pt x="4450629" y="5682970"/>
                </a:lnTo>
                <a:close/>
                <a:moveTo>
                  <a:pt x="2544233" y="5676371"/>
                </a:moveTo>
                <a:cubicBezTo>
                  <a:pt x="2582100" y="5676424"/>
                  <a:pt x="2618359" y="5691674"/>
                  <a:pt x="2644881" y="5718704"/>
                </a:cubicBezTo>
                <a:cubicBezTo>
                  <a:pt x="2671498" y="5745363"/>
                  <a:pt x="2686452" y="5781495"/>
                  <a:pt x="2686441" y="5819172"/>
                </a:cubicBezTo>
                <a:cubicBezTo>
                  <a:pt x="2686431" y="5897669"/>
                  <a:pt x="2622772" y="5961295"/>
                  <a:pt x="2544276" y="5961274"/>
                </a:cubicBezTo>
                <a:cubicBezTo>
                  <a:pt x="2465779" y="5961253"/>
                  <a:pt x="2402162" y="5897605"/>
                  <a:pt x="2402173" y="5819108"/>
                </a:cubicBezTo>
                <a:cubicBezTo>
                  <a:pt x="2402194" y="5740612"/>
                  <a:pt x="2465843" y="5676985"/>
                  <a:pt x="2544339" y="5677006"/>
                </a:cubicBezTo>
                <a:close/>
                <a:moveTo>
                  <a:pt x="1591098" y="5379085"/>
                </a:moveTo>
                <a:lnTo>
                  <a:pt x="1597734" y="5379085"/>
                </a:lnTo>
                <a:cubicBezTo>
                  <a:pt x="1664684" y="5381064"/>
                  <a:pt x="1717357" y="5436944"/>
                  <a:pt x="1715389" y="5503894"/>
                </a:cubicBezTo>
                <a:cubicBezTo>
                  <a:pt x="1713410" y="5570855"/>
                  <a:pt x="1657519" y="5623529"/>
                  <a:pt x="1590569" y="5621549"/>
                </a:cubicBezTo>
                <a:cubicBezTo>
                  <a:pt x="1549887" y="5621888"/>
                  <a:pt x="1511766" y="5601769"/>
                  <a:pt x="1489075" y="5567998"/>
                </a:cubicBezTo>
                <a:cubicBezTo>
                  <a:pt x="1466659" y="5534099"/>
                  <a:pt x="1462680" y="5491237"/>
                  <a:pt x="1478491" y="5453804"/>
                </a:cubicBezTo>
                <a:cubicBezTo>
                  <a:pt x="1484661" y="5439103"/>
                  <a:pt x="1493605" y="5425736"/>
                  <a:pt x="1504844" y="5414433"/>
                </a:cubicBezTo>
                <a:cubicBezTo>
                  <a:pt x="1527778" y="5391690"/>
                  <a:pt x="1558798" y="5378979"/>
                  <a:pt x="1591098" y="5379085"/>
                </a:cubicBezTo>
                <a:close/>
                <a:moveTo>
                  <a:pt x="5084022" y="5366702"/>
                </a:moveTo>
                <a:cubicBezTo>
                  <a:pt x="5117676" y="5369571"/>
                  <a:pt x="5148898" y="5384938"/>
                  <a:pt x="5171757" y="5409777"/>
                </a:cubicBezTo>
                <a:cubicBezTo>
                  <a:pt x="5197157" y="5437463"/>
                  <a:pt x="5209752" y="5474515"/>
                  <a:pt x="5206682" y="5511948"/>
                </a:cubicBezTo>
                <a:cubicBezTo>
                  <a:pt x="5200439" y="5585915"/>
                  <a:pt x="5135351" y="5640811"/>
                  <a:pt x="5061373" y="5634567"/>
                </a:cubicBezTo>
                <a:cubicBezTo>
                  <a:pt x="4987396" y="5628323"/>
                  <a:pt x="4932574" y="5563288"/>
                  <a:pt x="4938818" y="5489321"/>
                </a:cubicBezTo>
                <a:cubicBezTo>
                  <a:pt x="4945063" y="5415355"/>
                  <a:pt x="5010045" y="5360459"/>
                  <a:pt x="5084022" y="5366702"/>
                </a:cubicBezTo>
                <a:close/>
                <a:moveTo>
                  <a:pt x="1908069" y="5360247"/>
                </a:moveTo>
                <a:cubicBezTo>
                  <a:pt x="1964923" y="5359633"/>
                  <a:pt x="2016527" y="5393415"/>
                  <a:pt x="2038699" y="5445782"/>
                </a:cubicBezTo>
                <a:cubicBezTo>
                  <a:pt x="2068904" y="5517092"/>
                  <a:pt x="2035577" y="5599388"/>
                  <a:pt x="1964266" y="5629593"/>
                </a:cubicBezTo>
                <a:cubicBezTo>
                  <a:pt x="1938793" y="5640388"/>
                  <a:pt x="1910672" y="5643341"/>
                  <a:pt x="1883516" y="5638059"/>
                </a:cubicBezTo>
                <a:cubicBezTo>
                  <a:pt x="1827910" y="5627487"/>
                  <a:pt x="1784138" y="5584466"/>
                  <a:pt x="1772602" y="5529051"/>
                </a:cubicBezTo>
                <a:cubicBezTo>
                  <a:pt x="1761130" y="5473679"/>
                  <a:pt x="1783990" y="5416825"/>
                  <a:pt x="1830599" y="5384800"/>
                </a:cubicBezTo>
                <a:cubicBezTo>
                  <a:pt x="1853448" y="5369169"/>
                  <a:pt x="1880394" y="5360628"/>
                  <a:pt x="1908069" y="5360247"/>
                </a:cubicBezTo>
                <a:close/>
                <a:moveTo>
                  <a:pt x="3336078" y="5323946"/>
                </a:moveTo>
                <a:cubicBezTo>
                  <a:pt x="3325283" y="5336244"/>
                  <a:pt x="3313112" y="5347282"/>
                  <a:pt x="3299777" y="5356860"/>
                </a:cubicBezTo>
                <a:cubicBezTo>
                  <a:pt x="3314382" y="5368989"/>
                  <a:pt x="3327083" y="5383265"/>
                  <a:pt x="3337348" y="5399193"/>
                </a:cubicBezTo>
                <a:lnTo>
                  <a:pt x="3336819" y="5399828"/>
                </a:lnTo>
                <a:cubicBezTo>
                  <a:pt x="3346979" y="5383996"/>
                  <a:pt x="3359256" y="5369740"/>
                  <a:pt x="3373543" y="5357495"/>
                </a:cubicBezTo>
                <a:cubicBezTo>
                  <a:pt x="3359785" y="5347833"/>
                  <a:pt x="3347191" y="5336572"/>
                  <a:pt x="3336078" y="5323946"/>
                </a:cubicBezTo>
                <a:close/>
                <a:moveTo>
                  <a:pt x="3657388" y="5323099"/>
                </a:moveTo>
                <a:cubicBezTo>
                  <a:pt x="3646170" y="5335916"/>
                  <a:pt x="3633364" y="5347324"/>
                  <a:pt x="3619394" y="5357072"/>
                </a:cubicBezTo>
                <a:cubicBezTo>
                  <a:pt x="3634105" y="5369613"/>
                  <a:pt x="3646911" y="5384356"/>
                  <a:pt x="3657176" y="5400781"/>
                </a:cubicBezTo>
                <a:lnTo>
                  <a:pt x="3657282" y="5400675"/>
                </a:lnTo>
                <a:cubicBezTo>
                  <a:pt x="3667759" y="5384006"/>
                  <a:pt x="3680989" y="5369200"/>
                  <a:pt x="3696335" y="5356860"/>
                </a:cubicBezTo>
                <a:cubicBezTo>
                  <a:pt x="3682047" y="5347208"/>
                  <a:pt x="3668923" y="5335874"/>
                  <a:pt x="3657388" y="5323099"/>
                </a:cubicBezTo>
                <a:close/>
                <a:moveTo>
                  <a:pt x="3017520" y="5319289"/>
                </a:moveTo>
                <a:cubicBezTo>
                  <a:pt x="3004947" y="5333757"/>
                  <a:pt x="2990416" y="5346404"/>
                  <a:pt x="2974340" y="5356860"/>
                </a:cubicBezTo>
                <a:cubicBezTo>
                  <a:pt x="2991464" y="5370238"/>
                  <a:pt x="3006090" y="5386536"/>
                  <a:pt x="3017520" y="5405014"/>
                </a:cubicBezTo>
                <a:lnTo>
                  <a:pt x="3017731" y="5404909"/>
                </a:lnTo>
                <a:cubicBezTo>
                  <a:pt x="3028452" y="5386398"/>
                  <a:pt x="3042274" y="5369857"/>
                  <a:pt x="3058583" y="5356014"/>
                </a:cubicBezTo>
                <a:cubicBezTo>
                  <a:pt x="3043375" y="5345578"/>
                  <a:pt x="3029574" y="5333238"/>
                  <a:pt x="3017520" y="5319289"/>
                </a:cubicBezTo>
                <a:close/>
                <a:moveTo>
                  <a:pt x="3977110" y="5316538"/>
                </a:moveTo>
                <a:cubicBezTo>
                  <a:pt x="3964199" y="5331958"/>
                  <a:pt x="3949276" y="5345494"/>
                  <a:pt x="3932661" y="5356754"/>
                </a:cubicBezTo>
                <a:cubicBezTo>
                  <a:pt x="3951499" y="5372291"/>
                  <a:pt x="3967162" y="5391256"/>
                  <a:pt x="3978910" y="5412634"/>
                </a:cubicBezTo>
                <a:lnTo>
                  <a:pt x="3979016" y="5412740"/>
                </a:lnTo>
                <a:cubicBezTo>
                  <a:pt x="3991081" y="5391584"/>
                  <a:pt x="4007590" y="5373222"/>
                  <a:pt x="4027276" y="5358871"/>
                </a:cubicBezTo>
                <a:cubicBezTo>
                  <a:pt x="4008438" y="5347441"/>
                  <a:pt x="3991505" y="5333164"/>
                  <a:pt x="3977110" y="5316538"/>
                </a:cubicBezTo>
                <a:close/>
                <a:moveTo>
                  <a:pt x="2697480" y="5308600"/>
                </a:moveTo>
                <a:cubicBezTo>
                  <a:pt x="2681097" y="5328381"/>
                  <a:pt x="2660946" y="5344710"/>
                  <a:pt x="2638213" y="5356649"/>
                </a:cubicBezTo>
                <a:cubicBezTo>
                  <a:pt x="2663317" y="5372841"/>
                  <a:pt x="2683743" y="5395320"/>
                  <a:pt x="2697480" y="5421842"/>
                </a:cubicBezTo>
                <a:lnTo>
                  <a:pt x="2697585" y="5421736"/>
                </a:lnTo>
                <a:cubicBezTo>
                  <a:pt x="2709576" y="5396357"/>
                  <a:pt x="2727293" y="5374122"/>
                  <a:pt x="2749338" y="5356754"/>
                </a:cubicBezTo>
                <a:cubicBezTo>
                  <a:pt x="2729399" y="5343811"/>
                  <a:pt x="2711862" y="5327523"/>
                  <a:pt x="2697480" y="5308600"/>
                </a:cubicBezTo>
                <a:close/>
                <a:moveTo>
                  <a:pt x="4298632" y="5304367"/>
                </a:moveTo>
                <a:cubicBezTo>
                  <a:pt x="4282123" y="5326602"/>
                  <a:pt x="4261380" y="5345335"/>
                  <a:pt x="4237567" y="5359506"/>
                </a:cubicBezTo>
                <a:cubicBezTo>
                  <a:pt x="4263602" y="5378831"/>
                  <a:pt x="4283816" y="5404887"/>
                  <a:pt x="4296092" y="5434859"/>
                </a:cubicBezTo>
                <a:lnTo>
                  <a:pt x="4296622" y="5434542"/>
                </a:lnTo>
                <a:cubicBezTo>
                  <a:pt x="4310591" y="5402548"/>
                  <a:pt x="4334087" y="5375593"/>
                  <a:pt x="4363826" y="5357284"/>
                </a:cubicBezTo>
                <a:cubicBezTo>
                  <a:pt x="4338531" y="5344531"/>
                  <a:pt x="4316307" y="5326486"/>
                  <a:pt x="4298632" y="5304367"/>
                </a:cubicBezTo>
                <a:close/>
                <a:moveTo>
                  <a:pt x="2380403" y="5293466"/>
                </a:moveTo>
                <a:cubicBezTo>
                  <a:pt x="2359046" y="5322867"/>
                  <a:pt x="2329635" y="5345472"/>
                  <a:pt x="2295737" y="5358554"/>
                </a:cubicBezTo>
                <a:cubicBezTo>
                  <a:pt x="2315569" y="5367983"/>
                  <a:pt x="2333223" y="5381424"/>
                  <a:pt x="2347595" y="5398029"/>
                </a:cubicBezTo>
                <a:cubicBezTo>
                  <a:pt x="2361851" y="5414550"/>
                  <a:pt x="2372487" y="5433875"/>
                  <a:pt x="2378816" y="5454756"/>
                </a:cubicBezTo>
                <a:lnTo>
                  <a:pt x="2379450" y="5454756"/>
                </a:lnTo>
                <a:cubicBezTo>
                  <a:pt x="2390775" y="5414391"/>
                  <a:pt x="2416535" y="5379583"/>
                  <a:pt x="2451841" y="5356966"/>
                </a:cubicBezTo>
                <a:cubicBezTo>
                  <a:pt x="2423202" y="5341948"/>
                  <a:pt x="2398681" y="5320147"/>
                  <a:pt x="2380403" y="5293466"/>
                </a:cubicBezTo>
                <a:close/>
                <a:moveTo>
                  <a:pt x="4618567" y="5280237"/>
                </a:moveTo>
                <a:cubicBezTo>
                  <a:pt x="4599305" y="5312781"/>
                  <a:pt x="4571259" y="5339228"/>
                  <a:pt x="4537604" y="5356543"/>
                </a:cubicBezTo>
                <a:cubicBezTo>
                  <a:pt x="4559194" y="5369930"/>
                  <a:pt x="4577610" y="5388018"/>
                  <a:pt x="4591261" y="5409460"/>
                </a:cubicBezTo>
                <a:cubicBezTo>
                  <a:pt x="4598140" y="5420191"/>
                  <a:pt x="4603776" y="5431621"/>
                  <a:pt x="4608089" y="5443530"/>
                </a:cubicBezTo>
                <a:lnTo>
                  <a:pt x="4616887" y="5480092"/>
                </a:lnTo>
                <a:lnTo>
                  <a:pt x="4616662" y="5480897"/>
                </a:lnTo>
                <a:lnTo>
                  <a:pt x="4616979" y="5480473"/>
                </a:lnTo>
                <a:lnTo>
                  <a:pt x="4616887" y="5480092"/>
                </a:lnTo>
                <a:lnTo>
                  <a:pt x="4628540" y="5438402"/>
                </a:lnTo>
                <a:cubicBezTo>
                  <a:pt x="4646354" y="5398534"/>
                  <a:pt x="4681062" y="5367605"/>
                  <a:pt x="4724401" y="5355167"/>
                </a:cubicBezTo>
                <a:cubicBezTo>
                  <a:pt x="4680902" y="5344456"/>
                  <a:pt x="4643120" y="5317681"/>
                  <a:pt x="4618567" y="5280237"/>
                </a:cubicBezTo>
                <a:close/>
                <a:moveTo>
                  <a:pt x="1274127" y="5061903"/>
                </a:moveTo>
                <a:lnTo>
                  <a:pt x="1274551" y="5061903"/>
                </a:lnTo>
                <a:cubicBezTo>
                  <a:pt x="1323668" y="5062305"/>
                  <a:pt x="1367769" y="5092076"/>
                  <a:pt x="1386522" y="5137468"/>
                </a:cubicBezTo>
                <a:cubicBezTo>
                  <a:pt x="1392491" y="5152073"/>
                  <a:pt x="1395550" y="5167704"/>
                  <a:pt x="1395540" y="5183484"/>
                </a:cubicBezTo>
                <a:cubicBezTo>
                  <a:pt x="1395497" y="5250582"/>
                  <a:pt x="1341056" y="5304938"/>
                  <a:pt x="1273958" y="5304896"/>
                </a:cubicBezTo>
                <a:cubicBezTo>
                  <a:pt x="1206860" y="5304854"/>
                  <a:pt x="1152493" y="5250413"/>
                  <a:pt x="1152546" y="5183314"/>
                </a:cubicBezTo>
                <a:cubicBezTo>
                  <a:pt x="1152588" y="5116216"/>
                  <a:pt x="1207029" y="5061861"/>
                  <a:pt x="1274127" y="5061903"/>
                </a:cubicBezTo>
                <a:close/>
                <a:moveTo>
                  <a:pt x="5404062" y="5046769"/>
                </a:moveTo>
                <a:lnTo>
                  <a:pt x="5403956" y="5046980"/>
                </a:lnTo>
                <a:cubicBezTo>
                  <a:pt x="5424065" y="5046842"/>
                  <a:pt x="5444067" y="5051224"/>
                  <a:pt x="5462270" y="5059786"/>
                </a:cubicBezTo>
                <a:cubicBezTo>
                  <a:pt x="5499206" y="5077227"/>
                  <a:pt x="5526405" y="5110269"/>
                  <a:pt x="5536354" y="5149850"/>
                </a:cubicBezTo>
                <a:cubicBezTo>
                  <a:pt x="5551593" y="5210450"/>
                  <a:pt x="5523547" y="5273622"/>
                  <a:pt x="5468514" y="5303097"/>
                </a:cubicBezTo>
                <a:cubicBezTo>
                  <a:pt x="5450735" y="5312622"/>
                  <a:pt x="5431155" y="5318114"/>
                  <a:pt x="5411047" y="5319183"/>
                </a:cubicBezTo>
                <a:cubicBezTo>
                  <a:pt x="5372734" y="5321078"/>
                  <a:pt x="5335376" y="5306705"/>
                  <a:pt x="5308282" y="5279602"/>
                </a:cubicBezTo>
                <a:cubicBezTo>
                  <a:pt x="5269336" y="5240750"/>
                  <a:pt x="5257694" y="5182278"/>
                  <a:pt x="5278650" y="5131435"/>
                </a:cubicBezTo>
                <a:cubicBezTo>
                  <a:pt x="5299498" y="5080455"/>
                  <a:pt x="5349028" y="5047044"/>
                  <a:pt x="5404062" y="5046769"/>
                </a:cubicBezTo>
                <a:close/>
                <a:moveTo>
                  <a:pt x="1592580" y="5035444"/>
                </a:moveTo>
                <a:cubicBezTo>
                  <a:pt x="1630542" y="5035963"/>
                  <a:pt x="1666811" y="5051214"/>
                  <a:pt x="1693735" y="5077978"/>
                </a:cubicBezTo>
                <a:cubicBezTo>
                  <a:pt x="1751076" y="5134960"/>
                  <a:pt x="1751372" y="5227638"/>
                  <a:pt x="1694391" y="5284968"/>
                </a:cubicBezTo>
                <a:cubicBezTo>
                  <a:pt x="1637400" y="5342308"/>
                  <a:pt x="1544733" y="5342594"/>
                  <a:pt x="1487392" y="5285613"/>
                </a:cubicBezTo>
                <a:cubicBezTo>
                  <a:pt x="1430052" y="5228633"/>
                  <a:pt x="1429766" y="5135965"/>
                  <a:pt x="1486747" y="5078624"/>
                </a:cubicBezTo>
                <a:cubicBezTo>
                  <a:pt x="1500579" y="5064908"/>
                  <a:pt x="1517025" y="5054103"/>
                  <a:pt x="1535112" y="5046874"/>
                </a:cubicBezTo>
                <a:cubicBezTo>
                  <a:pt x="1553210" y="5039445"/>
                  <a:pt x="1572599" y="5035666"/>
                  <a:pt x="1592156" y="5035762"/>
                </a:cubicBezTo>
                <a:close/>
                <a:moveTo>
                  <a:pt x="3337454" y="5026025"/>
                </a:moveTo>
                <a:cubicBezTo>
                  <a:pt x="3334808" y="5028671"/>
                  <a:pt x="3331950" y="5031211"/>
                  <a:pt x="3328776" y="5034068"/>
                </a:cubicBezTo>
                <a:cubicBezTo>
                  <a:pt x="3331633" y="5036926"/>
                  <a:pt x="3334385" y="5039783"/>
                  <a:pt x="3337031" y="5042853"/>
                </a:cubicBezTo>
                <a:cubicBezTo>
                  <a:pt x="3339782" y="5039678"/>
                  <a:pt x="3342534" y="5036714"/>
                  <a:pt x="3345392" y="5033857"/>
                </a:cubicBezTo>
                <a:cubicBezTo>
                  <a:pt x="3342640" y="5031423"/>
                  <a:pt x="3339888" y="5028777"/>
                  <a:pt x="3337348" y="5026237"/>
                </a:cubicBezTo>
                <a:close/>
                <a:moveTo>
                  <a:pt x="3657176" y="5025708"/>
                </a:moveTo>
                <a:cubicBezTo>
                  <a:pt x="3654424" y="5028565"/>
                  <a:pt x="3651568" y="5031211"/>
                  <a:pt x="3648604" y="5034068"/>
                </a:cubicBezTo>
                <a:cubicBezTo>
                  <a:pt x="3651779" y="5037244"/>
                  <a:pt x="3654848" y="5040524"/>
                  <a:pt x="3657812" y="5043911"/>
                </a:cubicBezTo>
                <a:cubicBezTo>
                  <a:pt x="3660564" y="5040736"/>
                  <a:pt x="3663632" y="5037667"/>
                  <a:pt x="3666701" y="5034598"/>
                </a:cubicBezTo>
                <a:cubicBezTo>
                  <a:pt x="3663421" y="5031846"/>
                  <a:pt x="3660246" y="5028883"/>
                  <a:pt x="3657176" y="5025919"/>
                </a:cubicBezTo>
                <a:close/>
                <a:moveTo>
                  <a:pt x="3019107" y="5022639"/>
                </a:moveTo>
                <a:lnTo>
                  <a:pt x="3018578" y="5022956"/>
                </a:lnTo>
                <a:lnTo>
                  <a:pt x="3018675" y="5023047"/>
                </a:lnTo>
                <a:lnTo>
                  <a:pt x="3006090" y="5034915"/>
                </a:lnTo>
                <a:cubicBezTo>
                  <a:pt x="3010143" y="5038767"/>
                  <a:pt x="3013996" y="5042831"/>
                  <a:pt x="3017625" y="5047086"/>
                </a:cubicBezTo>
                <a:cubicBezTo>
                  <a:pt x="3021436" y="5042429"/>
                  <a:pt x="3025563" y="5037879"/>
                  <a:pt x="3029902" y="5033539"/>
                </a:cubicBezTo>
                <a:lnTo>
                  <a:pt x="3018675" y="5023047"/>
                </a:lnTo>
                <a:close/>
                <a:moveTo>
                  <a:pt x="3975946" y="5022321"/>
                </a:moveTo>
                <a:lnTo>
                  <a:pt x="3976052" y="5022533"/>
                </a:lnTo>
                <a:cubicBezTo>
                  <a:pt x="3971818" y="5026449"/>
                  <a:pt x="3967374" y="5030788"/>
                  <a:pt x="3962717" y="5034809"/>
                </a:cubicBezTo>
                <a:cubicBezTo>
                  <a:pt x="3967692" y="5039783"/>
                  <a:pt x="3972348" y="5044970"/>
                  <a:pt x="3976899" y="5050367"/>
                </a:cubicBezTo>
                <a:cubicBezTo>
                  <a:pt x="3981238" y="5045213"/>
                  <a:pt x="3985789" y="5040302"/>
                  <a:pt x="3990657" y="5035656"/>
                </a:cubicBezTo>
                <a:cubicBezTo>
                  <a:pt x="3985577" y="5031465"/>
                  <a:pt x="3980603" y="5027009"/>
                  <a:pt x="3975946" y="5022321"/>
                </a:cubicBezTo>
                <a:close/>
                <a:moveTo>
                  <a:pt x="2699914" y="5016923"/>
                </a:moveTo>
                <a:cubicBezTo>
                  <a:pt x="2692971" y="5023983"/>
                  <a:pt x="2685584" y="5030597"/>
                  <a:pt x="2677795" y="5036714"/>
                </a:cubicBezTo>
                <a:cubicBezTo>
                  <a:pt x="2684928" y="5043244"/>
                  <a:pt x="2691553" y="5050324"/>
                  <a:pt x="2697585" y="5057881"/>
                </a:cubicBezTo>
                <a:cubicBezTo>
                  <a:pt x="2703787" y="5049637"/>
                  <a:pt x="2710582" y="5041858"/>
                  <a:pt x="2717906" y="5034598"/>
                </a:cubicBezTo>
                <a:cubicBezTo>
                  <a:pt x="2711577" y="5029126"/>
                  <a:pt x="2705566" y="5023305"/>
                  <a:pt x="2699914" y="5017135"/>
                </a:cubicBezTo>
                <a:close/>
                <a:moveTo>
                  <a:pt x="4296940" y="5013220"/>
                </a:moveTo>
                <a:cubicBezTo>
                  <a:pt x="4289954" y="5021316"/>
                  <a:pt x="4282334" y="5028883"/>
                  <a:pt x="4274291" y="5035868"/>
                </a:cubicBezTo>
                <a:cubicBezTo>
                  <a:pt x="4283287" y="5044271"/>
                  <a:pt x="4291436" y="5053489"/>
                  <a:pt x="4298738" y="5063384"/>
                </a:cubicBezTo>
                <a:cubicBezTo>
                  <a:pt x="4306147" y="5053976"/>
                  <a:pt x="4314296" y="5045266"/>
                  <a:pt x="4323292" y="5037350"/>
                </a:cubicBezTo>
                <a:cubicBezTo>
                  <a:pt x="4313873" y="5030227"/>
                  <a:pt x="4305089" y="5022332"/>
                  <a:pt x="4296940" y="5013749"/>
                </a:cubicBezTo>
                <a:close/>
                <a:moveTo>
                  <a:pt x="2378816" y="5006340"/>
                </a:moveTo>
                <a:lnTo>
                  <a:pt x="2378921" y="5006975"/>
                </a:lnTo>
                <a:cubicBezTo>
                  <a:pt x="2368582" y="5018109"/>
                  <a:pt x="2357088" y="5028121"/>
                  <a:pt x="2344632" y="5036820"/>
                </a:cubicBezTo>
                <a:cubicBezTo>
                  <a:pt x="2357945" y="5047287"/>
                  <a:pt x="2369671" y="5059617"/>
                  <a:pt x="2379450" y="5073439"/>
                </a:cubicBezTo>
                <a:cubicBezTo>
                  <a:pt x="2388552" y="5060019"/>
                  <a:pt x="2399210" y="5047732"/>
                  <a:pt x="2411200" y="5036820"/>
                </a:cubicBezTo>
                <a:cubicBezTo>
                  <a:pt x="2399411" y="5027772"/>
                  <a:pt x="2388563" y="5017569"/>
                  <a:pt x="2378816" y="5006340"/>
                </a:cubicBezTo>
                <a:close/>
                <a:moveTo>
                  <a:pt x="4615921" y="4999355"/>
                </a:moveTo>
                <a:lnTo>
                  <a:pt x="4615921" y="5000625"/>
                </a:lnTo>
                <a:cubicBezTo>
                  <a:pt x="4604702" y="5014331"/>
                  <a:pt x="4591791" y="5026629"/>
                  <a:pt x="4577610" y="5037244"/>
                </a:cubicBezTo>
                <a:cubicBezTo>
                  <a:pt x="4594013" y="5051139"/>
                  <a:pt x="4607984" y="5067703"/>
                  <a:pt x="4618884" y="5086244"/>
                </a:cubicBezTo>
                <a:cubicBezTo>
                  <a:pt x="4630737" y="5067935"/>
                  <a:pt x="4645872" y="5051944"/>
                  <a:pt x="4663440" y="5039043"/>
                </a:cubicBezTo>
                <a:cubicBezTo>
                  <a:pt x="4645660" y="5028279"/>
                  <a:pt x="4629679" y="5014902"/>
                  <a:pt x="4615921" y="4999355"/>
                </a:cubicBezTo>
                <a:close/>
                <a:moveTo>
                  <a:pt x="2056977" y="4986232"/>
                </a:moveTo>
                <a:cubicBezTo>
                  <a:pt x="2039482" y="5007885"/>
                  <a:pt x="2017490" y="5025464"/>
                  <a:pt x="1992524" y="5037773"/>
                </a:cubicBezTo>
                <a:cubicBezTo>
                  <a:pt x="2005976" y="5045562"/>
                  <a:pt x="2018202" y="5055156"/>
                  <a:pt x="2028890" y="5066234"/>
                </a:cubicBezTo>
                <a:lnTo>
                  <a:pt x="2055794" y="5103285"/>
                </a:lnTo>
                <a:lnTo>
                  <a:pt x="2055601" y="5103601"/>
                </a:lnTo>
                <a:lnTo>
                  <a:pt x="2056024" y="5103601"/>
                </a:lnTo>
                <a:lnTo>
                  <a:pt x="2055794" y="5103285"/>
                </a:lnTo>
                <a:lnTo>
                  <a:pt x="2077900" y="5067060"/>
                </a:lnTo>
                <a:cubicBezTo>
                  <a:pt x="2086671" y="5055805"/>
                  <a:pt x="2096722" y="5045547"/>
                  <a:pt x="2107882" y="5036503"/>
                </a:cubicBezTo>
                <a:cubicBezTo>
                  <a:pt x="2088176" y="5022765"/>
                  <a:pt x="2070957" y="5005769"/>
                  <a:pt x="2056977" y="4986232"/>
                </a:cubicBezTo>
                <a:close/>
                <a:moveTo>
                  <a:pt x="4937231" y="4974802"/>
                </a:moveTo>
                <a:cubicBezTo>
                  <a:pt x="4920509" y="5000795"/>
                  <a:pt x="4898072" y="5022681"/>
                  <a:pt x="4871720" y="5038831"/>
                </a:cubicBezTo>
                <a:cubicBezTo>
                  <a:pt x="4901988" y="5060992"/>
                  <a:pt x="4924530" y="5092086"/>
                  <a:pt x="4936172" y="5127731"/>
                </a:cubicBezTo>
                <a:lnTo>
                  <a:pt x="4936278" y="5127837"/>
                </a:lnTo>
                <a:cubicBezTo>
                  <a:pt x="4951518" y="5087663"/>
                  <a:pt x="4982422" y="5055373"/>
                  <a:pt x="5021898" y="5038302"/>
                </a:cubicBezTo>
                <a:cubicBezTo>
                  <a:pt x="4988030" y="5025888"/>
                  <a:pt x="4958610" y="5003811"/>
                  <a:pt x="4937231" y="4974802"/>
                </a:cubicBezTo>
                <a:close/>
                <a:moveTo>
                  <a:pt x="956098" y="4747154"/>
                </a:moveTo>
                <a:cubicBezTo>
                  <a:pt x="987404" y="4747472"/>
                  <a:pt x="1017323" y="4760098"/>
                  <a:pt x="1039389" y="4782291"/>
                </a:cubicBezTo>
                <a:cubicBezTo>
                  <a:pt x="1061836" y="4804886"/>
                  <a:pt x="1074303" y="4835536"/>
                  <a:pt x="1073986" y="4867381"/>
                </a:cubicBezTo>
                <a:cubicBezTo>
                  <a:pt x="1073340" y="4933135"/>
                  <a:pt x="1019513" y="4985914"/>
                  <a:pt x="953759" y="4985269"/>
                </a:cubicBezTo>
                <a:cubicBezTo>
                  <a:pt x="888005" y="4984623"/>
                  <a:pt x="835226" y="4930796"/>
                  <a:pt x="835871" y="4865042"/>
                </a:cubicBezTo>
                <a:cubicBezTo>
                  <a:pt x="836517" y="4799288"/>
                  <a:pt x="890344" y="4746509"/>
                  <a:pt x="956098" y="4747154"/>
                </a:cubicBezTo>
                <a:close/>
                <a:moveTo>
                  <a:pt x="1273598" y="4720167"/>
                </a:moveTo>
                <a:lnTo>
                  <a:pt x="1274127" y="4720696"/>
                </a:lnTo>
                <a:cubicBezTo>
                  <a:pt x="1292606" y="4720834"/>
                  <a:pt x="1310894" y="4724496"/>
                  <a:pt x="1328007" y="4731481"/>
                </a:cubicBezTo>
                <a:cubicBezTo>
                  <a:pt x="1402239" y="4761823"/>
                  <a:pt x="1437820" y="4846595"/>
                  <a:pt x="1407488" y="4920827"/>
                </a:cubicBezTo>
                <a:cubicBezTo>
                  <a:pt x="1377145" y="4995058"/>
                  <a:pt x="1292373" y="5030650"/>
                  <a:pt x="1218141" y="5000308"/>
                </a:cubicBezTo>
                <a:cubicBezTo>
                  <a:pt x="1200478" y="4992857"/>
                  <a:pt x="1184423" y="4982083"/>
                  <a:pt x="1170834" y="4968558"/>
                </a:cubicBezTo>
                <a:cubicBezTo>
                  <a:pt x="1157287" y="4955074"/>
                  <a:pt x="1146492" y="4939083"/>
                  <a:pt x="1139084" y="4921462"/>
                </a:cubicBezTo>
                <a:cubicBezTo>
                  <a:pt x="1131760" y="4903894"/>
                  <a:pt x="1127982" y="4885045"/>
                  <a:pt x="1127971" y="4866005"/>
                </a:cubicBezTo>
                <a:cubicBezTo>
                  <a:pt x="1128543" y="4785783"/>
                  <a:pt x="1193376" y="4720855"/>
                  <a:pt x="1273598" y="4720167"/>
                </a:cubicBezTo>
                <a:close/>
                <a:moveTo>
                  <a:pt x="4293446" y="4710430"/>
                </a:moveTo>
                <a:lnTo>
                  <a:pt x="4291012" y="4712653"/>
                </a:lnTo>
                <a:lnTo>
                  <a:pt x="4296728" y="4718685"/>
                </a:lnTo>
                <a:lnTo>
                  <a:pt x="4299268" y="4716039"/>
                </a:lnTo>
                <a:lnTo>
                  <a:pt x="4299268" y="4715510"/>
                </a:lnTo>
                <a:cubicBezTo>
                  <a:pt x="4297468" y="4713690"/>
                  <a:pt x="4295458" y="4711997"/>
                  <a:pt x="4293446" y="4710430"/>
                </a:cubicBezTo>
                <a:close/>
                <a:moveTo>
                  <a:pt x="2380403" y="4706408"/>
                </a:moveTo>
                <a:lnTo>
                  <a:pt x="2380554" y="4706557"/>
                </a:lnTo>
                <a:lnTo>
                  <a:pt x="2370137" y="4715933"/>
                </a:lnTo>
                <a:cubicBezTo>
                  <a:pt x="2372995" y="4718685"/>
                  <a:pt x="2375747" y="4721543"/>
                  <a:pt x="2378498" y="4724612"/>
                </a:cubicBezTo>
                <a:cubicBezTo>
                  <a:pt x="2381673" y="4720908"/>
                  <a:pt x="2384848" y="4717415"/>
                  <a:pt x="2388129" y="4714028"/>
                </a:cubicBezTo>
                <a:lnTo>
                  <a:pt x="2380554" y="4706557"/>
                </a:lnTo>
                <a:lnTo>
                  <a:pt x="2380720" y="4706408"/>
                </a:lnTo>
                <a:close/>
                <a:moveTo>
                  <a:pt x="4614545" y="4702175"/>
                </a:moveTo>
                <a:cubicBezTo>
                  <a:pt x="4610206" y="4706832"/>
                  <a:pt x="4605760" y="4711277"/>
                  <a:pt x="4601316" y="4715298"/>
                </a:cubicBezTo>
                <a:cubicBezTo>
                  <a:pt x="4606502" y="4720696"/>
                  <a:pt x="4611476" y="4726305"/>
                  <a:pt x="4616132" y="4732020"/>
                </a:cubicBezTo>
                <a:cubicBezTo>
                  <a:pt x="4620789" y="4726940"/>
                  <a:pt x="4625657" y="4721860"/>
                  <a:pt x="4630737" y="4717098"/>
                </a:cubicBezTo>
                <a:cubicBezTo>
                  <a:pt x="4625023" y="4712462"/>
                  <a:pt x="4619625" y="4707478"/>
                  <a:pt x="4614545" y="4702175"/>
                </a:cubicBezTo>
                <a:close/>
                <a:moveTo>
                  <a:pt x="2058881" y="4692438"/>
                </a:moveTo>
                <a:lnTo>
                  <a:pt x="2059199" y="4692968"/>
                </a:lnTo>
                <a:cubicBezTo>
                  <a:pt x="2050489" y="4701985"/>
                  <a:pt x="2040953" y="4710166"/>
                  <a:pt x="2030729" y="4717415"/>
                </a:cubicBezTo>
                <a:cubicBezTo>
                  <a:pt x="2040604" y="4725575"/>
                  <a:pt x="2049610" y="4734719"/>
                  <a:pt x="2057612" y="4744720"/>
                </a:cubicBezTo>
                <a:cubicBezTo>
                  <a:pt x="2064850" y="4734222"/>
                  <a:pt x="2073042" y="4724411"/>
                  <a:pt x="2082059" y="4715404"/>
                </a:cubicBezTo>
                <a:cubicBezTo>
                  <a:pt x="2073793" y="4708313"/>
                  <a:pt x="2066046" y="4700641"/>
                  <a:pt x="2058881" y="4692438"/>
                </a:cubicBezTo>
                <a:close/>
                <a:moveTo>
                  <a:pt x="4935432" y="4684395"/>
                </a:moveTo>
                <a:lnTo>
                  <a:pt x="4936000" y="4684878"/>
                </a:lnTo>
                <a:lnTo>
                  <a:pt x="4903787" y="4716357"/>
                </a:lnTo>
                <a:cubicBezTo>
                  <a:pt x="4916487" y="4728030"/>
                  <a:pt x="4927706" y="4741302"/>
                  <a:pt x="4937019" y="4755833"/>
                </a:cubicBezTo>
                <a:cubicBezTo>
                  <a:pt x="4947815" y="4741471"/>
                  <a:pt x="4960514" y="4728707"/>
                  <a:pt x="4974907" y="4717944"/>
                </a:cubicBezTo>
                <a:lnTo>
                  <a:pt x="4936000" y="4684878"/>
                </a:lnTo>
                <a:lnTo>
                  <a:pt x="4936278" y="4684607"/>
                </a:lnTo>
                <a:close/>
                <a:moveTo>
                  <a:pt x="1737995" y="4668203"/>
                </a:moveTo>
                <a:cubicBezTo>
                  <a:pt x="1720628" y="4689243"/>
                  <a:pt x="1698985" y="4706345"/>
                  <a:pt x="1674495" y="4718368"/>
                </a:cubicBezTo>
                <a:cubicBezTo>
                  <a:pt x="1700741" y="4732676"/>
                  <a:pt x="1722670" y="4753758"/>
                  <a:pt x="1737995" y="4779433"/>
                </a:cubicBezTo>
                <a:cubicBezTo>
                  <a:pt x="1749858" y="4755896"/>
                  <a:pt x="1766506" y="4735089"/>
                  <a:pt x="1786890" y="4718368"/>
                </a:cubicBezTo>
                <a:cubicBezTo>
                  <a:pt x="1767946" y="4704451"/>
                  <a:pt x="1751425" y="4687496"/>
                  <a:pt x="1737995" y="4668203"/>
                </a:cubicBezTo>
                <a:close/>
                <a:moveTo>
                  <a:pt x="5258223" y="4652116"/>
                </a:moveTo>
                <a:cubicBezTo>
                  <a:pt x="5242136" y="4678945"/>
                  <a:pt x="5220123" y="4701773"/>
                  <a:pt x="5193877" y="4718897"/>
                </a:cubicBezTo>
                <a:cubicBezTo>
                  <a:pt x="5222663" y="4739894"/>
                  <a:pt x="5244782" y="4768840"/>
                  <a:pt x="5257377" y="4802188"/>
                </a:cubicBezTo>
                <a:lnTo>
                  <a:pt x="5257377" y="4801764"/>
                </a:lnTo>
                <a:cubicBezTo>
                  <a:pt x="5274734" y="4762691"/>
                  <a:pt x="5307012" y="4732200"/>
                  <a:pt x="5347018" y="4717098"/>
                </a:cubicBezTo>
                <a:cubicBezTo>
                  <a:pt x="5311352" y="4705329"/>
                  <a:pt x="5280236" y="4682585"/>
                  <a:pt x="5258223" y="4652116"/>
                </a:cubicBezTo>
                <a:close/>
                <a:moveTo>
                  <a:pt x="638069" y="4442460"/>
                </a:moveTo>
                <a:cubicBezTo>
                  <a:pt x="683546" y="4442661"/>
                  <a:pt x="723805" y="4471892"/>
                  <a:pt x="738082" y="4515062"/>
                </a:cubicBezTo>
                <a:cubicBezTo>
                  <a:pt x="742664" y="4529042"/>
                  <a:pt x="744283" y="4543817"/>
                  <a:pt x="742844" y="4558454"/>
                </a:cubicBezTo>
                <a:cubicBezTo>
                  <a:pt x="741489" y="4573133"/>
                  <a:pt x="737013" y="4587346"/>
                  <a:pt x="729720" y="4600152"/>
                </a:cubicBezTo>
                <a:cubicBezTo>
                  <a:pt x="722502" y="4613000"/>
                  <a:pt x="712660" y="4624176"/>
                  <a:pt x="700828" y="4632960"/>
                </a:cubicBezTo>
                <a:cubicBezTo>
                  <a:pt x="689038" y="4641776"/>
                  <a:pt x="675512" y="4647989"/>
                  <a:pt x="661141" y="4651163"/>
                </a:cubicBezTo>
                <a:cubicBezTo>
                  <a:pt x="652452" y="4653259"/>
                  <a:pt x="643530" y="4654243"/>
                  <a:pt x="634598" y="4654095"/>
                </a:cubicBezTo>
                <a:cubicBezTo>
                  <a:pt x="576146" y="4653143"/>
                  <a:pt x="529547" y="4604988"/>
                  <a:pt x="530510" y="4546537"/>
                </a:cubicBezTo>
                <a:cubicBezTo>
                  <a:pt x="531473" y="4488096"/>
                  <a:pt x="579627" y="4441497"/>
                  <a:pt x="638069" y="4442460"/>
                </a:cubicBezTo>
                <a:close/>
                <a:moveTo>
                  <a:pt x="955569" y="4415049"/>
                </a:moveTo>
                <a:cubicBezTo>
                  <a:pt x="990695" y="4415113"/>
                  <a:pt x="1024371" y="4429072"/>
                  <a:pt x="1049231" y="4453890"/>
                </a:cubicBezTo>
                <a:cubicBezTo>
                  <a:pt x="1074325" y="4478920"/>
                  <a:pt x="1088390" y="4512924"/>
                  <a:pt x="1088315" y="4548368"/>
                </a:cubicBezTo>
                <a:cubicBezTo>
                  <a:pt x="1088167" y="4621837"/>
                  <a:pt x="1028477" y="4681273"/>
                  <a:pt x="955008" y="4681114"/>
                </a:cubicBezTo>
                <a:cubicBezTo>
                  <a:pt x="881528" y="4680956"/>
                  <a:pt x="822102" y="4621266"/>
                  <a:pt x="822251" y="4547796"/>
                </a:cubicBezTo>
                <a:cubicBezTo>
                  <a:pt x="822409" y="4474327"/>
                  <a:pt x="882099" y="4414891"/>
                  <a:pt x="955569" y="4415049"/>
                </a:cubicBezTo>
                <a:close/>
                <a:moveTo>
                  <a:pt x="2060363" y="4387215"/>
                </a:moveTo>
                <a:cubicBezTo>
                  <a:pt x="2057294" y="4390178"/>
                  <a:pt x="2054013" y="4393036"/>
                  <a:pt x="2050838" y="4395788"/>
                </a:cubicBezTo>
                <a:cubicBezTo>
                  <a:pt x="2053590" y="4398433"/>
                  <a:pt x="2056448" y="4401185"/>
                  <a:pt x="2059093" y="4403937"/>
                </a:cubicBezTo>
                <a:cubicBezTo>
                  <a:pt x="2061950" y="4400762"/>
                  <a:pt x="2064702" y="4397693"/>
                  <a:pt x="2067771" y="4394624"/>
                </a:cubicBezTo>
                <a:close/>
                <a:moveTo>
                  <a:pt x="4935432" y="4380230"/>
                </a:moveTo>
                <a:lnTo>
                  <a:pt x="4935326" y="4381077"/>
                </a:lnTo>
                <a:cubicBezTo>
                  <a:pt x="4930880" y="4386051"/>
                  <a:pt x="4926224" y="4390919"/>
                  <a:pt x="4921356" y="4395576"/>
                </a:cubicBezTo>
                <a:cubicBezTo>
                  <a:pt x="4926542" y="4400804"/>
                  <a:pt x="4931516" y="4406318"/>
                  <a:pt x="4936172" y="4412086"/>
                </a:cubicBezTo>
                <a:cubicBezTo>
                  <a:pt x="4941253" y="4406466"/>
                  <a:pt x="4946651" y="4401227"/>
                  <a:pt x="4952471" y="4396423"/>
                </a:cubicBezTo>
                <a:cubicBezTo>
                  <a:pt x="4946439" y="4391353"/>
                  <a:pt x="4940829" y="4385945"/>
                  <a:pt x="4935432" y="4380230"/>
                </a:cubicBezTo>
                <a:close/>
                <a:moveTo>
                  <a:pt x="1740641" y="4370282"/>
                </a:moveTo>
                <a:cubicBezTo>
                  <a:pt x="1730364" y="4381246"/>
                  <a:pt x="1718945" y="4391078"/>
                  <a:pt x="1706563" y="4399598"/>
                </a:cubicBezTo>
                <a:cubicBezTo>
                  <a:pt x="1718013" y="4408318"/>
                  <a:pt x="1728449" y="4418288"/>
                  <a:pt x="1737677" y="4429337"/>
                </a:cubicBezTo>
                <a:cubicBezTo>
                  <a:pt x="1746027" y="4417304"/>
                  <a:pt x="1755680" y="4406233"/>
                  <a:pt x="1766464" y="4396317"/>
                </a:cubicBezTo>
                <a:cubicBezTo>
                  <a:pt x="1757129" y="4388390"/>
                  <a:pt x="1748493" y="4379680"/>
                  <a:pt x="1740641" y="4370282"/>
                </a:cubicBezTo>
                <a:close/>
                <a:moveTo>
                  <a:pt x="5255577" y="4357688"/>
                </a:moveTo>
                <a:lnTo>
                  <a:pt x="5255577" y="4357899"/>
                </a:lnTo>
                <a:cubicBezTo>
                  <a:pt x="5244676" y="4372557"/>
                  <a:pt x="5231871" y="4385787"/>
                  <a:pt x="5217690" y="4397269"/>
                </a:cubicBezTo>
                <a:cubicBezTo>
                  <a:pt x="5233670" y="4411038"/>
                  <a:pt x="5247322" y="4427220"/>
                  <a:pt x="5258329" y="4445212"/>
                </a:cubicBezTo>
                <a:cubicBezTo>
                  <a:pt x="5271346" y="4427337"/>
                  <a:pt x="5287539" y="4412012"/>
                  <a:pt x="5306166" y="4400021"/>
                </a:cubicBezTo>
                <a:cubicBezTo>
                  <a:pt x="5287010" y="4388940"/>
                  <a:pt x="5269865" y="4374621"/>
                  <a:pt x="5255577" y="4357688"/>
                </a:cubicBezTo>
                <a:close/>
                <a:moveTo>
                  <a:pt x="1417426" y="4336733"/>
                </a:moveTo>
                <a:cubicBezTo>
                  <a:pt x="1396523" y="4364821"/>
                  <a:pt x="1367758" y="4386072"/>
                  <a:pt x="1334770" y="4397798"/>
                </a:cubicBezTo>
                <a:cubicBezTo>
                  <a:pt x="1370393" y="4412594"/>
                  <a:pt x="1399741" y="4439349"/>
                  <a:pt x="1417743" y="4473470"/>
                </a:cubicBezTo>
                <a:lnTo>
                  <a:pt x="1417955" y="4473364"/>
                </a:lnTo>
                <a:cubicBezTo>
                  <a:pt x="1430793" y="4443953"/>
                  <a:pt x="1450901" y="4418277"/>
                  <a:pt x="1476375" y="4398751"/>
                </a:cubicBezTo>
                <a:cubicBezTo>
                  <a:pt x="1452647" y="4382379"/>
                  <a:pt x="1432581" y="4361254"/>
                  <a:pt x="1417426" y="4336733"/>
                </a:cubicBezTo>
                <a:close/>
                <a:moveTo>
                  <a:pt x="637857" y="4111519"/>
                </a:moveTo>
                <a:cubicBezTo>
                  <a:pt x="669046" y="4112006"/>
                  <a:pt x="698796" y="4124695"/>
                  <a:pt x="720725" y="4146868"/>
                </a:cubicBezTo>
                <a:cubicBezTo>
                  <a:pt x="743002" y="4169463"/>
                  <a:pt x="755290" y="4200049"/>
                  <a:pt x="754856" y="4231778"/>
                </a:cubicBezTo>
                <a:cubicBezTo>
                  <a:pt x="753957" y="4297289"/>
                  <a:pt x="700119" y="4349676"/>
                  <a:pt x="634598" y="4348777"/>
                </a:cubicBezTo>
                <a:cubicBezTo>
                  <a:pt x="569087" y="4347877"/>
                  <a:pt x="516699" y="4294029"/>
                  <a:pt x="517599" y="4228518"/>
                </a:cubicBezTo>
                <a:cubicBezTo>
                  <a:pt x="518498" y="4162996"/>
                  <a:pt x="572336" y="4110620"/>
                  <a:pt x="637857" y="4111519"/>
                </a:cubicBezTo>
                <a:close/>
                <a:moveTo>
                  <a:pt x="4932362" y="4071091"/>
                </a:moveTo>
                <a:cubicBezTo>
                  <a:pt x="4931622" y="4072075"/>
                  <a:pt x="4930776" y="4072996"/>
                  <a:pt x="4929928" y="4073843"/>
                </a:cubicBezTo>
                <a:cubicBezTo>
                  <a:pt x="4931834" y="4075748"/>
                  <a:pt x="4933632" y="4077758"/>
                  <a:pt x="4935432" y="4079663"/>
                </a:cubicBezTo>
                <a:lnTo>
                  <a:pt x="4938395" y="4076806"/>
                </a:lnTo>
                <a:close/>
                <a:moveTo>
                  <a:pt x="1741699" y="4063471"/>
                </a:moveTo>
                <a:cubicBezTo>
                  <a:pt x="1736714" y="4068636"/>
                  <a:pt x="1731412" y="4073472"/>
                  <a:pt x="1725824" y="4077970"/>
                </a:cubicBezTo>
                <a:cubicBezTo>
                  <a:pt x="1730840" y="4082288"/>
                  <a:pt x="1735614" y="4086881"/>
                  <a:pt x="1740112" y="4091728"/>
                </a:cubicBezTo>
                <a:cubicBezTo>
                  <a:pt x="1744525" y="4086395"/>
                  <a:pt x="1749223" y="4081314"/>
                  <a:pt x="1754188" y="4076488"/>
                </a:cubicBezTo>
                <a:cubicBezTo>
                  <a:pt x="1750166" y="4072361"/>
                  <a:pt x="1746038" y="4068022"/>
                  <a:pt x="1742016" y="4063471"/>
                </a:cubicBezTo>
                <a:close/>
                <a:moveTo>
                  <a:pt x="5254096" y="4054157"/>
                </a:moveTo>
                <a:cubicBezTo>
                  <a:pt x="5247322" y="4062391"/>
                  <a:pt x="5240020" y="4070128"/>
                  <a:pt x="5232189" y="4077335"/>
                </a:cubicBezTo>
                <a:cubicBezTo>
                  <a:pt x="5240655" y="4085569"/>
                  <a:pt x="5248486" y="4094491"/>
                  <a:pt x="5255577" y="4104005"/>
                </a:cubicBezTo>
                <a:cubicBezTo>
                  <a:pt x="5263303" y="4094713"/>
                  <a:pt x="5271876" y="4086236"/>
                  <a:pt x="5281295" y="4078711"/>
                </a:cubicBezTo>
                <a:cubicBezTo>
                  <a:pt x="5271558" y="4071324"/>
                  <a:pt x="5262457" y="4063111"/>
                  <a:pt x="5254096" y="4054157"/>
                </a:cubicBezTo>
                <a:close/>
                <a:moveTo>
                  <a:pt x="1419648" y="4036589"/>
                </a:moveTo>
                <a:lnTo>
                  <a:pt x="1419754" y="4036907"/>
                </a:lnTo>
                <a:cubicBezTo>
                  <a:pt x="1405107" y="4053967"/>
                  <a:pt x="1387549" y="4068297"/>
                  <a:pt x="1367896" y="4079240"/>
                </a:cubicBezTo>
                <a:cubicBezTo>
                  <a:pt x="1387263" y="4090998"/>
                  <a:pt x="1404217" y="4106334"/>
                  <a:pt x="1417849" y="4124431"/>
                </a:cubicBezTo>
                <a:cubicBezTo>
                  <a:pt x="1428612" y="4106746"/>
                  <a:pt x="1442000" y="4090797"/>
                  <a:pt x="1457536" y="4077123"/>
                </a:cubicBezTo>
                <a:cubicBezTo>
                  <a:pt x="1443238" y="4065281"/>
                  <a:pt x="1430506" y="4051660"/>
                  <a:pt x="1419648" y="4036589"/>
                </a:cubicBezTo>
                <a:close/>
                <a:moveTo>
                  <a:pt x="637857" y="3783436"/>
                </a:moveTo>
                <a:cubicBezTo>
                  <a:pt x="638566" y="3783436"/>
                  <a:pt x="639276" y="3783436"/>
                  <a:pt x="639984" y="3783436"/>
                </a:cubicBezTo>
                <a:cubicBezTo>
                  <a:pt x="710417" y="3784082"/>
                  <a:pt x="766984" y="3841697"/>
                  <a:pt x="766339" y="3912129"/>
                </a:cubicBezTo>
                <a:cubicBezTo>
                  <a:pt x="767863" y="3966676"/>
                  <a:pt x="734970" y="4016290"/>
                  <a:pt x="684138" y="4036124"/>
                </a:cubicBezTo>
                <a:cubicBezTo>
                  <a:pt x="617654" y="4062074"/>
                  <a:pt x="542723" y="4029202"/>
                  <a:pt x="516784" y="3962718"/>
                </a:cubicBezTo>
                <a:cubicBezTo>
                  <a:pt x="491469" y="3896106"/>
                  <a:pt x="522912" y="3821356"/>
                  <a:pt x="588221" y="3792855"/>
                </a:cubicBezTo>
                <a:cubicBezTo>
                  <a:pt x="603990" y="3786516"/>
                  <a:pt x="620860" y="3783319"/>
                  <a:pt x="637857" y="3783436"/>
                </a:cubicBezTo>
                <a:close/>
                <a:moveTo>
                  <a:pt x="1743075" y="3750945"/>
                </a:moveTo>
                <a:lnTo>
                  <a:pt x="1743124" y="3750997"/>
                </a:lnTo>
                <a:lnTo>
                  <a:pt x="1736513" y="3757084"/>
                </a:lnTo>
                <a:cubicBezTo>
                  <a:pt x="1738736" y="3759094"/>
                  <a:pt x="1740747" y="3761105"/>
                  <a:pt x="1742863" y="3763222"/>
                </a:cubicBezTo>
                <a:cubicBezTo>
                  <a:pt x="1744662" y="3760999"/>
                  <a:pt x="1746779" y="3758883"/>
                  <a:pt x="1748684" y="3756872"/>
                </a:cubicBezTo>
                <a:lnTo>
                  <a:pt x="1743124" y="3750997"/>
                </a:lnTo>
                <a:lnTo>
                  <a:pt x="1743180" y="3750945"/>
                </a:lnTo>
                <a:close/>
                <a:moveTo>
                  <a:pt x="5253461" y="3743219"/>
                </a:moveTo>
                <a:cubicBezTo>
                  <a:pt x="5249651" y="3748013"/>
                  <a:pt x="5245630" y="3752543"/>
                  <a:pt x="5241184" y="3756766"/>
                </a:cubicBezTo>
                <a:cubicBezTo>
                  <a:pt x="5245734" y="3761422"/>
                  <a:pt x="5250286" y="3766185"/>
                  <a:pt x="5254413" y="3771159"/>
                </a:cubicBezTo>
                <a:cubicBezTo>
                  <a:pt x="5258753" y="3766185"/>
                  <a:pt x="5264151" y="3761528"/>
                  <a:pt x="5269336" y="3756978"/>
                </a:cubicBezTo>
                <a:cubicBezTo>
                  <a:pt x="5263939" y="3752702"/>
                  <a:pt x="5258859" y="3748109"/>
                  <a:pt x="5254096" y="3743219"/>
                </a:cubicBezTo>
                <a:close/>
                <a:moveTo>
                  <a:pt x="1420283" y="3726815"/>
                </a:moveTo>
                <a:cubicBezTo>
                  <a:pt x="1409827" y="3738330"/>
                  <a:pt x="1398068" y="3748596"/>
                  <a:pt x="1385252" y="3757401"/>
                </a:cubicBezTo>
                <a:cubicBezTo>
                  <a:pt x="1397836" y="3766344"/>
                  <a:pt x="1409318" y="3776747"/>
                  <a:pt x="1419437" y="3788410"/>
                </a:cubicBezTo>
                <a:cubicBezTo>
                  <a:pt x="1427776" y="3776917"/>
                  <a:pt x="1437248" y="3766280"/>
                  <a:pt x="1447694" y="3756660"/>
                </a:cubicBezTo>
                <a:cubicBezTo>
                  <a:pt x="1437640" y="3747686"/>
                  <a:pt x="1428422" y="3737800"/>
                  <a:pt x="1420177" y="3727133"/>
                </a:cubicBezTo>
                <a:close/>
                <a:moveTo>
                  <a:pt x="1098761" y="3684799"/>
                </a:moveTo>
                <a:cubicBezTo>
                  <a:pt x="1074356" y="3722677"/>
                  <a:pt x="1035907" y="3749326"/>
                  <a:pt x="991870" y="3758883"/>
                </a:cubicBezTo>
                <a:cubicBezTo>
                  <a:pt x="1014423" y="3763899"/>
                  <a:pt x="1035569" y="3773869"/>
                  <a:pt x="1053782" y="3788093"/>
                </a:cubicBezTo>
                <a:cubicBezTo>
                  <a:pt x="1072028" y="3802370"/>
                  <a:pt x="1086982" y="3820414"/>
                  <a:pt x="1097597" y="3841009"/>
                </a:cubicBezTo>
                <a:lnTo>
                  <a:pt x="1097597" y="3840903"/>
                </a:lnTo>
                <a:cubicBezTo>
                  <a:pt x="1111060" y="3807672"/>
                  <a:pt x="1133760" y="3778991"/>
                  <a:pt x="1163002" y="3758248"/>
                </a:cubicBezTo>
                <a:cubicBezTo>
                  <a:pt x="1135771" y="3739536"/>
                  <a:pt x="1113684" y="3714274"/>
                  <a:pt x="1098761" y="3684799"/>
                </a:cubicBezTo>
                <a:close/>
                <a:moveTo>
                  <a:pt x="319828" y="3495146"/>
                </a:moveTo>
                <a:cubicBezTo>
                  <a:pt x="346445" y="3495156"/>
                  <a:pt x="371972" y="3505697"/>
                  <a:pt x="390842" y="3524462"/>
                </a:cubicBezTo>
                <a:cubicBezTo>
                  <a:pt x="409914" y="3543416"/>
                  <a:pt x="420635" y="3569197"/>
                  <a:pt x="420613" y="3596079"/>
                </a:cubicBezTo>
                <a:cubicBezTo>
                  <a:pt x="420560" y="3651790"/>
                  <a:pt x="375369" y="3696907"/>
                  <a:pt x="319669" y="3696864"/>
                </a:cubicBezTo>
                <a:cubicBezTo>
                  <a:pt x="263969" y="3696822"/>
                  <a:pt x="218842" y="3651631"/>
                  <a:pt x="218895" y="3595931"/>
                </a:cubicBezTo>
                <a:cubicBezTo>
                  <a:pt x="218937" y="3540220"/>
                  <a:pt x="264128" y="3495104"/>
                  <a:pt x="319828" y="3495146"/>
                </a:cubicBezTo>
                <a:close/>
                <a:moveTo>
                  <a:pt x="637857" y="3462761"/>
                </a:moveTo>
                <a:lnTo>
                  <a:pt x="638281" y="3462761"/>
                </a:lnTo>
                <a:cubicBezTo>
                  <a:pt x="656304" y="3462793"/>
                  <a:pt x="674126" y="3466465"/>
                  <a:pt x="690700" y="3473556"/>
                </a:cubicBezTo>
                <a:cubicBezTo>
                  <a:pt x="758677" y="3502639"/>
                  <a:pt x="790204" y="3581326"/>
                  <a:pt x="761111" y="3649303"/>
                </a:cubicBezTo>
                <a:cubicBezTo>
                  <a:pt x="732028" y="3717290"/>
                  <a:pt x="653341" y="3748807"/>
                  <a:pt x="585364" y="3719724"/>
                </a:cubicBezTo>
                <a:cubicBezTo>
                  <a:pt x="517514" y="3690557"/>
                  <a:pt x="485753" y="3612229"/>
                  <a:pt x="514138" y="3544041"/>
                </a:cubicBezTo>
                <a:cubicBezTo>
                  <a:pt x="520805" y="3527848"/>
                  <a:pt x="530669" y="3513159"/>
                  <a:pt x="543136" y="3500861"/>
                </a:cubicBezTo>
                <a:cubicBezTo>
                  <a:pt x="555604" y="3488552"/>
                  <a:pt x="570388" y="3478837"/>
                  <a:pt x="586634" y="3472286"/>
                </a:cubicBezTo>
                <a:cubicBezTo>
                  <a:pt x="602879" y="3465650"/>
                  <a:pt x="620310" y="3462412"/>
                  <a:pt x="637857" y="3462761"/>
                </a:cubicBezTo>
                <a:close/>
                <a:moveTo>
                  <a:pt x="1744239" y="3436408"/>
                </a:moveTo>
                <a:lnTo>
                  <a:pt x="1741170" y="3439160"/>
                </a:lnTo>
                <a:lnTo>
                  <a:pt x="1743075" y="3441171"/>
                </a:lnTo>
                <a:lnTo>
                  <a:pt x="1745932" y="3438208"/>
                </a:lnTo>
                <a:close/>
                <a:moveTo>
                  <a:pt x="5253143" y="3428577"/>
                </a:moveTo>
                <a:lnTo>
                  <a:pt x="5253199" y="3428628"/>
                </a:lnTo>
                <a:lnTo>
                  <a:pt x="5244782" y="3437361"/>
                </a:lnTo>
                <a:cubicBezTo>
                  <a:pt x="5248064" y="3440536"/>
                  <a:pt x="5251132" y="3443922"/>
                  <a:pt x="5254202" y="3447204"/>
                </a:cubicBezTo>
                <a:cubicBezTo>
                  <a:pt x="5257271" y="3444134"/>
                  <a:pt x="5260445" y="3441171"/>
                  <a:pt x="5263727" y="3438208"/>
                </a:cubicBezTo>
                <a:lnTo>
                  <a:pt x="5253199" y="3428628"/>
                </a:lnTo>
                <a:lnTo>
                  <a:pt x="5253249" y="3428577"/>
                </a:lnTo>
                <a:close/>
                <a:moveTo>
                  <a:pt x="1418907" y="3413019"/>
                </a:moveTo>
                <a:cubicBezTo>
                  <a:pt x="1410398" y="3422078"/>
                  <a:pt x="1401000" y="3430270"/>
                  <a:pt x="1390862" y="3437467"/>
                </a:cubicBezTo>
                <a:cubicBezTo>
                  <a:pt x="1401318" y="3445108"/>
                  <a:pt x="1410991" y="3453755"/>
                  <a:pt x="1419754" y="3463290"/>
                </a:cubicBezTo>
                <a:cubicBezTo>
                  <a:pt x="1426654" y="3454591"/>
                  <a:pt x="1434190" y="3446420"/>
                  <a:pt x="1442296" y="3438843"/>
                </a:cubicBezTo>
                <a:cubicBezTo>
                  <a:pt x="1433787" y="3430990"/>
                  <a:pt x="1425934" y="3422460"/>
                  <a:pt x="1418802" y="3413337"/>
                </a:cubicBezTo>
                <a:close/>
                <a:moveTo>
                  <a:pt x="1098232" y="3370157"/>
                </a:moveTo>
                <a:lnTo>
                  <a:pt x="1098323" y="3370290"/>
                </a:lnTo>
                <a:lnTo>
                  <a:pt x="1060701" y="3411459"/>
                </a:lnTo>
                <a:cubicBezTo>
                  <a:pt x="1045993" y="3422928"/>
                  <a:pt x="1029367" y="3431937"/>
                  <a:pt x="1011449" y="3437996"/>
                </a:cubicBezTo>
                <a:cubicBezTo>
                  <a:pt x="1047263" y="3450230"/>
                  <a:pt x="1077902" y="3474159"/>
                  <a:pt x="1098444" y="3505941"/>
                </a:cubicBezTo>
                <a:cubicBezTo>
                  <a:pt x="1112224" y="3479028"/>
                  <a:pt x="1132078" y="3455691"/>
                  <a:pt x="1156440" y="3437784"/>
                </a:cubicBezTo>
                <a:cubicBezTo>
                  <a:pt x="1144317" y="3428847"/>
                  <a:pt x="1133282" y="3418599"/>
                  <a:pt x="1123519" y="3407257"/>
                </a:cubicBezTo>
                <a:lnTo>
                  <a:pt x="1098323" y="3370290"/>
                </a:lnTo>
                <a:lnTo>
                  <a:pt x="1098444" y="3370157"/>
                </a:lnTo>
                <a:close/>
                <a:moveTo>
                  <a:pt x="320463" y="3175000"/>
                </a:moveTo>
                <a:cubicBezTo>
                  <a:pt x="362108" y="3175032"/>
                  <a:pt x="399669" y="3200061"/>
                  <a:pt x="415713" y="3238500"/>
                </a:cubicBezTo>
                <a:cubicBezTo>
                  <a:pt x="428963" y="3270695"/>
                  <a:pt x="425397" y="3307366"/>
                  <a:pt x="406188" y="3336396"/>
                </a:cubicBezTo>
                <a:cubicBezTo>
                  <a:pt x="396758" y="3350683"/>
                  <a:pt x="383921" y="3362389"/>
                  <a:pt x="368829" y="3370474"/>
                </a:cubicBezTo>
                <a:cubicBezTo>
                  <a:pt x="364733" y="3372760"/>
                  <a:pt x="360489" y="3374771"/>
                  <a:pt x="356118" y="3376475"/>
                </a:cubicBezTo>
                <a:cubicBezTo>
                  <a:pt x="302725" y="3397398"/>
                  <a:pt x="242496" y="3371077"/>
                  <a:pt x="221572" y="3317695"/>
                </a:cubicBezTo>
                <a:cubicBezTo>
                  <a:pt x="200649" y="3264313"/>
                  <a:pt x="226970" y="3204072"/>
                  <a:pt x="280352" y="3183149"/>
                </a:cubicBezTo>
                <a:cubicBezTo>
                  <a:pt x="292862" y="3177985"/>
                  <a:pt x="306292" y="3175392"/>
                  <a:pt x="319828" y="3175529"/>
                </a:cubicBezTo>
                <a:close/>
                <a:moveTo>
                  <a:pt x="637328" y="3141557"/>
                </a:moveTo>
                <a:cubicBezTo>
                  <a:pt x="654960" y="3141610"/>
                  <a:pt x="672422" y="3145060"/>
                  <a:pt x="688753" y="3151706"/>
                </a:cubicBezTo>
                <a:cubicBezTo>
                  <a:pt x="759131" y="3180345"/>
                  <a:pt x="792966" y="3260619"/>
                  <a:pt x="764328" y="3330998"/>
                </a:cubicBezTo>
                <a:cubicBezTo>
                  <a:pt x="757671" y="3348027"/>
                  <a:pt x="747702" y="3363563"/>
                  <a:pt x="735012" y="3376719"/>
                </a:cubicBezTo>
                <a:cubicBezTo>
                  <a:pt x="722302" y="3389831"/>
                  <a:pt x="707073" y="3400235"/>
                  <a:pt x="690245" y="3407304"/>
                </a:cubicBezTo>
                <a:cubicBezTo>
                  <a:pt x="656399" y="3421549"/>
                  <a:pt x="618257" y="3421549"/>
                  <a:pt x="584411" y="3407304"/>
                </a:cubicBezTo>
                <a:cubicBezTo>
                  <a:pt x="567584" y="3400235"/>
                  <a:pt x="552355" y="3389831"/>
                  <a:pt x="539644" y="3376719"/>
                </a:cubicBezTo>
                <a:cubicBezTo>
                  <a:pt x="526986" y="3363532"/>
                  <a:pt x="517027" y="3348006"/>
                  <a:pt x="510328" y="3330998"/>
                </a:cubicBezTo>
                <a:cubicBezTo>
                  <a:pt x="504687" y="3316108"/>
                  <a:pt x="501628" y="3300360"/>
                  <a:pt x="501300" y="3284442"/>
                </a:cubicBezTo>
                <a:cubicBezTo>
                  <a:pt x="499692" y="3207417"/>
                  <a:pt x="560831" y="3143684"/>
                  <a:pt x="637857" y="3142086"/>
                </a:cubicBezTo>
                <a:close/>
                <a:moveTo>
                  <a:pt x="1744979" y="3118062"/>
                </a:moveTo>
                <a:lnTo>
                  <a:pt x="1743286" y="3119755"/>
                </a:lnTo>
                <a:lnTo>
                  <a:pt x="1744450" y="3120708"/>
                </a:lnTo>
                <a:lnTo>
                  <a:pt x="1745932" y="3119120"/>
                </a:lnTo>
                <a:close/>
                <a:moveTo>
                  <a:pt x="5253249" y="3109595"/>
                </a:moveTo>
                <a:cubicBezTo>
                  <a:pt x="5250498" y="3112558"/>
                  <a:pt x="5247852" y="3115310"/>
                  <a:pt x="5244994" y="3118167"/>
                </a:cubicBezTo>
                <a:lnTo>
                  <a:pt x="5245840" y="3118591"/>
                </a:lnTo>
                <a:lnTo>
                  <a:pt x="5253037" y="3126528"/>
                </a:lnTo>
                <a:cubicBezTo>
                  <a:pt x="5256001" y="3123671"/>
                  <a:pt x="5259069" y="3120813"/>
                  <a:pt x="5262245" y="3118062"/>
                </a:cubicBezTo>
                <a:cubicBezTo>
                  <a:pt x="5259175" y="3115310"/>
                  <a:pt x="5256107" y="3112558"/>
                  <a:pt x="5253249" y="3109595"/>
                </a:cubicBezTo>
                <a:close/>
                <a:moveTo>
                  <a:pt x="1419013" y="3095943"/>
                </a:moveTo>
                <a:cubicBezTo>
                  <a:pt x="1410969" y="3104695"/>
                  <a:pt x="1402112" y="3112675"/>
                  <a:pt x="1392555" y="3119755"/>
                </a:cubicBezTo>
                <a:lnTo>
                  <a:pt x="1393084" y="3119755"/>
                </a:lnTo>
                <a:cubicBezTo>
                  <a:pt x="1402429" y="3126613"/>
                  <a:pt x="1411118" y="3134339"/>
                  <a:pt x="1419013" y="3142827"/>
                </a:cubicBezTo>
                <a:cubicBezTo>
                  <a:pt x="1425427" y="3134403"/>
                  <a:pt x="1432507" y="3126518"/>
                  <a:pt x="1440180" y="3119226"/>
                </a:cubicBezTo>
                <a:cubicBezTo>
                  <a:pt x="1432496" y="3112061"/>
                  <a:pt x="1425416" y="3104272"/>
                  <a:pt x="1419013" y="3095943"/>
                </a:cubicBezTo>
                <a:close/>
                <a:moveTo>
                  <a:pt x="1098232" y="3051493"/>
                </a:moveTo>
                <a:cubicBezTo>
                  <a:pt x="1078071" y="3082459"/>
                  <a:pt x="1048342" y="3105986"/>
                  <a:pt x="1013565" y="3118485"/>
                </a:cubicBezTo>
                <a:lnTo>
                  <a:pt x="1013565" y="3118591"/>
                </a:lnTo>
                <a:cubicBezTo>
                  <a:pt x="1048554" y="3131344"/>
                  <a:pt x="1078473" y="3155061"/>
                  <a:pt x="1098867" y="3186219"/>
                </a:cubicBezTo>
                <a:cubicBezTo>
                  <a:pt x="1112668" y="3160131"/>
                  <a:pt x="1132162" y="3137482"/>
                  <a:pt x="1155911" y="3119967"/>
                </a:cubicBezTo>
                <a:cubicBezTo>
                  <a:pt x="1131760" y="3101795"/>
                  <a:pt x="1112043" y="3078385"/>
                  <a:pt x="1098232" y="3051493"/>
                </a:cubicBezTo>
                <a:close/>
                <a:moveTo>
                  <a:pt x="314430" y="2859723"/>
                </a:moveTo>
                <a:cubicBezTo>
                  <a:pt x="336000" y="2858601"/>
                  <a:pt x="357367" y="2864432"/>
                  <a:pt x="375391" y="2876339"/>
                </a:cubicBezTo>
                <a:cubicBezTo>
                  <a:pt x="403309" y="2894955"/>
                  <a:pt x="420126" y="2926260"/>
                  <a:pt x="420242" y="2959820"/>
                </a:cubicBezTo>
                <a:cubicBezTo>
                  <a:pt x="420423" y="3015456"/>
                  <a:pt x="375475" y="3060721"/>
                  <a:pt x="319828" y="3060912"/>
                </a:cubicBezTo>
                <a:lnTo>
                  <a:pt x="319934" y="3060383"/>
                </a:lnTo>
                <a:cubicBezTo>
                  <a:pt x="306715" y="3060499"/>
                  <a:pt x="293613" y="3057949"/>
                  <a:pt x="281410" y="3052868"/>
                </a:cubicBezTo>
                <a:cubicBezTo>
                  <a:pt x="269239" y="3048000"/>
                  <a:pt x="258138" y="3040814"/>
                  <a:pt x="248708" y="3031702"/>
                </a:cubicBezTo>
                <a:cubicBezTo>
                  <a:pt x="239299" y="3022410"/>
                  <a:pt x="231849" y="3011329"/>
                  <a:pt x="226801" y="2999105"/>
                </a:cubicBezTo>
                <a:cubicBezTo>
                  <a:pt x="222324" y="2988405"/>
                  <a:pt x="219731" y="2977018"/>
                  <a:pt x="219127" y="2965439"/>
                </a:cubicBezTo>
                <a:cubicBezTo>
                  <a:pt x="216249" y="2909930"/>
                  <a:pt x="258921" y="2862601"/>
                  <a:pt x="314430" y="2859723"/>
                </a:cubicBezTo>
                <a:close/>
                <a:moveTo>
                  <a:pt x="639508" y="2827020"/>
                </a:moveTo>
                <a:cubicBezTo>
                  <a:pt x="713391" y="2827486"/>
                  <a:pt x="772911" y="2887747"/>
                  <a:pt x="772456" y="2961619"/>
                </a:cubicBezTo>
                <a:cubicBezTo>
                  <a:pt x="772001" y="3035501"/>
                  <a:pt x="711740" y="3095022"/>
                  <a:pt x="637857" y="3094567"/>
                </a:cubicBezTo>
                <a:cubicBezTo>
                  <a:pt x="620215" y="3094482"/>
                  <a:pt x="602763" y="3090884"/>
                  <a:pt x="586528" y="3083983"/>
                </a:cubicBezTo>
                <a:cubicBezTo>
                  <a:pt x="536776" y="3062922"/>
                  <a:pt x="504581" y="3013996"/>
                  <a:pt x="504909" y="2959968"/>
                </a:cubicBezTo>
                <a:cubicBezTo>
                  <a:pt x="505365" y="2886086"/>
                  <a:pt x="565626" y="2826565"/>
                  <a:pt x="639508" y="2827020"/>
                </a:cubicBezTo>
                <a:close/>
                <a:moveTo>
                  <a:pt x="1743286" y="2796858"/>
                </a:moveTo>
                <a:lnTo>
                  <a:pt x="1740323" y="2799821"/>
                </a:lnTo>
                <a:cubicBezTo>
                  <a:pt x="1741985" y="2801250"/>
                  <a:pt x="1743583" y="2802774"/>
                  <a:pt x="1745085" y="2804372"/>
                </a:cubicBezTo>
                <a:lnTo>
                  <a:pt x="1747837" y="2801514"/>
                </a:lnTo>
                <a:close/>
                <a:moveTo>
                  <a:pt x="5254625" y="2787650"/>
                </a:moveTo>
                <a:cubicBezTo>
                  <a:pt x="5250392" y="2791672"/>
                  <a:pt x="5246476" y="2795799"/>
                  <a:pt x="5242348" y="2799821"/>
                </a:cubicBezTo>
                <a:cubicBezTo>
                  <a:pt x="5245840" y="2803525"/>
                  <a:pt x="5249545" y="2807335"/>
                  <a:pt x="5252932" y="2811251"/>
                </a:cubicBezTo>
                <a:lnTo>
                  <a:pt x="5254096" y="2811674"/>
                </a:lnTo>
                <a:cubicBezTo>
                  <a:pt x="5258435" y="2807441"/>
                  <a:pt x="5262985" y="2803419"/>
                  <a:pt x="5266901" y="2799821"/>
                </a:cubicBezTo>
                <a:cubicBezTo>
                  <a:pt x="5262775" y="2795693"/>
                  <a:pt x="5258647" y="2791777"/>
                  <a:pt x="5254625" y="2787650"/>
                </a:cubicBezTo>
                <a:close/>
                <a:moveTo>
                  <a:pt x="1417955" y="2770293"/>
                </a:moveTo>
                <a:cubicBezTo>
                  <a:pt x="1408779" y="2780570"/>
                  <a:pt x="1398566" y="2789862"/>
                  <a:pt x="1387475" y="2798022"/>
                </a:cubicBezTo>
                <a:lnTo>
                  <a:pt x="1419053" y="2825285"/>
                </a:lnTo>
                <a:lnTo>
                  <a:pt x="1419013" y="2825327"/>
                </a:lnTo>
                <a:lnTo>
                  <a:pt x="1419225" y="2825433"/>
                </a:lnTo>
                <a:lnTo>
                  <a:pt x="1419053" y="2825285"/>
                </a:lnTo>
                <a:lnTo>
                  <a:pt x="1443566" y="2798974"/>
                </a:lnTo>
                <a:cubicBezTo>
                  <a:pt x="1434232" y="2790158"/>
                  <a:pt x="1425670" y="2780559"/>
                  <a:pt x="1417955" y="2770293"/>
                </a:cubicBezTo>
                <a:close/>
                <a:moveTo>
                  <a:pt x="1098126" y="2721822"/>
                </a:moveTo>
                <a:cubicBezTo>
                  <a:pt x="1077372" y="2759615"/>
                  <a:pt x="1042469" y="2787629"/>
                  <a:pt x="1001077" y="2799715"/>
                </a:cubicBezTo>
                <a:cubicBezTo>
                  <a:pt x="1040479" y="2810732"/>
                  <a:pt x="1074526" y="2835709"/>
                  <a:pt x="1096856" y="2869988"/>
                </a:cubicBezTo>
                <a:cubicBezTo>
                  <a:pt x="1111842" y="2841212"/>
                  <a:pt x="1133644" y="2816542"/>
                  <a:pt x="1160356" y="2798128"/>
                </a:cubicBezTo>
                <a:cubicBezTo>
                  <a:pt x="1133295" y="2778601"/>
                  <a:pt x="1111874" y="2752281"/>
                  <a:pt x="1098232" y="2721822"/>
                </a:cubicBezTo>
                <a:close/>
                <a:moveTo>
                  <a:pt x="319775" y="2545927"/>
                </a:moveTo>
                <a:cubicBezTo>
                  <a:pt x="332518" y="2545927"/>
                  <a:pt x="345260" y="2548361"/>
                  <a:pt x="357293" y="2553229"/>
                </a:cubicBezTo>
                <a:cubicBezTo>
                  <a:pt x="381614" y="2562934"/>
                  <a:pt x="401023" y="2581995"/>
                  <a:pt x="411162" y="2606146"/>
                </a:cubicBezTo>
                <a:cubicBezTo>
                  <a:pt x="411331" y="2606537"/>
                  <a:pt x="411490" y="2606929"/>
                  <a:pt x="411649" y="2607321"/>
                </a:cubicBezTo>
                <a:cubicBezTo>
                  <a:pt x="431885" y="2657401"/>
                  <a:pt x="407691" y="2714392"/>
                  <a:pt x="357611" y="2734628"/>
                </a:cubicBezTo>
                <a:cubicBezTo>
                  <a:pt x="345577" y="2739358"/>
                  <a:pt x="332750" y="2741740"/>
                  <a:pt x="319828" y="2741613"/>
                </a:cubicBezTo>
                <a:lnTo>
                  <a:pt x="319828" y="2740131"/>
                </a:lnTo>
                <a:cubicBezTo>
                  <a:pt x="308091" y="2739983"/>
                  <a:pt x="296481" y="2737728"/>
                  <a:pt x="285548" y="2733485"/>
                </a:cubicBezTo>
                <a:cubicBezTo>
                  <a:pt x="234855" y="2713842"/>
                  <a:pt x="209698" y="2656830"/>
                  <a:pt x="229341" y="2606146"/>
                </a:cubicBezTo>
                <a:cubicBezTo>
                  <a:pt x="239193" y="2582143"/>
                  <a:pt x="258254" y="2563082"/>
                  <a:pt x="282257" y="2553229"/>
                </a:cubicBezTo>
                <a:cubicBezTo>
                  <a:pt x="294291" y="2548361"/>
                  <a:pt x="307033" y="2545927"/>
                  <a:pt x="319775" y="2545927"/>
                </a:cubicBezTo>
                <a:close/>
                <a:moveTo>
                  <a:pt x="642154" y="2509236"/>
                </a:moveTo>
                <a:cubicBezTo>
                  <a:pt x="692683" y="2511091"/>
                  <a:pt x="739614" y="2542575"/>
                  <a:pt x="758719" y="2592811"/>
                </a:cubicBezTo>
                <a:cubicBezTo>
                  <a:pt x="765048" y="2609056"/>
                  <a:pt x="768032" y="2626403"/>
                  <a:pt x="767503" y="2643823"/>
                </a:cubicBezTo>
                <a:cubicBezTo>
                  <a:pt x="767450" y="2715631"/>
                  <a:pt x="709654" y="2774029"/>
                  <a:pt x="637857" y="2774844"/>
                </a:cubicBezTo>
                <a:lnTo>
                  <a:pt x="638386" y="2774103"/>
                </a:lnTo>
                <a:cubicBezTo>
                  <a:pt x="604245" y="2773733"/>
                  <a:pt x="571552" y="2760229"/>
                  <a:pt x="547105" y="2736395"/>
                </a:cubicBezTo>
                <a:cubicBezTo>
                  <a:pt x="494580" y="2685193"/>
                  <a:pt x="493511" y="2601098"/>
                  <a:pt x="544724" y="2548573"/>
                </a:cubicBezTo>
                <a:cubicBezTo>
                  <a:pt x="556725" y="2536084"/>
                  <a:pt x="571129" y="2526157"/>
                  <a:pt x="587057" y="2519363"/>
                </a:cubicBezTo>
                <a:cubicBezTo>
                  <a:pt x="588465" y="2518770"/>
                  <a:pt x="589894" y="2518199"/>
                  <a:pt x="591322" y="2517659"/>
                </a:cubicBezTo>
                <a:cubicBezTo>
                  <a:pt x="608068" y="2511291"/>
                  <a:pt x="625311" y="2508617"/>
                  <a:pt x="642154" y="2509236"/>
                </a:cubicBezTo>
                <a:close/>
                <a:moveTo>
                  <a:pt x="1740747" y="2470574"/>
                </a:moveTo>
                <a:cubicBezTo>
                  <a:pt x="1737783" y="2473642"/>
                  <a:pt x="1734820" y="2476500"/>
                  <a:pt x="1731645" y="2479464"/>
                </a:cubicBezTo>
                <a:cubicBezTo>
                  <a:pt x="1735455" y="2482744"/>
                  <a:pt x="1739477" y="2486343"/>
                  <a:pt x="1743075" y="2490047"/>
                </a:cubicBezTo>
                <a:lnTo>
                  <a:pt x="1743392" y="2490047"/>
                </a:lnTo>
                <a:lnTo>
                  <a:pt x="1751330" y="2481792"/>
                </a:lnTo>
                <a:cubicBezTo>
                  <a:pt x="1747520" y="2478088"/>
                  <a:pt x="1744027" y="2474383"/>
                  <a:pt x="1740747" y="2470574"/>
                </a:cubicBezTo>
                <a:close/>
                <a:moveTo>
                  <a:pt x="5257165" y="2459778"/>
                </a:moveTo>
                <a:cubicBezTo>
                  <a:pt x="5251132" y="2467271"/>
                  <a:pt x="5244570" y="2474341"/>
                  <a:pt x="5237586" y="2480945"/>
                </a:cubicBezTo>
                <a:cubicBezTo>
                  <a:pt x="5243406" y="2486480"/>
                  <a:pt x="5248910" y="2492312"/>
                  <a:pt x="5254096" y="2498407"/>
                </a:cubicBezTo>
                <a:lnTo>
                  <a:pt x="5254837" y="2499148"/>
                </a:lnTo>
                <a:cubicBezTo>
                  <a:pt x="5261927" y="2491952"/>
                  <a:pt x="5269547" y="2485274"/>
                  <a:pt x="5277590" y="2479146"/>
                </a:cubicBezTo>
                <a:cubicBezTo>
                  <a:pt x="5270288" y="2473187"/>
                  <a:pt x="5263515" y="2466710"/>
                  <a:pt x="5257165" y="2459778"/>
                </a:cubicBezTo>
                <a:close/>
                <a:moveTo>
                  <a:pt x="1418484" y="2438824"/>
                </a:moveTo>
                <a:cubicBezTo>
                  <a:pt x="1405974" y="2454466"/>
                  <a:pt x="1391031" y="2468012"/>
                  <a:pt x="1374246" y="2478934"/>
                </a:cubicBezTo>
                <a:cubicBezTo>
                  <a:pt x="1390438" y="2488893"/>
                  <a:pt x="1405022" y="2501244"/>
                  <a:pt x="1417531" y="2515553"/>
                </a:cubicBezTo>
                <a:lnTo>
                  <a:pt x="1417531" y="2514812"/>
                </a:lnTo>
                <a:cubicBezTo>
                  <a:pt x="1427607" y="2501339"/>
                  <a:pt x="1439185" y="2489052"/>
                  <a:pt x="1452033" y="2478193"/>
                </a:cubicBezTo>
                <a:cubicBezTo>
                  <a:pt x="1439312" y="2466457"/>
                  <a:pt x="1428051" y="2453238"/>
                  <a:pt x="1418484" y="2438824"/>
                </a:cubicBezTo>
                <a:close/>
                <a:moveTo>
                  <a:pt x="617426" y="2204826"/>
                </a:moveTo>
                <a:cubicBezTo>
                  <a:pt x="655872" y="2198878"/>
                  <a:pt x="695825" y="2211361"/>
                  <a:pt x="724217" y="2240174"/>
                </a:cubicBezTo>
                <a:cubicBezTo>
                  <a:pt x="746855" y="2262928"/>
                  <a:pt x="759512" y="2293758"/>
                  <a:pt x="759418" y="2325857"/>
                </a:cubicBezTo>
                <a:cubicBezTo>
                  <a:pt x="759206" y="2392659"/>
                  <a:pt x="704881" y="2446655"/>
                  <a:pt x="638069" y="2446443"/>
                </a:cubicBezTo>
                <a:lnTo>
                  <a:pt x="637963" y="2446020"/>
                </a:lnTo>
                <a:cubicBezTo>
                  <a:pt x="601239" y="2446613"/>
                  <a:pt x="566219" y="2430537"/>
                  <a:pt x="542713" y="2402311"/>
                </a:cubicBezTo>
                <a:cubicBezTo>
                  <a:pt x="519144" y="2374159"/>
                  <a:pt x="509672" y="2336800"/>
                  <a:pt x="516996" y="2300817"/>
                </a:cubicBezTo>
                <a:cubicBezTo>
                  <a:pt x="520477" y="2282973"/>
                  <a:pt x="528002" y="2266177"/>
                  <a:pt x="539009" y="2251710"/>
                </a:cubicBezTo>
                <a:cubicBezTo>
                  <a:pt x="549888" y="2237222"/>
                  <a:pt x="563890" y="2225358"/>
                  <a:pt x="579967" y="2216997"/>
                </a:cubicBezTo>
                <a:cubicBezTo>
                  <a:pt x="591963" y="2210840"/>
                  <a:pt x="604611" y="2206809"/>
                  <a:pt x="617426" y="2204826"/>
                </a:cubicBezTo>
                <a:close/>
                <a:moveTo>
                  <a:pt x="2059728" y="2157307"/>
                </a:moveTo>
                <a:lnTo>
                  <a:pt x="2056977" y="2160058"/>
                </a:lnTo>
                <a:lnTo>
                  <a:pt x="2056871" y="2160058"/>
                </a:lnTo>
                <a:lnTo>
                  <a:pt x="2062797" y="2165350"/>
                </a:lnTo>
                <a:lnTo>
                  <a:pt x="2065125" y="2162916"/>
                </a:lnTo>
                <a:close/>
                <a:moveTo>
                  <a:pt x="4935537" y="2150851"/>
                </a:moveTo>
                <a:cubicBezTo>
                  <a:pt x="4932362" y="2154555"/>
                  <a:pt x="4928976" y="2158048"/>
                  <a:pt x="4925588" y="2161434"/>
                </a:cubicBezTo>
                <a:cubicBezTo>
                  <a:pt x="4928552" y="2164292"/>
                  <a:pt x="4931410" y="2167255"/>
                  <a:pt x="4934162" y="2170113"/>
                </a:cubicBezTo>
                <a:lnTo>
                  <a:pt x="4934585" y="2170113"/>
                </a:lnTo>
                <a:cubicBezTo>
                  <a:pt x="4937654" y="2166726"/>
                  <a:pt x="4941359" y="2163445"/>
                  <a:pt x="4945169" y="2160164"/>
                </a:cubicBezTo>
                <a:close/>
                <a:moveTo>
                  <a:pt x="1739477" y="2136987"/>
                </a:moveTo>
                <a:cubicBezTo>
                  <a:pt x="1732227" y="2145189"/>
                  <a:pt x="1724374" y="2152830"/>
                  <a:pt x="1715981" y="2159847"/>
                </a:cubicBezTo>
                <a:cubicBezTo>
                  <a:pt x="1724638" y="2166482"/>
                  <a:pt x="1732809" y="2173732"/>
                  <a:pt x="1740429" y="2181543"/>
                </a:cubicBezTo>
                <a:lnTo>
                  <a:pt x="1740641" y="2181860"/>
                </a:lnTo>
                <a:cubicBezTo>
                  <a:pt x="1746832" y="2174367"/>
                  <a:pt x="1753510" y="2167297"/>
                  <a:pt x="1760643" y="2160693"/>
                </a:cubicBezTo>
                <a:cubicBezTo>
                  <a:pt x="1752981" y="2153359"/>
                  <a:pt x="1745901" y="2145432"/>
                  <a:pt x="1739477" y="2136987"/>
                </a:cubicBezTo>
                <a:close/>
                <a:moveTo>
                  <a:pt x="5256107" y="2125557"/>
                </a:moveTo>
                <a:cubicBezTo>
                  <a:pt x="5247322" y="2138511"/>
                  <a:pt x="5236951" y="2150375"/>
                  <a:pt x="5225415" y="2160905"/>
                </a:cubicBezTo>
                <a:cubicBezTo>
                  <a:pt x="5236739" y="2170409"/>
                  <a:pt x="5247006" y="2181045"/>
                  <a:pt x="5256107" y="2192655"/>
                </a:cubicBezTo>
                <a:lnTo>
                  <a:pt x="5256318" y="2192867"/>
                </a:lnTo>
                <a:cubicBezTo>
                  <a:pt x="5267431" y="2180823"/>
                  <a:pt x="5280026" y="2170166"/>
                  <a:pt x="5293677" y="2161117"/>
                </a:cubicBezTo>
                <a:cubicBezTo>
                  <a:pt x="5279602" y="2151031"/>
                  <a:pt x="5266901" y="2139072"/>
                  <a:pt x="5256107" y="2125557"/>
                </a:cubicBezTo>
                <a:close/>
                <a:moveTo>
                  <a:pt x="638193" y="2117178"/>
                </a:moveTo>
                <a:lnTo>
                  <a:pt x="638281" y="2117196"/>
                </a:lnTo>
                <a:lnTo>
                  <a:pt x="638069" y="2117196"/>
                </a:lnTo>
                <a:close/>
                <a:moveTo>
                  <a:pt x="1417214" y="2098358"/>
                </a:moveTo>
                <a:cubicBezTo>
                  <a:pt x="1401011" y="2124435"/>
                  <a:pt x="1377992" y="2145580"/>
                  <a:pt x="1350645" y="2159529"/>
                </a:cubicBezTo>
                <a:cubicBezTo>
                  <a:pt x="1376891" y="2171647"/>
                  <a:pt x="1399921" y="2189766"/>
                  <a:pt x="1417849" y="2212446"/>
                </a:cubicBezTo>
                <a:lnTo>
                  <a:pt x="1418167" y="2212446"/>
                </a:lnTo>
                <a:cubicBezTo>
                  <a:pt x="1431279" y="2192105"/>
                  <a:pt x="1447821" y="2174208"/>
                  <a:pt x="1467062" y="2159529"/>
                </a:cubicBezTo>
                <a:cubicBezTo>
                  <a:pt x="1446477" y="2142723"/>
                  <a:pt x="1429523" y="2121906"/>
                  <a:pt x="1417214" y="2098358"/>
                </a:cubicBezTo>
                <a:close/>
                <a:moveTo>
                  <a:pt x="637675" y="1899923"/>
                </a:moveTo>
                <a:cubicBezTo>
                  <a:pt x="652147" y="1899554"/>
                  <a:pt x="666930" y="1902016"/>
                  <a:pt x="681249" y="1907646"/>
                </a:cubicBezTo>
                <a:cubicBezTo>
                  <a:pt x="695102" y="1912631"/>
                  <a:pt x="707781" y="1920409"/>
                  <a:pt x="718502" y="1930506"/>
                </a:cubicBezTo>
                <a:cubicBezTo>
                  <a:pt x="751554" y="1961758"/>
                  <a:pt x="761576" y="2010325"/>
                  <a:pt x="743584" y="2052108"/>
                </a:cubicBezTo>
                <a:cubicBezTo>
                  <a:pt x="737764" y="2065591"/>
                  <a:pt x="729223" y="2077731"/>
                  <a:pt x="718502" y="2087774"/>
                </a:cubicBezTo>
                <a:cubicBezTo>
                  <a:pt x="707702" y="2098019"/>
                  <a:pt x="695024" y="2105803"/>
                  <a:pt x="681330" y="2110812"/>
                </a:cubicBezTo>
                <a:lnTo>
                  <a:pt x="638193" y="2117178"/>
                </a:lnTo>
                <a:lnTo>
                  <a:pt x="596066" y="2108458"/>
                </a:lnTo>
                <a:cubicBezTo>
                  <a:pt x="557116" y="2091889"/>
                  <a:pt x="529664" y="2053521"/>
                  <a:pt x="529061" y="2008611"/>
                </a:cubicBezTo>
                <a:cubicBezTo>
                  <a:pt x="529378" y="1995583"/>
                  <a:pt x="531982" y="1982713"/>
                  <a:pt x="536755" y="1970574"/>
                </a:cubicBezTo>
                <a:cubicBezTo>
                  <a:pt x="553646" y="1927617"/>
                  <a:pt x="594260" y="1901030"/>
                  <a:pt x="637675" y="1899923"/>
                </a:cubicBezTo>
                <a:close/>
                <a:moveTo>
                  <a:pt x="954246" y="1865630"/>
                </a:moveTo>
                <a:cubicBezTo>
                  <a:pt x="1032806" y="1865270"/>
                  <a:pt x="1096783" y="1928654"/>
                  <a:pt x="1097142" y="2007214"/>
                </a:cubicBezTo>
                <a:cubicBezTo>
                  <a:pt x="1097513" y="2085763"/>
                  <a:pt x="1034129" y="2149750"/>
                  <a:pt x="955569" y="2150110"/>
                </a:cubicBezTo>
                <a:cubicBezTo>
                  <a:pt x="936879" y="2150184"/>
                  <a:pt x="918368" y="2146596"/>
                  <a:pt x="901065" y="2139527"/>
                </a:cubicBezTo>
                <a:cubicBezTo>
                  <a:pt x="847820" y="2117757"/>
                  <a:pt x="812937" y="2066057"/>
                  <a:pt x="812673" y="2008537"/>
                </a:cubicBezTo>
                <a:cubicBezTo>
                  <a:pt x="812303" y="1929977"/>
                  <a:pt x="875697" y="1866000"/>
                  <a:pt x="954246" y="1865630"/>
                </a:cubicBezTo>
                <a:close/>
                <a:moveTo>
                  <a:pt x="2378816" y="1838007"/>
                </a:moveTo>
                <a:lnTo>
                  <a:pt x="2375006" y="1842029"/>
                </a:lnTo>
                <a:lnTo>
                  <a:pt x="2380720" y="1847427"/>
                </a:lnTo>
                <a:lnTo>
                  <a:pt x="2384319" y="1843723"/>
                </a:lnTo>
                <a:close/>
                <a:moveTo>
                  <a:pt x="4615815" y="1833880"/>
                </a:moveTo>
                <a:cubicBezTo>
                  <a:pt x="4613064" y="1837055"/>
                  <a:pt x="4610206" y="1840230"/>
                  <a:pt x="4607242" y="1843193"/>
                </a:cubicBezTo>
                <a:cubicBezTo>
                  <a:pt x="4609570" y="1845416"/>
                  <a:pt x="4611794" y="1847638"/>
                  <a:pt x="4614016" y="1849967"/>
                </a:cubicBezTo>
                <a:cubicBezTo>
                  <a:pt x="4617085" y="1847003"/>
                  <a:pt x="4620154" y="1844146"/>
                  <a:pt x="4623329" y="1841500"/>
                </a:cubicBezTo>
                <a:cubicBezTo>
                  <a:pt x="4620683" y="1839098"/>
                  <a:pt x="4618143" y="1836547"/>
                  <a:pt x="4615815" y="1833880"/>
                </a:cubicBezTo>
                <a:close/>
                <a:moveTo>
                  <a:pt x="2057717" y="1820968"/>
                </a:moveTo>
                <a:cubicBezTo>
                  <a:pt x="2051844" y="1827710"/>
                  <a:pt x="2045546" y="1834071"/>
                  <a:pt x="2038879" y="1840018"/>
                </a:cubicBezTo>
                <a:cubicBezTo>
                  <a:pt x="2046298" y="1845913"/>
                  <a:pt x="2053368" y="1852242"/>
                  <a:pt x="2060046" y="1858963"/>
                </a:cubicBezTo>
                <a:lnTo>
                  <a:pt x="2060151" y="1858645"/>
                </a:lnTo>
                <a:cubicBezTo>
                  <a:pt x="2065443" y="1852930"/>
                  <a:pt x="2071052" y="1847427"/>
                  <a:pt x="2076979" y="1842135"/>
                </a:cubicBezTo>
                <a:cubicBezTo>
                  <a:pt x="2070100" y="1835510"/>
                  <a:pt x="2063665" y="1828440"/>
                  <a:pt x="2057717" y="1820968"/>
                </a:cubicBezTo>
                <a:close/>
                <a:moveTo>
                  <a:pt x="4937019" y="1812502"/>
                </a:moveTo>
                <a:cubicBezTo>
                  <a:pt x="4929506" y="1822799"/>
                  <a:pt x="4921144" y="1832430"/>
                  <a:pt x="4911937" y="1841288"/>
                </a:cubicBezTo>
                <a:cubicBezTo>
                  <a:pt x="4920297" y="1848474"/>
                  <a:pt x="4928130" y="1856221"/>
                  <a:pt x="4935432" y="1864466"/>
                </a:cubicBezTo>
                <a:lnTo>
                  <a:pt x="4935432" y="1864572"/>
                </a:lnTo>
                <a:cubicBezTo>
                  <a:pt x="4944215" y="1855343"/>
                  <a:pt x="4953741" y="1846876"/>
                  <a:pt x="4964006" y="1839278"/>
                </a:cubicBezTo>
                <a:cubicBezTo>
                  <a:pt x="4954164" y="1831192"/>
                  <a:pt x="4945169" y="1822228"/>
                  <a:pt x="4937019" y="1812502"/>
                </a:cubicBezTo>
                <a:close/>
                <a:moveTo>
                  <a:pt x="1739053" y="1792499"/>
                </a:moveTo>
                <a:cubicBezTo>
                  <a:pt x="1726163" y="1811380"/>
                  <a:pt x="1709737" y="1827583"/>
                  <a:pt x="1690688" y="1840230"/>
                </a:cubicBezTo>
                <a:lnTo>
                  <a:pt x="1739455" y="1880255"/>
                </a:lnTo>
                <a:lnTo>
                  <a:pt x="1739265" y="1880447"/>
                </a:lnTo>
                <a:lnTo>
                  <a:pt x="1739688" y="1880447"/>
                </a:lnTo>
                <a:lnTo>
                  <a:pt x="1739455" y="1880255"/>
                </a:lnTo>
                <a:lnTo>
                  <a:pt x="1778740" y="1840442"/>
                </a:lnTo>
                <a:cubicBezTo>
                  <a:pt x="1763099" y="1826620"/>
                  <a:pt x="1749710" y="1810438"/>
                  <a:pt x="1739053" y="1792499"/>
                </a:cubicBezTo>
                <a:close/>
                <a:moveTo>
                  <a:pt x="5257165" y="1774190"/>
                </a:moveTo>
                <a:lnTo>
                  <a:pt x="5257165" y="1774296"/>
                </a:lnTo>
                <a:cubicBezTo>
                  <a:pt x="5244994" y="1799410"/>
                  <a:pt x="5227425" y="1821550"/>
                  <a:pt x="5205836" y="1839172"/>
                </a:cubicBezTo>
                <a:cubicBezTo>
                  <a:pt x="5225415" y="1853290"/>
                  <a:pt x="5242348" y="1870689"/>
                  <a:pt x="5255895" y="1890607"/>
                </a:cubicBezTo>
                <a:cubicBezTo>
                  <a:pt x="5273674" y="1868202"/>
                  <a:pt x="5296323" y="1850115"/>
                  <a:pt x="5322041" y="1837690"/>
                </a:cubicBezTo>
                <a:cubicBezTo>
                  <a:pt x="5295159" y="1822725"/>
                  <a:pt x="5272722" y="1800786"/>
                  <a:pt x="5257165" y="1774190"/>
                </a:cubicBezTo>
                <a:close/>
                <a:moveTo>
                  <a:pt x="1420495" y="1740958"/>
                </a:moveTo>
                <a:cubicBezTo>
                  <a:pt x="1402884" y="1792891"/>
                  <a:pt x="1359059" y="1831594"/>
                  <a:pt x="1305348" y="1842664"/>
                </a:cubicBezTo>
                <a:cubicBezTo>
                  <a:pt x="1351693" y="1851141"/>
                  <a:pt x="1392290" y="1878817"/>
                  <a:pt x="1417108" y="1918864"/>
                </a:cubicBezTo>
                <a:lnTo>
                  <a:pt x="1417637" y="1918441"/>
                </a:lnTo>
                <a:cubicBezTo>
                  <a:pt x="1434962" y="1885696"/>
                  <a:pt x="1461145" y="1858486"/>
                  <a:pt x="1493202" y="1839913"/>
                </a:cubicBezTo>
                <a:cubicBezTo>
                  <a:pt x="1458023" y="1816566"/>
                  <a:pt x="1432263" y="1781503"/>
                  <a:pt x="1420495" y="1740958"/>
                </a:cubicBezTo>
                <a:close/>
                <a:moveTo>
                  <a:pt x="5580355" y="1686780"/>
                </a:moveTo>
                <a:lnTo>
                  <a:pt x="5580355" y="1692838"/>
                </a:lnTo>
                <a:lnTo>
                  <a:pt x="5579745" y="1689724"/>
                </a:lnTo>
                <a:close/>
                <a:moveTo>
                  <a:pt x="635291" y="1596920"/>
                </a:moveTo>
                <a:cubicBezTo>
                  <a:pt x="647537" y="1596652"/>
                  <a:pt x="660038" y="1598780"/>
                  <a:pt x="672137" y="1603587"/>
                </a:cubicBezTo>
                <a:cubicBezTo>
                  <a:pt x="720534" y="1622817"/>
                  <a:pt x="744188" y="1677638"/>
                  <a:pt x="724958" y="1726036"/>
                </a:cubicBezTo>
                <a:cubicBezTo>
                  <a:pt x="710586" y="1761522"/>
                  <a:pt x="676359" y="1784953"/>
                  <a:pt x="638069" y="1785514"/>
                </a:cubicBezTo>
                <a:cubicBezTo>
                  <a:pt x="625898" y="1785609"/>
                  <a:pt x="613822" y="1783345"/>
                  <a:pt x="602509" y="1778857"/>
                </a:cubicBezTo>
                <a:cubicBezTo>
                  <a:pt x="554112" y="1759627"/>
                  <a:pt x="530457" y="1704806"/>
                  <a:pt x="549687" y="1656408"/>
                </a:cubicBezTo>
                <a:cubicBezTo>
                  <a:pt x="564111" y="1620102"/>
                  <a:pt x="598553" y="1597726"/>
                  <a:pt x="635291" y="1596920"/>
                </a:cubicBezTo>
                <a:close/>
                <a:moveTo>
                  <a:pt x="954341" y="1566439"/>
                </a:moveTo>
                <a:cubicBezTo>
                  <a:pt x="1022667" y="1566100"/>
                  <a:pt x="1078335" y="1621219"/>
                  <a:pt x="1078675" y="1689544"/>
                </a:cubicBezTo>
                <a:cubicBezTo>
                  <a:pt x="1079013" y="1757871"/>
                  <a:pt x="1023895" y="1813539"/>
                  <a:pt x="955569" y="1813877"/>
                </a:cubicBezTo>
                <a:cubicBezTo>
                  <a:pt x="922771" y="1814015"/>
                  <a:pt x="891265" y="1801156"/>
                  <a:pt x="867939" y="1778106"/>
                </a:cubicBezTo>
                <a:cubicBezTo>
                  <a:pt x="844603" y="1755013"/>
                  <a:pt x="831405" y="1723602"/>
                  <a:pt x="831236" y="1690772"/>
                </a:cubicBezTo>
                <a:cubicBezTo>
                  <a:pt x="830897" y="1622446"/>
                  <a:pt x="886015" y="1566778"/>
                  <a:pt x="954341" y="1566439"/>
                </a:cubicBezTo>
                <a:close/>
                <a:moveTo>
                  <a:pt x="3338195" y="1523682"/>
                </a:moveTo>
                <a:lnTo>
                  <a:pt x="3336078" y="1525693"/>
                </a:lnTo>
                <a:lnTo>
                  <a:pt x="3336925" y="1526540"/>
                </a:lnTo>
                <a:lnTo>
                  <a:pt x="3339042" y="1524529"/>
                </a:lnTo>
                <a:close/>
                <a:moveTo>
                  <a:pt x="3657282" y="1522201"/>
                </a:moveTo>
                <a:lnTo>
                  <a:pt x="3654848" y="1524952"/>
                </a:lnTo>
                <a:lnTo>
                  <a:pt x="3657070" y="1526963"/>
                </a:lnTo>
                <a:cubicBezTo>
                  <a:pt x="3658024" y="1526212"/>
                  <a:pt x="3658870" y="1525397"/>
                  <a:pt x="3659716" y="1524529"/>
                </a:cubicBezTo>
                <a:close/>
                <a:moveTo>
                  <a:pt x="3017837" y="1521142"/>
                </a:moveTo>
                <a:cubicBezTo>
                  <a:pt x="3016779" y="1522095"/>
                  <a:pt x="3015615" y="1523471"/>
                  <a:pt x="3014556" y="1524529"/>
                </a:cubicBezTo>
                <a:lnTo>
                  <a:pt x="3014768" y="1524423"/>
                </a:lnTo>
                <a:cubicBezTo>
                  <a:pt x="3016250" y="1525905"/>
                  <a:pt x="3017731" y="1527281"/>
                  <a:pt x="3019107" y="1528868"/>
                </a:cubicBezTo>
                <a:cubicBezTo>
                  <a:pt x="3020060" y="1527736"/>
                  <a:pt x="3021118" y="1526709"/>
                  <a:pt x="3022282" y="1525799"/>
                </a:cubicBezTo>
                <a:close/>
                <a:moveTo>
                  <a:pt x="3976158" y="1517756"/>
                </a:moveTo>
                <a:cubicBezTo>
                  <a:pt x="3974148" y="1520084"/>
                  <a:pt x="3971924" y="1522307"/>
                  <a:pt x="3969914" y="1524529"/>
                </a:cubicBezTo>
                <a:lnTo>
                  <a:pt x="3970020" y="1524423"/>
                </a:lnTo>
                <a:cubicBezTo>
                  <a:pt x="3971924" y="1526328"/>
                  <a:pt x="3974042" y="1528233"/>
                  <a:pt x="3975840" y="1530244"/>
                </a:cubicBezTo>
                <a:lnTo>
                  <a:pt x="3982402" y="1524106"/>
                </a:lnTo>
                <a:cubicBezTo>
                  <a:pt x="3980180" y="1522095"/>
                  <a:pt x="3978169" y="1519978"/>
                  <a:pt x="3976158" y="1517756"/>
                </a:cubicBezTo>
                <a:close/>
                <a:moveTo>
                  <a:pt x="2697585" y="1511618"/>
                </a:moveTo>
                <a:cubicBezTo>
                  <a:pt x="2694411" y="1515004"/>
                  <a:pt x="2691236" y="1518285"/>
                  <a:pt x="2687955" y="1521460"/>
                </a:cubicBezTo>
                <a:lnTo>
                  <a:pt x="2687849" y="1521883"/>
                </a:lnTo>
                <a:cubicBezTo>
                  <a:pt x="2691765" y="1524952"/>
                  <a:pt x="2695681" y="1528551"/>
                  <a:pt x="2699490" y="1532467"/>
                </a:cubicBezTo>
                <a:cubicBezTo>
                  <a:pt x="2702348" y="1529503"/>
                  <a:pt x="2705206" y="1526752"/>
                  <a:pt x="2708169" y="1523894"/>
                </a:cubicBezTo>
                <a:cubicBezTo>
                  <a:pt x="2704677" y="1519767"/>
                  <a:pt x="2701078" y="1515745"/>
                  <a:pt x="2697585" y="1511618"/>
                </a:cubicBezTo>
                <a:close/>
                <a:moveTo>
                  <a:pt x="4297256" y="1507067"/>
                </a:moveTo>
                <a:cubicBezTo>
                  <a:pt x="4292600" y="1512782"/>
                  <a:pt x="4287626" y="1518253"/>
                  <a:pt x="4282440" y="1523471"/>
                </a:cubicBezTo>
                <a:cubicBezTo>
                  <a:pt x="4286779" y="1527704"/>
                  <a:pt x="4290800" y="1531620"/>
                  <a:pt x="4294610" y="1535747"/>
                </a:cubicBezTo>
                <a:lnTo>
                  <a:pt x="4294506" y="1535113"/>
                </a:lnTo>
                <a:cubicBezTo>
                  <a:pt x="4299479" y="1529980"/>
                  <a:pt x="4304771" y="1525143"/>
                  <a:pt x="4310275" y="1520613"/>
                </a:cubicBezTo>
                <a:cubicBezTo>
                  <a:pt x="4305723" y="1516338"/>
                  <a:pt x="4301384" y="1511808"/>
                  <a:pt x="4297256" y="1507067"/>
                </a:cubicBezTo>
                <a:close/>
                <a:moveTo>
                  <a:pt x="2377228" y="1496589"/>
                </a:moveTo>
                <a:cubicBezTo>
                  <a:pt x="2370264" y="1505066"/>
                  <a:pt x="2362623" y="1512962"/>
                  <a:pt x="2354368" y="1520190"/>
                </a:cubicBezTo>
                <a:cubicBezTo>
                  <a:pt x="2363057" y="1526836"/>
                  <a:pt x="2371227" y="1534118"/>
                  <a:pt x="2378816" y="1541992"/>
                </a:cubicBezTo>
                <a:lnTo>
                  <a:pt x="2378392" y="1541357"/>
                </a:lnTo>
                <a:cubicBezTo>
                  <a:pt x="2385070" y="1534202"/>
                  <a:pt x="2392140" y="1527418"/>
                  <a:pt x="2399559" y="1521037"/>
                </a:cubicBezTo>
                <a:cubicBezTo>
                  <a:pt x="2391494" y="1513480"/>
                  <a:pt x="2384023" y="1505310"/>
                  <a:pt x="2377228" y="1496589"/>
                </a:cubicBezTo>
                <a:close/>
                <a:moveTo>
                  <a:pt x="4617932" y="1487699"/>
                </a:moveTo>
                <a:cubicBezTo>
                  <a:pt x="4609676" y="1499690"/>
                  <a:pt x="4600151" y="1510792"/>
                  <a:pt x="4589568" y="1520825"/>
                </a:cubicBezTo>
                <a:cubicBezTo>
                  <a:pt x="4599093" y="1528741"/>
                  <a:pt x="4607878" y="1537451"/>
                  <a:pt x="4615921" y="1546860"/>
                </a:cubicBezTo>
                <a:cubicBezTo>
                  <a:pt x="4625763" y="1536467"/>
                  <a:pt x="4636558" y="1527101"/>
                  <a:pt x="4648306" y="1518920"/>
                </a:cubicBezTo>
                <a:cubicBezTo>
                  <a:pt x="4637088" y="1509670"/>
                  <a:pt x="4626821" y="1499193"/>
                  <a:pt x="4617932" y="1487699"/>
                </a:cubicBezTo>
                <a:close/>
                <a:moveTo>
                  <a:pt x="2055813" y="1470978"/>
                </a:moveTo>
                <a:cubicBezTo>
                  <a:pt x="2043345" y="1489826"/>
                  <a:pt x="2027396" y="1506135"/>
                  <a:pt x="2008823" y="1519026"/>
                </a:cubicBezTo>
                <a:cubicBezTo>
                  <a:pt x="2027206" y="1529895"/>
                  <a:pt x="2043716" y="1543653"/>
                  <a:pt x="2057717" y="1559772"/>
                </a:cubicBezTo>
                <a:cubicBezTo>
                  <a:pt x="2068914" y="1544839"/>
                  <a:pt x="2082048" y="1531451"/>
                  <a:pt x="2096770" y="1519978"/>
                </a:cubicBezTo>
                <a:cubicBezTo>
                  <a:pt x="2080535" y="1505987"/>
                  <a:pt x="2066692" y="1489435"/>
                  <a:pt x="2055813" y="1470978"/>
                </a:cubicBezTo>
                <a:close/>
                <a:moveTo>
                  <a:pt x="4938183" y="1455526"/>
                </a:moveTo>
                <a:lnTo>
                  <a:pt x="4937866" y="1456372"/>
                </a:lnTo>
                <a:cubicBezTo>
                  <a:pt x="4925800" y="1480989"/>
                  <a:pt x="4908444" y="1502664"/>
                  <a:pt x="4887066" y="1519872"/>
                </a:cubicBezTo>
                <a:cubicBezTo>
                  <a:pt x="4906221" y="1533282"/>
                  <a:pt x="4923049" y="1549813"/>
                  <a:pt x="4936702" y="1568767"/>
                </a:cubicBezTo>
                <a:cubicBezTo>
                  <a:pt x="4953846" y="1547971"/>
                  <a:pt x="4975225" y="1531027"/>
                  <a:pt x="4999355" y="1519026"/>
                </a:cubicBezTo>
                <a:cubicBezTo>
                  <a:pt x="4973743" y="1503553"/>
                  <a:pt x="4952682" y="1481667"/>
                  <a:pt x="4938183" y="1455526"/>
                </a:cubicBezTo>
                <a:close/>
                <a:moveTo>
                  <a:pt x="1738948" y="1427163"/>
                </a:moveTo>
                <a:cubicBezTo>
                  <a:pt x="1722945" y="1470078"/>
                  <a:pt x="1689184" y="1503987"/>
                  <a:pt x="1646343" y="1520190"/>
                </a:cubicBezTo>
                <a:cubicBezTo>
                  <a:pt x="1683692" y="1532287"/>
                  <a:pt x="1715950" y="1556501"/>
                  <a:pt x="1737995" y="1588982"/>
                </a:cubicBezTo>
                <a:lnTo>
                  <a:pt x="1738101" y="1588982"/>
                </a:lnTo>
                <a:cubicBezTo>
                  <a:pt x="1755214" y="1560248"/>
                  <a:pt x="1779227" y="1536245"/>
                  <a:pt x="1807950" y="1519132"/>
                </a:cubicBezTo>
                <a:cubicBezTo>
                  <a:pt x="1775418" y="1496938"/>
                  <a:pt x="1751161" y="1464596"/>
                  <a:pt x="1738948" y="1427163"/>
                </a:cubicBezTo>
                <a:close/>
                <a:moveTo>
                  <a:pt x="968359" y="1267634"/>
                </a:moveTo>
                <a:cubicBezTo>
                  <a:pt x="981146" y="1269108"/>
                  <a:pt x="993852" y="1272947"/>
                  <a:pt x="1005840" y="1279313"/>
                </a:cubicBezTo>
                <a:cubicBezTo>
                  <a:pt x="1048755" y="1302163"/>
                  <a:pt x="1070588" y="1351322"/>
                  <a:pt x="1058756" y="1398482"/>
                </a:cubicBezTo>
                <a:cubicBezTo>
                  <a:pt x="1046998" y="1445609"/>
                  <a:pt x="1004676" y="1478693"/>
                  <a:pt x="956098" y="1478703"/>
                </a:cubicBezTo>
                <a:lnTo>
                  <a:pt x="956416" y="1478809"/>
                </a:lnTo>
                <a:cubicBezTo>
                  <a:pt x="913511" y="1478883"/>
                  <a:pt x="874808" y="1453060"/>
                  <a:pt x="858414" y="1413404"/>
                </a:cubicBezTo>
                <a:cubicBezTo>
                  <a:pt x="844740" y="1380702"/>
                  <a:pt x="848444" y="1343311"/>
                  <a:pt x="868256" y="1313921"/>
                </a:cubicBezTo>
                <a:cubicBezTo>
                  <a:pt x="890902" y="1280083"/>
                  <a:pt x="929997" y="1263212"/>
                  <a:pt x="968359" y="1267634"/>
                </a:cubicBezTo>
                <a:close/>
                <a:moveTo>
                  <a:pt x="1265639" y="1241647"/>
                </a:moveTo>
                <a:cubicBezTo>
                  <a:pt x="1337849" y="1239456"/>
                  <a:pt x="1398174" y="1296215"/>
                  <a:pt x="1400365" y="1368425"/>
                </a:cubicBezTo>
                <a:cubicBezTo>
                  <a:pt x="1402567" y="1440635"/>
                  <a:pt x="1345808" y="1500950"/>
                  <a:pt x="1273598" y="1503151"/>
                </a:cubicBezTo>
                <a:lnTo>
                  <a:pt x="1273598" y="1503045"/>
                </a:lnTo>
                <a:cubicBezTo>
                  <a:pt x="1256104" y="1503585"/>
                  <a:pt x="1238683" y="1500600"/>
                  <a:pt x="1222375" y="1494261"/>
                </a:cubicBezTo>
                <a:cubicBezTo>
                  <a:pt x="1206098" y="1487890"/>
                  <a:pt x="1191239" y="1478365"/>
                  <a:pt x="1178666" y="1466215"/>
                </a:cubicBezTo>
                <a:cubicBezTo>
                  <a:pt x="1177671" y="1465252"/>
                  <a:pt x="1176697" y="1464278"/>
                  <a:pt x="1175734" y="1463283"/>
                </a:cubicBezTo>
                <a:cubicBezTo>
                  <a:pt x="1125506" y="1411446"/>
                  <a:pt x="1126818" y="1328695"/>
                  <a:pt x="1178666" y="1278467"/>
                </a:cubicBezTo>
                <a:cubicBezTo>
                  <a:pt x="1191143" y="1266211"/>
                  <a:pt x="1206023" y="1256654"/>
                  <a:pt x="1222375" y="1250421"/>
                </a:cubicBezTo>
                <a:cubicBezTo>
                  <a:pt x="1236197" y="1245066"/>
                  <a:pt x="1250823" y="1242102"/>
                  <a:pt x="1265639" y="1241647"/>
                </a:cubicBezTo>
                <a:close/>
                <a:moveTo>
                  <a:pt x="5410306" y="1224598"/>
                </a:moveTo>
                <a:cubicBezTo>
                  <a:pt x="5432108" y="1225741"/>
                  <a:pt x="5453485" y="1231699"/>
                  <a:pt x="5472748" y="1242060"/>
                </a:cubicBezTo>
                <a:cubicBezTo>
                  <a:pt x="5492009" y="1252347"/>
                  <a:pt x="5508731" y="1266804"/>
                  <a:pt x="5521643" y="1284393"/>
                </a:cubicBezTo>
                <a:cubicBezTo>
                  <a:pt x="5540481" y="1309783"/>
                  <a:pt x="5550641" y="1340517"/>
                  <a:pt x="5550747" y="1372108"/>
                </a:cubicBezTo>
                <a:cubicBezTo>
                  <a:pt x="5550959" y="1453938"/>
                  <a:pt x="5484813" y="1520476"/>
                  <a:pt x="5403004" y="1520719"/>
                </a:cubicBezTo>
                <a:lnTo>
                  <a:pt x="5403638" y="1521566"/>
                </a:lnTo>
                <a:cubicBezTo>
                  <a:pt x="5384589" y="1521354"/>
                  <a:pt x="5365856" y="1517512"/>
                  <a:pt x="5348287" y="1510263"/>
                </a:cubicBezTo>
                <a:cubicBezTo>
                  <a:pt x="5271982" y="1478756"/>
                  <a:pt x="5235575" y="1391317"/>
                  <a:pt x="5267113" y="1314979"/>
                </a:cubicBezTo>
                <a:cubicBezTo>
                  <a:pt x="5274416" y="1297030"/>
                  <a:pt x="5285211" y="1280700"/>
                  <a:pt x="5298863" y="1266931"/>
                </a:cubicBezTo>
                <a:cubicBezTo>
                  <a:pt x="5312516" y="1253225"/>
                  <a:pt x="5328815" y="1242430"/>
                  <a:pt x="5346806" y="1235181"/>
                </a:cubicBezTo>
                <a:cubicBezTo>
                  <a:pt x="5366914" y="1227000"/>
                  <a:pt x="5388609" y="1223391"/>
                  <a:pt x="5410306" y="1224598"/>
                </a:cubicBezTo>
                <a:close/>
                <a:moveTo>
                  <a:pt x="3338089" y="1174009"/>
                </a:moveTo>
                <a:cubicBezTo>
                  <a:pt x="3330998" y="1183481"/>
                  <a:pt x="3323061" y="1192297"/>
                  <a:pt x="3314382" y="1200362"/>
                </a:cubicBezTo>
                <a:cubicBezTo>
                  <a:pt x="3322743" y="1206881"/>
                  <a:pt x="3330681" y="1213961"/>
                  <a:pt x="3338195" y="1221528"/>
                </a:cubicBezTo>
                <a:lnTo>
                  <a:pt x="3338301" y="1221528"/>
                </a:lnTo>
                <a:cubicBezTo>
                  <a:pt x="3345603" y="1213898"/>
                  <a:pt x="3353435" y="1206817"/>
                  <a:pt x="3361796" y="1200362"/>
                </a:cubicBezTo>
                <a:cubicBezTo>
                  <a:pt x="3353117" y="1192318"/>
                  <a:pt x="3345180" y="1183502"/>
                  <a:pt x="3338089" y="1174009"/>
                </a:cubicBezTo>
                <a:close/>
                <a:moveTo>
                  <a:pt x="3656542" y="1172633"/>
                </a:moveTo>
                <a:cubicBezTo>
                  <a:pt x="3649239" y="1182529"/>
                  <a:pt x="3641089" y="1191747"/>
                  <a:pt x="3632094" y="1200150"/>
                </a:cubicBezTo>
                <a:cubicBezTo>
                  <a:pt x="3641195" y="1207114"/>
                  <a:pt x="3649768" y="1214871"/>
                  <a:pt x="3657494" y="1223327"/>
                </a:cubicBezTo>
                <a:lnTo>
                  <a:pt x="3657918" y="1223010"/>
                </a:lnTo>
                <a:cubicBezTo>
                  <a:pt x="3665537" y="1215041"/>
                  <a:pt x="3673687" y="1207643"/>
                  <a:pt x="3682365" y="1200891"/>
                </a:cubicBezTo>
                <a:cubicBezTo>
                  <a:pt x="3672839" y="1192350"/>
                  <a:pt x="3664161" y="1182889"/>
                  <a:pt x="3656542" y="1172633"/>
                </a:cubicBezTo>
                <a:close/>
                <a:moveTo>
                  <a:pt x="3016144" y="1168400"/>
                </a:moveTo>
                <a:cubicBezTo>
                  <a:pt x="3007900" y="1179555"/>
                  <a:pt x="2998502" y="1189810"/>
                  <a:pt x="2988098" y="1198986"/>
                </a:cubicBezTo>
                <a:cubicBezTo>
                  <a:pt x="2998703" y="1206606"/>
                  <a:pt x="3008556" y="1215221"/>
                  <a:pt x="3017520" y="1224703"/>
                </a:cubicBezTo>
                <a:lnTo>
                  <a:pt x="3017731" y="1224703"/>
                </a:lnTo>
                <a:cubicBezTo>
                  <a:pt x="3025859" y="1215845"/>
                  <a:pt x="3034675" y="1207633"/>
                  <a:pt x="3044084" y="1200150"/>
                </a:cubicBezTo>
                <a:cubicBezTo>
                  <a:pt x="3033681" y="1190583"/>
                  <a:pt x="3024314" y="1179936"/>
                  <a:pt x="3016144" y="1168400"/>
                </a:cubicBezTo>
                <a:close/>
                <a:moveTo>
                  <a:pt x="3977322" y="1165437"/>
                </a:moveTo>
                <a:cubicBezTo>
                  <a:pt x="3968538" y="1178444"/>
                  <a:pt x="3958167" y="1190350"/>
                  <a:pt x="3946525" y="1200891"/>
                </a:cubicBezTo>
                <a:cubicBezTo>
                  <a:pt x="3957109" y="1209072"/>
                  <a:pt x="3966950" y="1218205"/>
                  <a:pt x="3975946" y="1228196"/>
                </a:cubicBezTo>
                <a:lnTo>
                  <a:pt x="3976688" y="1228302"/>
                </a:lnTo>
                <a:cubicBezTo>
                  <a:pt x="3986423" y="1217655"/>
                  <a:pt x="3997325" y="1208066"/>
                  <a:pt x="4009072" y="1199727"/>
                </a:cubicBezTo>
                <a:cubicBezTo>
                  <a:pt x="3997113" y="1189609"/>
                  <a:pt x="3986529" y="1178094"/>
                  <a:pt x="3977322" y="1165437"/>
                </a:cubicBezTo>
                <a:close/>
                <a:moveTo>
                  <a:pt x="2698326" y="1154113"/>
                </a:moveTo>
                <a:cubicBezTo>
                  <a:pt x="2687383" y="1171046"/>
                  <a:pt x="2673720" y="1186064"/>
                  <a:pt x="2657898" y="1198562"/>
                </a:cubicBezTo>
                <a:cubicBezTo>
                  <a:pt x="2672514" y="1208162"/>
                  <a:pt x="2685848" y="1219570"/>
                  <a:pt x="2697585" y="1232535"/>
                </a:cubicBezTo>
                <a:lnTo>
                  <a:pt x="2697797" y="1232429"/>
                </a:lnTo>
                <a:cubicBezTo>
                  <a:pt x="2708846" y="1219539"/>
                  <a:pt x="2721345" y="1207960"/>
                  <a:pt x="2735051" y="1197928"/>
                </a:cubicBezTo>
                <a:cubicBezTo>
                  <a:pt x="2720689" y="1185238"/>
                  <a:pt x="2708317" y="1170464"/>
                  <a:pt x="2698326" y="1154113"/>
                </a:cubicBezTo>
                <a:close/>
                <a:moveTo>
                  <a:pt x="4297786" y="1148821"/>
                </a:moveTo>
                <a:lnTo>
                  <a:pt x="4297680" y="1148927"/>
                </a:lnTo>
                <a:lnTo>
                  <a:pt x="4297691" y="1148939"/>
                </a:lnTo>
                <a:lnTo>
                  <a:pt x="4256616" y="1199515"/>
                </a:lnTo>
                <a:cubicBezTo>
                  <a:pt x="4271857" y="1210501"/>
                  <a:pt x="4285615" y="1223455"/>
                  <a:pt x="4297468" y="1238038"/>
                </a:cubicBezTo>
                <a:cubicBezTo>
                  <a:pt x="4310909" y="1222798"/>
                  <a:pt x="4326572" y="1209664"/>
                  <a:pt x="4343929" y="1199092"/>
                </a:cubicBezTo>
                <a:lnTo>
                  <a:pt x="4297691" y="1148939"/>
                </a:lnTo>
                <a:close/>
                <a:moveTo>
                  <a:pt x="2376276" y="1131676"/>
                </a:moveTo>
                <a:cubicBezTo>
                  <a:pt x="2362242" y="1158960"/>
                  <a:pt x="2341107" y="1181957"/>
                  <a:pt x="2315104" y="1198245"/>
                </a:cubicBezTo>
                <a:cubicBezTo>
                  <a:pt x="2338895" y="1210469"/>
                  <a:pt x="2359925" y="1227434"/>
                  <a:pt x="2376911" y="1248093"/>
                </a:cubicBezTo>
                <a:cubicBezTo>
                  <a:pt x="2391558" y="1228831"/>
                  <a:pt x="2409465" y="1212279"/>
                  <a:pt x="2429827" y="1199197"/>
                </a:cubicBezTo>
                <a:cubicBezTo>
                  <a:pt x="2407190" y="1181227"/>
                  <a:pt x="2389071" y="1158219"/>
                  <a:pt x="2376911" y="1131993"/>
                </a:cubicBezTo>
                <a:close/>
                <a:moveTo>
                  <a:pt x="4617402" y="1117812"/>
                </a:moveTo>
                <a:lnTo>
                  <a:pt x="4617631" y="1118170"/>
                </a:lnTo>
                <a:lnTo>
                  <a:pt x="4593232" y="1163030"/>
                </a:lnTo>
                <a:cubicBezTo>
                  <a:pt x="4582927" y="1176758"/>
                  <a:pt x="4570624" y="1188995"/>
                  <a:pt x="4556654" y="1199303"/>
                </a:cubicBezTo>
                <a:cubicBezTo>
                  <a:pt x="4580890" y="1214205"/>
                  <a:pt x="4601739" y="1234038"/>
                  <a:pt x="4617826" y="1257512"/>
                </a:cubicBezTo>
                <a:cubicBezTo>
                  <a:pt x="4637510" y="1232260"/>
                  <a:pt x="4663229" y="1212416"/>
                  <a:pt x="4692651" y="1199833"/>
                </a:cubicBezTo>
                <a:cubicBezTo>
                  <a:pt x="4675717" y="1190943"/>
                  <a:pt x="4660609" y="1179248"/>
                  <a:pt x="4647882" y="1165371"/>
                </a:cubicBezTo>
                <a:lnTo>
                  <a:pt x="4617631" y="1118170"/>
                </a:lnTo>
                <a:lnTo>
                  <a:pt x="4617826" y="1117812"/>
                </a:lnTo>
                <a:close/>
                <a:moveTo>
                  <a:pt x="2060680" y="1088072"/>
                </a:moveTo>
                <a:cubicBezTo>
                  <a:pt x="2048817" y="1141169"/>
                  <a:pt x="2010103" y="1184222"/>
                  <a:pt x="1958552" y="1201632"/>
                </a:cubicBezTo>
                <a:cubicBezTo>
                  <a:pt x="1998715" y="1213443"/>
                  <a:pt x="2033397" y="1239086"/>
                  <a:pt x="2056448" y="1274022"/>
                </a:cubicBezTo>
                <a:lnTo>
                  <a:pt x="2056977" y="1273704"/>
                </a:lnTo>
                <a:cubicBezTo>
                  <a:pt x="2075879" y="1241414"/>
                  <a:pt x="2103649" y="1215231"/>
                  <a:pt x="2136987" y="1198245"/>
                </a:cubicBezTo>
                <a:cubicBezTo>
                  <a:pt x="2097415" y="1173649"/>
                  <a:pt x="2069793" y="1133771"/>
                  <a:pt x="2060680" y="1088072"/>
                </a:cubicBezTo>
                <a:close/>
                <a:moveTo>
                  <a:pt x="1274487" y="946804"/>
                </a:moveTo>
                <a:cubicBezTo>
                  <a:pt x="1302168" y="946899"/>
                  <a:pt x="1329811" y="957554"/>
                  <a:pt x="1350856" y="978747"/>
                </a:cubicBezTo>
                <a:cubicBezTo>
                  <a:pt x="1371134" y="998982"/>
                  <a:pt x="1382553" y="1026435"/>
                  <a:pt x="1382638" y="1055084"/>
                </a:cubicBezTo>
                <a:cubicBezTo>
                  <a:pt x="1382797" y="1114880"/>
                  <a:pt x="1334452" y="1163479"/>
                  <a:pt x="1274656" y="1163637"/>
                </a:cubicBezTo>
                <a:lnTo>
                  <a:pt x="1274127" y="1163955"/>
                </a:lnTo>
                <a:cubicBezTo>
                  <a:pt x="1245362" y="1163913"/>
                  <a:pt x="1217782" y="1152493"/>
                  <a:pt x="1197398" y="1132205"/>
                </a:cubicBezTo>
                <a:cubicBezTo>
                  <a:pt x="1187302" y="1122204"/>
                  <a:pt x="1179280" y="1110298"/>
                  <a:pt x="1173797" y="1097174"/>
                </a:cubicBezTo>
                <a:cubicBezTo>
                  <a:pt x="1168368" y="1083977"/>
                  <a:pt x="1165563" y="1069848"/>
                  <a:pt x="1165542" y="1055582"/>
                </a:cubicBezTo>
                <a:cubicBezTo>
                  <a:pt x="1165532" y="1034140"/>
                  <a:pt x="1171903" y="1013174"/>
                  <a:pt x="1183852" y="995362"/>
                </a:cubicBezTo>
                <a:cubicBezTo>
                  <a:pt x="1187937" y="989182"/>
                  <a:pt x="1192635" y="983435"/>
                  <a:pt x="1197895" y="978217"/>
                </a:cubicBezTo>
                <a:cubicBezTo>
                  <a:pt x="1219089" y="957173"/>
                  <a:pt x="1246807" y="946708"/>
                  <a:pt x="1274487" y="946804"/>
                </a:cubicBezTo>
                <a:close/>
                <a:moveTo>
                  <a:pt x="5403956" y="932286"/>
                </a:moveTo>
                <a:cubicBezTo>
                  <a:pt x="5471160" y="932868"/>
                  <a:pt x="5525241" y="987467"/>
                  <a:pt x="5525241" y="1054629"/>
                </a:cubicBezTo>
                <a:cubicBezTo>
                  <a:pt x="5525346" y="1070599"/>
                  <a:pt x="5522277" y="1086422"/>
                  <a:pt x="5516245" y="1101196"/>
                </a:cubicBezTo>
                <a:cubicBezTo>
                  <a:pt x="5504074" y="1131168"/>
                  <a:pt x="5480261" y="1154917"/>
                  <a:pt x="5450205" y="1167024"/>
                </a:cubicBezTo>
                <a:cubicBezTo>
                  <a:pt x="5435494" y="1173173"/>
                  <a:pt x="5419619" y="1176306"/>
                  <a:pt x="5403638" y="1176232"/>
                </a:cubicBezTo>
                <a:lnTo>
                  <a:pt x="5403956" y="1176338"/>
                </a:lnTo>
                <a:cubicBezTo>
                  <a:pt x="5336540" y="1176338"/>
                  <a:pt x="5281930" y="1121706"/>
                  <a:pt x="5281930" y="1054312"/>
                </a:cubicBezTo>
                <a:cubicBezTo>
                  <a:pt x="5281930" y="986917"/>
                  <a:pt x="5336540" y="932286"/>
                  <a:pt x="5403956" y="932286"/>
                </a:cubicBezTo>
                <a:close/>
                <a:moveTo>
                  <a:pt x="1602750" y="926073"/>
                </a:moveTo>
                <a:cubicBezTo>
                  <a:pt x="1674347" y="932667"/>
                  <a:pt x="1727030" y="996061"/>
                  <a:pt x="1720427" y="1067647"/>
                </a:cubicBezTo>
                <a:cubicBezTo>
                  <a:pt x="1714246" y="1134089"/>
                  <a:pt x="1658874" y="1185122"/>
                  <a:pt x="1592156" y="1185863"/>
                </a:cubicBezTo>
                <a:cubicBezTo>
                  <a:pt x="1587711" y="1185905"/>
                  <a:pt x="1583277" y="1185725"/>
                  <a:pt x="1578853" y="1185323"/>
                </a:cubicBezTo>
                <a:cubicBezTo>
                  <a:pt x="1507257" y="1178719"/>
                  <a:pt x="1454573" y="1115335"/>
                  <a:pt x="1461177" y="1043739"/>
                </a:cubicBezTo>
                <a:cubicBezTo>
                  <a:pt x="1467781" y="972153"/>
                  <a:pt x="1531164" y="919469"/>
                  <a:pt x="1602750" y="926073"/>
                </a:cubicBezTo>
                <a:close/>
                <a:moveTo>
                  <a:pt x="5086919" y="909007"/>
                </a:moveTo>
                <a:cubicBezTo>
                  <a:pt x="5124239" y="909143"/>
                  <a:pt x="5161492" y="923518"/>
                  <a:pt x="5189855" y="952098"/>
                </a:cubicBezTo>
                <a:cubicBezTo>
                  <a:pt x="5246582" y="1009258"/>
                  <a:pt x="5246264" y="1101598"/>
                  <a:pt x="5189114" y="1158346"/>
                </a:cubicBezTo>
                <a:cubicBezTo>
                  <a:pt x="5161597" y="1185725"/>
                  <a:pt x="5124344" y="1200965"/>
                  <a:pt x="5085504" y="1200679"/>
                </a:cubicBezTo>
                <a:lnTo>
                  <a:pt x="5085398" y="1200679"/>
                </a:lnTo>
                <a:cubicBezTo>
                  <a:pt x="5046874" y="1200425"/>
                  <a:pt x="5010045" y="1184931"/>
                  <a:pt x="4982845" y="1157584"/>
                </a:cubicBezTo>
                <a:cubicBezTo>
                  <a:pt x="4926118" y="1100423"/>
                  <a:pt x="4926436" y="1008084"/>
                  <a:pt x="4983586" y="951346"/>
                </a:cubicBezTo>
                <a:cubicBezTo>
                  <a:pt x="5012214" y="922973"/>
                  <a:pt x="5049599" y="908870"/>
                  <a:pt x="5086919" y="909007"/>
                </a:cubicBezTo>
                <a:close/>
                <a:moveTo>
                  <a:pt x="3337031" y="793432"/>
                </a:moveTo>
                <a:cubicBezTo>
                  <a:pt x="3324860" y="828612"/>
                  <a:pt x="3301365" y="858732"/>
                  <a:pt x="3270144" y="879052"/>
                </a:cubicBezTo>
                <a:cubicBezTo>
                  <a:pt x="3296920" y="892884"/>
                  <a:pt x="3320203" y="912643"/>
                  <a:pt x="3338195" y="936837"/>
                </a:cubicBezTo>
                <a:lnTo>
                  <a:pt x="3338195" y="936519"/>
                </a:lnTo>
                <a:cubicBezTo>
                  <a:pt x="3355869" y="912939"/>
                  <a:pt x="3378517" y="893561"/>
                  <a:pt x="3404552" y="879793"/>
                </a:cubicBezTo>
                <a:cubicBezTo>
                  <a:pt x="3373120" y="859250"/>
                  <a:pt x="3349413" y="828887"/>
                  <a:pt x="3337031" y="793432"/>
                </a:cubicBezTo>
                <a:close/>
                <a:moveTo>
                  <a:pt x="3656542" y="791739"/>
                </a:moveTo>
                <a:cubicBezTo>
                  <a:pt x="3644689" y="827839"/>
                  <a:pt x="3620982" y="858827"/>
                  <a:pt x="3589126" y="879581"/>
                </a:cubicBezTo>
                <a:cubicBezTo>
                  <a:pt x="3615690" y="893604"/>
                  <a:pt x="3638761" y="913426"/>
                  <a:pt x="3656542" y="937577"/>
                </a:cubicBezTo>
                <a:lnTo>
                  <a:pt x="3656648" y="937472"/>
                </a:lnTo>
                <a:cubicBezTo>
                  <a:pt x="3674957" y="913268"/>
                  <a:pt x="3698451" y="893508"/>
                  <a:pt x="3725439" y="879687"/>
                </a:cubicBezTo>
                <a:cubicBezTo>
                  <a:pt x="3693054" y="859166"/>
                  <a:pt x="3668713" y="828103"/>
                  <a:pt x="3656542" y="791739"/>
                </a:cubicBezTo>
                <a:close/>
                <a:moveTo>
                  <a:pt x="3017520" y="783696"/>
                </a:moveTo>
                <a:cubicBezTo>
                  <a:pt x="3011424" y="804100"/>
                  <a:pt x="3001391" y="823129"/>
                  <a:pt x="2987992" y="839682"/>
                </a:cubicBezTo>
                <a:cubicBezTo>
                  <a:pt x="2974583" y="856361"/>
                  <a:pt x="2957999" y="870215"/>
                  <a:pt x="2939203" y="880427"/>
                </a:cubicBezTo>
                <a:cubicBezTo>
                  <a:pt x="2969768" y="894165"/>
                  <a:pt x="2996300" y="915522"/>
                  <a:pt x="3016250" y="942446"/>
                </a:cubicBezTo>
                <a:lnTo>
                  <a:pt x="3016567" y="942975"/>
                </a:lnTo>
                <a:cubicBezTo>
                  <a:pt x="3034919" y="916167"/>
                  <a:pt x="3059652" y="894345"/>
                  <a:pt x="3088534" y="879475"/>
                </a:cubicBezTo>
                <a:cubicBezTo>
                  <a:pt x="3054032" y="857218"/>
                  <a:pt x="3028791" y="823172"/>
                  <a:pt x="3017520" y="783696"/>
                </a:cubicBezTo>
                <a:close/>
                <a:moveTo>
                  <a:pt x="3978169" y="774065"/>
                </a:moveTo>
                <a:cubicBezTo>
                  <a:pt x="3968538" y="817806"/>
                  <a:pt x="3941868" y="855906"/>
                  <a:pt x="3904086" y="879898"/>
                </a:cubicBezTo>
                <a:cubicBezTo>
                  <a:pt x="3933613" y="895212"/>
                  <a:pt x="3958907" y="917744"/>
                  <a:pt x="3977428" y="945409"/>
                </a:cubicBezTo>
                <a:lnTo>
                  <a:pt x="3977640" y="944774"/>
                </a:lnTo>
                <a:cubicBezTo>
                  <a:pt x="3998489" y="915395"/>
                  <a:pt x="4027276" y="892598"/>
                  <a:pt x="4060613" y="879052"/>
                </a:cubicBezTo>
                <a:cubicBezTo>
                  <a:pt x="4019127" y="857800"/>
                  <a:pt x="3988963" y="819436"/>
                  <a:pt x="3978169" y="774065"/>
                </a:cubicBezTo>
                <a:close/>
                <a:moveTo>
                  <a:pt x="2699173" y="740622"/>
                </a:moveTo>
                <a:cubicBezTo>
                  <a:pt x="2697565" y="802143"/>
                  <a:pt x="2659920" y="856954"/>
                  <a:pt x="2603076" y="880533"/>
                </a:cubicBezTo>
                <a:cubicBezTo>
                  <a:pt x="2642235" y="893847"/>
                  <a:pt x="2675784" y="919946"/>
                  <a:pt x="2698326" y="954617"/>
                </a:cubicBezTo>
                <a:lnTo>
                  <a:pt x="2699173" y="954828"/>
                </a:lnTo>
                <a:cubicBezTo>
                  <a:pt x="2719281" y="921957"/>
                  <a:pt x="2748777" y="895869"/>
                  <a:pt x="2783840" y="879898"/>
                </a:cubicBezTo>
                <a:cubicBezTo>
                  <a:pt x="2732744" y="851948"/>
                  <a:pt x="2700464" y="798841"/>
                  <a:pt x="2699173" y="740622"/>
                </a:cubicBezTo>
                <a:close/>
                <a:moveTo>
                  <a:pt x="1582129" y="633045"/>
                </a:moveTo>
                <a:cubicBezTo>
                  <a:pt x="1612971" y="630203"/>
                  <a:pt x="1644147" y="641012"/>
                  <a:pt x="1666769" y="663681"/>
                </a:cubicBezTo>
                <a:cubicBezTo>
                  <a:pt x="1671605" y="668524"/>
                  <a:pt x="1675955" y="673824"/>
                  <a:pt x="1679765" y="679507"/>
                </a:cubicBezTo>
                <a:cubicBezTo>
                  <a:pt x="1712309" y="728059"/>
                  <a:pt x="1699334" y="793803"/>
                  <a:pt x="1650788" y="826347"/>
                </a:cubicBezTo>
                <a:cubicBezTo>
                  <a:pt x="1633410" y="837978"/>
                  <a:pt x="1612963" y="844201"/>
                  <a:pt x="1592051" y="844232"/>
                </a:cubicBezTo>
                <a:lnTo>
                  <a:pt x="1591839" y="844232"/>
                </a:lnTo>
                <a:cubicBezTo>
                  <a:pt x="1548934" y="844169"/>
                  <a:pt x="1510315" y="818219"/>
                  <a:pt x="1494049" y="778510"/>
                </a:cubicBezTo>
                <a:cubicBezTo>
                  <a:pt x="1488641" y="765609"/>
                  <a:pt x="1485911" y="751745"/>
                  <a:pt x="1486006" y="737764"/>
                </a:cubicBezTo>
                <a:cubicBezTo>
                  <a:pt x="1486165" y="716883"/>
                  <a:pt x="1492504" y="696524"/>
                  <a:pt x="1504209" y="679238"/>
                </a:cubicBezTo>
                <a:cubicBezTo>
                  <a:pt x="1515787" y="661838"/>
                  <a:pt x="1532350" y="648337"/>
                  <a:pt x="1551728" y="640503"/>
                </a:cubicBezTo>
                <a:cubicBezTo>
                  <a:pt x="1561605" y="636456"/>
                  <a:pt x="1571849" y="633992"/>
                  <a:pt x="1582129" y="633045"/>
                </a:cubicBezTo>
                <a:close/>
                <a:moveTo>
                  <a:pt x="5085926" y="619255"/>
                </a:moveTo>
                <a:cubicBezTo>
                  <a:pt x="5151544" y="618544"/>
                  <a:pt x="5205201" y="671128"/>
                  <a:pt x="5205942" y="736706"/>
                </a:cubicBezTo>
                <a:cubicBezTo>
                  <a:pt x="5206047" y="752475"/>
                  <a:pt x="5203084" y="768117"/>
                  <a:pt x="5197157" y="782743"/>
                </a:cubicBezTo>
                <a:cubicBezTo>
                  <a:pt x="5185092" y="812303"/>
                  <a:pt x="5161597" y="835787"/>
                  <a:pt x="5132069" y="847937"/>
                </a:cubicBezTo>
                <a:cubicBezTo>
                  <a:pt x="5117360" y="853906"/>
                  <a:pt x="5101589" y="856890"/>
                  <a:pt x="5085714" y="856721"/>
                </a:cubicBezTo>
                <a:lnTo>
                  <a:pt x="5085186" y="856721"/>
                </a:lnTo>
                <a:cubicBezTo>
                  <a:pt x="5020944" y="855631"/>
                  <a:pt x="4969193" y="803571"/>
                  <a:pt x="4968452" y="739278"/>
                </a:cubicBezTo>
                <a:cubicBezTo>
                  <a:pt x="4967711" y="673703"/>
                  <a:pt x="5020310" y="619965"/>
                  <a:pt x="5085926" y="619255"/>
                </a:cubicBezTo>
                <a:close/>
                <a:moveTo>
                  <a:pt x="1906778" y="612956"/>
                </a:moveTo>
                <a:cubicBezTo>
                  <a:pt x="1922999" y="612768"/>
                  <a:pt x="1939525" y="615757"/>
                  <a:pt x="1955482" y="622290"/>
                </a:cubicBezTo>
                <a:cubicBezTo>
                  <a:pt x="2019310" y="648421"/>
                  <a:pt x="2049875" y="721349"/>
                  <a:pt x="2023745" y="785177"/>
                </a:cubicBezTo>
                <a:cubicBezTo>
                  <a:pt x="2004864" y="831829"/>
                  <a:pt x="1959875" y="862637"/>
                  <a:pt x="1909551" y="863388"/>
                </a:cubicBezTo>
                <a:lnTo>
                  <a:pt x="1908810" y="862436"/>
                </a:lnTo>
                <a:cubicBezTo>
                  <a:pt x="1839817" y="861631"/>
                  <a:pt x="1784096" y="805910"/>
                  <a:pt x="1783292" y="736918"/>
                </a:cubicBezTo>
                <a:cubicBezTo>
                  <a:pt x="1783408" y="721011"/>
                  <a:pt x="1786573" y="705273"/>
                  <a:pt x="1792594" y="690550"/>
                </a:cubicBezTo>
                <a:cubicBezTo>
                  <a:pt x="1812192" y="642678"/>
                  <a:pt x="1858114" y="613519"/>
                  <a:pt x="1906778" y="612956"/>
                </a:cubicBezTo>
                <a:close/>
                <a:moveTo>
                  <a:pt x="4769168" y="603570"/>
                </a:moveTo>
                <a:cubicBezTo>
                  <a:pt x="4842933" y="603846"/>
                  <a:pt x="4902518" y="663867"/>
                  <a:pt x="4902306" y="737627"/>
                </a:cubicBezTo>
                <a:cubicBezTo>
                  <a:pt x="4901988" y="811392"/>
                  <a:pt x="4841981" y="870966"/>
                  <a:pt x="4768214" y="870691"/>
                </a:cubicBezTo>
                <a:lnTo>
                  <a:pt x="4768214" y="870902"/>
                </a:lnTo>
                <a:cubicBezTo>
                  <a:pt x="4750647" y="870797"/>
                  <a:pt x="4733290" y="867198"/>
                  <a:pt x="4717097" y="860319"/>
                </a:cubicBezTo>
                <a:cubicBezTo>
                  <a:pt x="4700905" y="853482"/>
                  <a:pt x="4686194" y="843566"/>
                  <a:pt x="4673812" y="831109"/>
                </a:cubicBezTo>
                <a:cubicBezTo>
                  <a:pt x="4648941" y="805974"/>
                  <a:pt x="4634971" y="772001"/>
                  <a:pt x="4635182" y="736632"/>
                </a:cubicBezTo>
                <a:cubicBezTo>
                  <a:pt x="4635394" y="662867"/>
                  <a:pt x="4695401" y="603293"/>
                  <a:pt x="4769168" y="603570"/>
                </a:cubicBezTo>
                <a:close/>
                <a:moveTo>
                  <a:pt x="2225304" y="597012"/>
                </a:moveTo>
                <a:cubicBezTo>
                  <a:pt x="2303155" y="596472"/>
                  <a:pt x="2366708" y="659148"/>
                  <a:pt x="2367248" y="737002"/>
                </a:cubicBezTo>
                <a:cubicBezTo>
                  <a:pt x="2367788" y="814853"/>
                  <a:pt x="2305113" y="878406"/>
                  <a:pt x="2227262" y="878946"/>
                </a:cubicBezTo>
                <a:lnTo>
                  <a:pt x="2227262" y="878840"/>
                </a:lnTo>
                <a:cubicBezTo>
                  <a:pt x="2208572" y="878988"/>
                  <a:pt x="2190041" y="875390"/>
                  <a:pt x="2172758" y="868257"/>
                </a:cubicBezTo>
                <a:cubicBezTo>
                  <a:pt x="2155465" y="861081"/>
                  <a:pt x="2139717" y="850625"/>
                  <a:pt x="2126403" y="837459"/>
                </a:cubicBezTo>
                <a:cubicBezTo>
                  <a:pt x="2100326" y="811276"/>
                  <a:pt x="2085572" y="775906"/>
                  <a:pt x="2085319" y="738960"/>
                </a:cubicBezTo>
                <a:cubicBezTo>
                  <a:pt x="2084779" y="661104"/>
                  <a:pt x="2147454" y="597553"/>
                  <a:pt x="2225304" y="597012"/>
                </a:cubicBezTo>
                <a:close/>
                <a:moveTo>
                  <a:pt x="3496125" y="567024"/>
                </a:moveTo>
                <a:cubicBezTo>
                  <a:pt x="3539146" y="566954"/>
                  <a:pt x="3582194" y="583293"/>
                  <a:pt x="3615055" y="616056"/>
                </a:cubicBezTo>
                <a:cubicBezTo>
                  <a:pt x="3633787" y="634493"/>
                  <a:pt x="3647969" y="657077"/>
                  <a:pt x="3656436" y="681990"/>
                </a:cubicBezTo>
                <a:cubicBezTo>
                  <a:pt x="3675380" y="627489"/>
                  <a:pt x="3720994" y="586556"/>
                  <a:pt x="3777192" y="573630"/>
                </a:cubicBezTo>
                <a:cubicBezTo>
                  <a:pt x="3867467" y="552888"/>
                  <a:pt x="3957425" y="609221"/>
                  <a:pt x="3978169" y="699452"/>
                </a:cubicBezTo>
                <a:cubicBezTo>
                  <a:pt x="3983567" y="677058"/>
                  <a:pt x="3993833" y="656114"/>
                  <a:pt x="4008120" y="638085"/>
                </a:cubicBezTo>
                <a:cubicBezTo>
                  <a:pt x="4062518" y="569703"/>
                  <a:pt x="4162108" y="558371"/>
                  <a:pt x="4230476" y="612775"/>
                </a:cubicBezTo>
                <a:cubicBezTo>
                  <a:pt x="4248573" y="627031"/>
                  <a:pt x="4263284" y="645039"/>
                  <a:pt x="4273655" y="665554"/>
                </a:cubicBezTo>
                <a:cubicBezTo>
                  <a:pt x="4313343" y="743744"/>
                  <a:pt x="4282123" y="839279"/>
                  <a:pt x="4203912" y="878946"/>
                </a:cubicBezTo>
                <a:cubicBezTo>
                  <a:pt x="4243387" y="894980"/>
                  <a:pt x="4276195" y="923988"/>
                  <a:pt x="4296940" y="961178"/>
                </a:cubicBezTo>
                <a:cubicBezTo>
                  <a:pt x="4321598" y="921364"/>
                  <a:pt x="4360862" y="892736"/>
                  <a:pt x="4406265" y="881380"/>
                </a:cubicBezTo>
                <a:cubicBezTo>
                  <a:pt x="4357158" y="866786"/>
                  <a:pt x="4318741" y="828389"/>
                  <a:pt x="4304135" y="779293"/>
                </a:cubicBezTo>
                <a:cubicBezTo>
                  <a:pt x="4280323" y="699061"/>
                  <a:pt x="4326044" y="614684"/>
                  <a:pt x="4406265" y="590837"/>
                </a:cubicBezTo>
                <a:cubicBezTo>
                  <a:pt x="4486486" y="566989"/>
                  <a:pt x="4570836" y="612697"/>
                  <a:pt x="4594755" y="692929"/>
                </a:cubicBezTo>
                <a:cubicBezTo>
                  <a:pt x="4618567" y="773155"/>
                  <a:pt x="4572846" y="857536"/>
                  <a:pt x="4492625" y="881380"/>
                </a:cubicBezTo>
                <a:cubicBezTo>
                  <a:pt x="4520776" y="888481"/>
                  <a:pt x="4546706" y="902282"/>
                  <a:pt x="4568401" y="921597"/>
                </a:cubicBezTo>
                <a:cubicBezTo>
                  <a:pt x="4589991" y="940985"/>
                  <a:pt x="4606502" y="965369"/>
                  <a:pt x="4616556" y="992611"/>
                </a:cubicBezTo>
                <a:cubicBezTo>
                  <a:pt x="4631161" y="957104"/>
                  <a:pt x="4657831" y="927894"/>
                  <a:pt x="4691803" y="910145"/>
                </a:cubicBezTo>
                <a:cubicBezTo>
                  <a:pt x="4771496" y="868564"/>
                  <a:pt x="4869815" y="899467"/>
                  <a:pt x="4911407" y="979170"/>
                </a:cubicBezTo>
                <a:cubicBezTo>
                  <a:pt x="4953000" y="1058873"/>
                  <a:pt x="4922096" y="1157192"/>
                  <a:pt x="4842404" y="1198774"/>
                </a:cubicBezTo>
                <a:cubicBezTo>
                  <a:pt x="4883891" y="1216533"/>
                  <a:pt x="4917651" y="1248558"/>
                  <a:pt x="4937654" y="1289050"/>
                </a:cubicBezTo>
                <a:cubicBezTo>
                  <a:pt x="4950354" y="1266433"/>
                  <a:pt x="4968134" y="1247087"/>
                  <a:pt x="4989618" y="1232535"/>
                </a:cubicBezTo>
                <a:cubicBezTo>
                  <a:pt x="5011103" y="1217962"/>
                  <a:pt x="5035549" y="1208479"/>
                  <a:pt x="5061268" y="1204807"/>
                </a:cubicBezTo>
                <a:cubicBezTo>
                  <a:pt x="5075449" y="1202912"/>
                  <a:pt x="5089842" y="1202828"/>
                  <a:pt x="5104131" y="1204553"/>
                </a:cubicBezTo>
                <a:cubicBezTo>
                  <a:pt x="5196945" y="1215845"/>
                  <a:pt x="5263091" y="1300247"/>
                  <a:pt x="5251768" y="1393084"/>
                </a:cubicBezTo>
                <a:cubicBezTo>
                  <a:pt x="5245206" y="1445218"/>
                  <a:pt x="5214832" y="1491350"/>
                  <a:pt x="5169535" y="1517968"/>
                </a:cubicBezTo>
                <a:cubicBezTo>
                  <a:pt x="5207529" y="1536806"/>
                  <a:pt x="5238115" y="1567752"/>
                  <a:pt x="5256635" y="1605915"/>
                </a:cubicBezTo>
                <a:cubicBezTo>
                  <a:pt x="5269653" y="1583256"/>
                  <a:pt x="5287751" y="1563973"/>
                  <a:pt x="5309552" y="1549612"/>
                </a:cubicBezTo>
                <a:cubicBezTo>
                  <a:pt x="5344478" y="1526307"/>
                  <a:pt x="5386917" y="1516920"/>
                  <a:pt x="5428403" y="1523323"/>
                </a:cubicBezTo>
                <a:cubicBezTo>
                  <a:pt x="5520267" y="1537462"/>
                  <a:pt x="5583237" y="1623346"/>
                  <a:pt x="5569056" y="1715135"/>
                </a:cubicBezTo>
                <a:cubicBezTo>
                  <a:pt x="5565034" y="1740831"/>
                  <a:pt x="5555192" y="1765268"/>
                  <a:pt x="5540269" y="1786572"/>
                </a:cubicBezTo>
                <a:cubicBezTo>
                  <a:pt x="5525241" y="1807845"/>
                  <a:pt x="5505556" y="1825339"/>
                  <a:pt x="5482589" y="1837690"/>
                </a:cubicBezTo>
                <a:cubicBezTo>
                  <a:pt x="5525876" y="1858391"/>
                  <a:pt x="5559636" y="1894851"/>
                  <a:pt x="5576887" y="1939608"/>
                </a:cubicBezTo>
                <a:lnTo>
                  <a:pt x="5580355" y="1935052"/>
                </a:lnTo>
                <a:lnTo>
                  <a:pt x="5580355" y="2080716"/>
                </a:lnTo>
                <a:lnTo>
                  <a:pt x="5577646" y="2077141"/>
                </a:lnTo>
                <a:lnTo>
                  <a:pt x="5578157" y="2076238"/>
                </a:lnTo>
                <a:lnTo>
                  <a:pt x="5577523" y="2076979"/>
                </a:lnTo>
                <a:lnTo>
                  <a:pt x="5577646" y="2077141"/>
                </a:lnTo>
                <a:lnTo>
                  <a:pt x="5551501" y="2123339"/>
                </a:lnTo>
                <a:cubicBezTo>
                  <a:pt x="5540454" y="2137598"/>
                  <a:pt x="5527358" y="2150269"/>
                  <a:pt x="5512541" y="2160905"/>
                </a:cubicBezTo>
                <a:cubicBezTo>
                  <a:pt x="5539740" y="2178727"/>
                  <a:pt x="5562070" y="2203016"/>
                  <a:pt x="5577629" y="2231602"/>
                </a:cubicBezTo>
                <a:lnTo>
                  <a:pt x="5580355" y="2228733"/>
                </a:lnTo>
                <a:lnTo>
                  <a:pt x="5580355" y="2424186"/>
                </a:lnTo>
                <a:lnTo>
                  <a:pt x="5577629" y="2421043"/>
                </a:lnTo>
                <a:cubicBezTo>
                  <a:pt x="5565564" y="2443205"/>
                  <a:pt x="5549371" y="2462848"/>
                  <a:pt x="5529898" y="2478934"/>
                </a:cubicBezTo>
                <a:lnTo>
                  <a:pt x="5577688" y="2531051"/>
                </a:lnTo>
                <a:lnTo>
                  <a:pt x="5577629" y="2531110"/>
                </a:lnTo>
                <a:lnTo>
                  <a:pt x="5577839" y="2531216"/>
                </a:lnTo>
                <a:lnTo>
                  <a:pt x="5577688" y="2531051"/>
                </a:lnTo>
                <a:lnTo>
                  <a:pt x="5580355" y="2528350"/>
                </a:lnTo>
                <a:lnTo>
                  <a:pt x="5580355" y="2758819"/>
                </a:lnTo>
                <a:lnTo>
                  <a:pt x="5577629" y="2756429"/>
                </a:lnTo>
                <a:cubicBezTo>
                  <a:pt x="5566940" y="2772685"/>
                  <a:pt x="5554133" y="2787396"/>
                  <a:pt x="5539422" y="2800138"/>
                </a:cubicBezTo>
                <a:cubicBezTo>
                  <a:pt x="5553604" y="2812066"/>
                  <a:pt x="5566304" y="2825761"/>
                  <a:pt x="5576993" y="2840884"/>
                </a:cubicBezTo>
                <a:lnTo>
                  <a:pt x="5577629" y="2840778"/>
                </a:lnTo>
                <a:lnTo>
                  <a:pt x="5580355" y="2838465"/>
                </a:lnTo>
                <a:lnTo>
                  <a:pt x="5580355" y="3084520"/>
                </a:lnTo>
                <a:lnTo>
                  <a:pt x="5577099" y="3081655"/>
                </a:lnTo>
                <a:lnTo>
                  <a:pt x="5543621" y="3118597"/>
                </a:lnTo>
                <a:lnTo>
                  <a:pt x="5543233" y="3118167"/>
                </a:lnTo>
                <a:lnTo>
                  <a:pt x="5543339" y="3118908"/>
                </a:lnTo>
                <a:lnTo>
                  <a:pt x="5543621" y="3118597"/>
                </a:lnTo>
                <a:lnTo>
                  <a:pt x="5577099" y="3155633"/>
                </a:lnTo>
                <a:lnTo>
                  <a:pt x="5580355" y="3152808"/>
                </a:lnTo>
                <a:lnTo>
                  <a:pt x="5580355" y="3405026"/>
                </a:lnTo>
                <a:lnTo>
                  <a:pt x="5576041" y="3401272"/>
                </a:lnTo>
                <a:lnTo>
                  <a:pt x="5576041" y="3401166"/>
                </a:lnTo>
                <a:cubicBezTo>
                  <a:pt x="5566092" y="3415221"/>
                  <a:pt x="5554451" y="3428016"/>
                  <a:pt x="5541433" y="3439266"/>
                </a:cubicBezTo>
                <a:cubicBezTo>
                  <a:pt x="5554345" y="3450749"/>
                  <a:pt x="5565880" y="3463798"/>
                  <a:pt x="5575617" y="3478107"/>
                </a:cubicBezTo>
                <a:lnTo>
                  <a:pt x="5580355" y="3473841"/>
                </a:lnTo>
                <a:lnTo>
                  <a:pt x="5580355" y="3716732"/>
                </a:lnTo>
                <a:lnTo>
                  <a:pt x="5577118" y="3714008"/>
                </a:lnTo>
                <a:lnTo>
                  <a:pt x="5577311" y="3713797"/>
                </a:lnTo>
                <a:lnTo>
                  <a:pt x="5576993" y="3713903"/>
                </a:lnTo>
                <a:lnTo>
                  <a:pt x="5577118" y="3714008"/>
                </a:lnTo>
                <a:lnTo>
                  <a:pt x="5537094" y="3757719"/>
                </a:lnTo>
                <a:cubicBezTo>
                  <a:pt x="5553710" y="3771953"/>
                  <a:pt x="5567998" y="3788738"/>
                  <a:pt x="5579427" y="3807460"/>
                </a:cubicBezTo>
                <a:lnTo>
                  <a:pt x="5580355" y="3806636"/>
                </a:lnTo>
                <a:lnTo>
                  <a:pt x="5580355" y="4020712"/>
                </a:lnTo>
                <a:lnTo>
                  <a:pt x="5578899" y="4019233"/>
                </a:lnTo>
                <a:lnTo>
                  <a:pt x="5578581" y="4019127"/>
                </a:lnTo>
                <a:cubicBezTo>
                  <a:pt x="5564610" y="4042505"/>
                  <a:pt x="5546089" y="4062899"/>
                  <a:pt x="5524182" y="4079134"/>
                </a:cubicBezTo>
                <a:cubicBezTo>
                  <a:pt x="5546301" y="4096872"/>
                  <a:pt x="5564294" y="4119139"/>
                  <a:pt x="5577099" y="4144433"/>
                </a:cubicBezTo>
                <a:lnTo>
                  <a:pt x="5580355" y="4140570"/>
                </a:lnTo>
                <a:lnTo>
                  <a:pt x="5580355" y="4320810"/>
                </a:lnTo>
                <a:lnTo>
                  <a:pt x="5577099" y="4317471"/>
                </a:lnTo>
                <a:cubicBezTo>
                  <a:pt x="5559848" y="4351814"/>
                  <a:pt x="5532860" y="4380325"/>
                  <a:pt x="5499524" y="4399492"/>
                </a:cubicBezTo>
                <a:cubicBezTo>
                  <a:pt x="5537306" y="4423463"/>
                  <a:pt x="5564506" y="4460875"/>
                  <a:pt x="5575723" y="4504161"/>
                </a:cubicBezTo>
                <a:lnTo>
                  <a:pt x="5575617" y="4503738"/>
                </a:lnTo>
                <a:lnTo>
                  <a:pt x="5580355" y="4493897"/>
                </a:lnTo>
                <a:lnTo>
                  <a:pt x="5580355" y="4601904"/>
                </a:lnTo>
                <a:lnTo>
                  <a:pt x="5574877" y="4591685"/>
                </a:lnTo>
                <a:cubicBezTo>
                  <a:pt x="5559742" y="4650370"/>
                  <a:pt x="5515927" y="4697413"/>
                  <a:pt x="5458460" y="4716674"/>
                </a:cubicBezTo>
                <a:cubicBezTo>
                  <a:pt x="5488729" y="4728157"/>
                  <a:pt x="5514975" y="4748520"/>
                  <a:pt x="5533496" y="4775095"/>
                </a:cubicBezTo>
                <a:cubicBezTo>
                  <a:pt x="5559214" y="4812083"/>
                  <a:pt x="5568104" y="4858195"/>
                  <a:pt x="5558049" y="4902095"/>
                </a:cubicBezTo>
                <a:cubicBezTo>
                  <a:pt x="5552969" y="4923716"/>
                  <a:pt x="5543549" y="4944078"/>
                  <a:pt x="5530320" y="4961890"/>
                </a:cubicBezTo>
                <a:cubicBezTo>
                  <a:pt x="5503334" y="4997747"/>
                  <a:pt x="5462376" y="5020564"/>
                  <a:pt x="5417713" y="5024755"/>
                </a:cubicBezTo>
                <a:cubicBezTo>
                  <a:pt x="5395595" y="5026851"/>
                  <a:pt x="5373370" y="5024258"/>
                  <a:pt x="5352309" y="5017135"/>
                </a:cubicBezTo>
                <a:cubicBezTo>
                  <a:pt x="5309658" y="5002879"/>
                  <a:pt x="5275050" y="4971182"/>
                  <a:pt x="5257059" y="4929928"/>
                </a:cubicBezTo>
                <a:cubicBezTo>
                  <a:pt x="5237797" y="4980337"/>
                  <a:pt x="5197581" y="5019950"/>
                  <a:pt x="5146992" y="5038619"/>
                </a:cubicBezTo>
                <a:cubicBezTo>
                  <a:pt x="5162549" y="5045202"/>
                  <a:pt x="5176943" y="5054209"/>
                  <a:pt x="5189537" y="5065311"/>
                </a:cubicBezTo>
                <a:cubicBezTo>
                  <a:pt x="5255577" y="5123043"/>
                  <a:pt x="5262245" y="5223341"/>
                  <a:pt x="5204566" y="5289318"/>
                </a:cubicBezTo>
                <a:cubicBezTo>
                  <a:pt x="5146780" y="5355305"/>
                  <a:pt x="5046451" y="5361993"/>
                  <a:pt x="4980517" y="5304261"/>
                </a:cubicBezTo>
                <a:cubicBezTo>
                  <a:pt x="4960832" y="5286523"/>
                  <a:pt x="4945803" y="5264203"/>
                  <a:pt x="4936807" y="5239279"/>
                </a:cubicBezTo>
                <a:cubicBezTo>
                  <a:pt x="4927388" y="5267558"/>
                  <a:pt x="4911089" y="5293032"/>
                  <a:pt x="4889288" y="5313363"/>
                </a:cubicBezTo>
                <a:cubicBezTo>
                  <a:pt x="4867486" y="5333820"/>
                  <a:pt x="4840817" y="5348394"/>
                  <a:pt x="4811818" y="5355696"/>
                </a:cubicBezTo>
                <a:cubicBezTo>
                  <a:pt x="4875530" y="5374301"/>
                  <a:pt x="4919451" y="5432690"/>
                  <a:pt x="4919557" y="5499100"/>
                </a:cubicBezTo>
                <a:cubicBezTo>
                  <a:pt x="4920403" y="5576200"/>
                  <a:pt x="4863360" y="5641732"/>
                  <a:pt x="4786947" y="5651638"/>
                </a:cubicBezTo>
                <a:cubicBezTo>
                  <a:pt x="4703550" y="5662443"/>
                  <a:pt x="4627245" y="5603621"/>
                  <a:pt x="4616450" y="5520267"/>
                </a:cubicBezTo>
                <a:cubicBezTo>
                  <a:pt x="4609570" y="5579978"/>
                  <a:pt x="4571259" y="5631466"/>
                  <a:pt x="4516120" y="5655194"/>
                </a:cubicBezTo>
                <a:cubicBezTo>
                  <a:pt x="4431030" y="5691749"/>
                  <a:pt x="4332393" y="5652421"/>
                  <a:pt x="4295880" y="5567363"/>
                </a:cubicBezTo>
                <a:cubicBezTo>
                  <a:pt x="4273444" y="5622947"/>
                  <a:pt x="4224232" y="5663195"/>
                  <a:pt x="4165282" y="5674043"/>
                </a:cubicBezTo>
                <a:cubicBezTo>
                  <a:pt x="4219681" y="5686573"/>
                  <a:pt x="4262120" y="5729034"/>
                  <a:pt x="4274609" y="5783401"/>
                </a:cubicBezTo>
                <a:cubicBezTo>
                  <a:pt x="4292706" y="5861886"/>
                  <a:pt x="4243811" y="5940182"/>
                  <a:pt x="4165282" y="5958268"/>
                </a:cubicBezTo>
                <a:cubicBezTo>
                  <a:pt x="4086755" y="5976356"/>
                  <a:pt x="4008544" y="5927397"/>
                  <a:pt x="3990445" y="5848911"/>
                </a:cubicBezTo>
                <a:cubicBezTo>
                  <a:pt x="3972348" y="5770425"/>
                  <a:pt x="4021243" y="5692130"/>
                  <a:pt x="4099772" y="5674043"/>
                </a:cubicBezTo>
                <a:cubicBezTo>
                  <a:pt x="4074583" y="5669408"/>
                  <a:pt x="4050771" y="5659332"/>
                  <a:pt x="4029922" y="5644515"/>
                </a:cubicBezTo>
                <a:cubicBezTo>
                  <a:pt x="4009072" y="5629752"/>
                  <a:pt x="3991715" y="5610564"/>
                  <a:pt x="3979122" y="5588317"/>
                </a:cubicBezTo>
                <a:cubicBezTo>
                  <a:pt x="3956897" y="5629465"/>
                  <a:pt x="3920067" y="5660803"/>
                  <a:pt x="3875934" y="5676160"/>
                </a:cubicBezTo>
                <a:cubicBezTo>
                  <a:pt x="3912552" y="5691854"/>
                  <a:pt x="3941656" y="5721001"/>
                  <a:pt x="3957319" y="5757577"/>
                </a:cubicBezTo>
                <a:cubicBezTo>
                  <a:pt x="3991081" y="5836317"/>
                  <a:pt x="3954673" y="5927545"/>
                  <a:pt x="3875934" y="5961327"/>
                </a:cubicBezTo>
                <a:cubicBezTo>
                  <a:pt x="3797193" y="5995109"/>
                  <a:pt x="3705965" y="5958661"/>
                  <a:pt x="3672205" y="5879920"/>
                </a:cubicBezTo>
                <a:cubicBezTo>
                  <a:pt x="3638443" y="5801169"/>
                  <a:pt x="3674851" y="5709941"/>
                  <a:pt x="3753590" y="5676160"/>
                </a:cubicBezTo>
                <a:cubicBezTo>
                  <a:pt x="3714009" y="5662518"/>
                  <a:pt x="3680142" y="5635837"/>
                  <a:pt x="3657706" y="5600489"/>
                </a:cubicBezTo>
                <a:cubicBezTo>
                  <a:pt x="3636115" y="5635032"/>
                  <a:pt x="3603837" y="5661597"/>
                  <a:pt x="3565842" y="5676160"/>
                </a:cubicBezTo>
                <a:cubicBezTo>
                  <a:pt x="3597698" y="5691622"/>
                  <a:pt x="3623522" y="5717371"/>
                  <a:pt x="3638973" y="5749269"/>
                </a:cubicBezTo>
                <a:cubicBezTo>
                  <a:pt x="3676967" y="5827628"/>
                  <a:pt x="3644159" y="5921957"/>
                  <a:pt x="3565842" y="5959951"/>
                </a:cubicBezTo>
                <a:cubicBezTo>
                  <a:pt x="3487526" y="5997946"/>
                  <a:pt x="3393122" y="5965211"/>
                  <a:pt x="3355128" y="5886852"/>
                </a:cubicBezTo>
                <a:cubicBezTo>
                  <a:pt x="3317134" y="5808483"/>
                  <a:pt x="3349942" y="5714153"/>
                  <a:pt x="3428259" y="5676160"/>
                </a:cubicBezTo>
                <a:cubicBezTo>
                  <a:pt x="3390900" y="5661830"/>
                  <a:pt x="3359150" y="5635848"/>
                  <a:pt x="3337666" y="5602076"/>
                </a:cubicBezTo>
                <a:cubicBezTo>
                  <a:pt x="3315017" y="5636917"/>
                  <a:pt x="3281574" y="5663354"/>
                  <a:pt x="3242416" y="5677324"/>
                </a:cubicBezTo>
                <a:cubicBezTo>
                  <a:pt x="3245802" y="5678869"/>
                  <a:pt x="3249189" y="5680530"/>
                  <a:pt x="3252575" y="5682329"/>
                </a:cubicBezTo>
                <a:cubicBezTo>
                  <a:pt x="3327718" y="5722906"/>
                  <a:pt x="3355657" y="5816706"/>
                  <a:pt x="3315123" y="5891847"/>
                </a:cubicBezTo>
                <a:cubicBezTo>
                  <a:pt x="3307927" y="5905288"/>
                  <a:pt x="3298719" y="5917586"/>
                  <a:pt x="3287818" y="5928318"/>
                </a:cubicBezTo>
                <a:cubicBezTo>
                  <a:pt x="3227493" y="5988019"/>
                  <a:pt x="3130243" y="5987521"/>
                  <a:pt x="3070542" y="5927196"/>
                </a:cubicBezTo>
                <a:cubicBezTo>
                  <a:pt x="3056213" y="5913141"/>
                  <a:pt x="3044793" y="5896399"/>
                  <a:pt x="3036930" y="5877930"/>
                </a:cubicBezTo>
                <a:cubicBezTo>
                  <a:pt x="3003857" y="5800217"/>
                  <a:pt x="3040030" y="5710407"/>
                  <a:pt x="3117744" y="5677324"/>
                </a:cubicBezTo>
                <a:cubicBezTo>
                  <a:pt x="3076152" y="5662528"/>
                  <a:pt x="3041057" y="5633614"/>
                  <a:pt x="3018578" y="5595620"/>
                </a:cubicBezTo>
                <a:cubicBezTo>
                  <a:pt x="2994003" y="5635530"/>
                  <a:pt x="2955131" y="5664560"/>
                  <a:pt x="2909887" y="5676795"/>
                </a:cubicBezTo>
                <a:cubicBezTo>
                  <a:pt x="2955607" y="5691960"/>
                  <a:pt x="2991485" y="5727827"/>
                  <a:pt x="3006651" y="5773557"/>
                </a:cubicBezTo>
                <a:cubicBezTo>
                  <a:pt x="3033152" y="5853504"/>
                  <a:pt x="2989834" y="5939801"/>
                  <a:pt x="2909887" y="5966312"/>
                </a:cubicBezTo>
                <a:cubicBezTo>
                  <a:pt x="2829941" y="5992813"/>
                  <a:pt x="2743644" y="5949495"/>
                  <a:pt x="2717133" y="5869548"/>
                </a:cubicBezTo>
                <a:cubicBezTo>
                  <a:pt x="2690632" y="5789602"/>
                  <a:pt x="2733950" y="5703305"/>
                  <a:pt x="2813896" y="5676795"/>
                </a:cubicBezTo>
                <a:cubicBezTo>
                  <a:pt x="2762652" y="5662729"/>
                  <a:pt x="2720128" y="5626968"/>
                  <a:pt x="2697480" y="5578899"/>
                </a:cubicBezTo>
                <a:cubicBezTo>
                  <a:pt x="2675498" y="5622841"/>
                  <a:pt x="2635715" y="5655215"/>
                  <a:pt x="2588228" y="5667809"/>
                </a:cubicBezTo>
                <a:cubicBezTo>
                  <a:pt x="2496820" y="5692055"/>
                  <a:pt x="2403062" y="5637605"/>
                  <a:pt x="2378816" y="5546196"/>
                </a:cubicBezTo>
                <a:cubicBezTo>
                  <a:pt x="2363713" y="5597652"/>
                  <a:pt x="2323550" y="5637943"/>
                  <a:pt x="2272135" y="5653193"/>
                </a:cubicBezTo>
                <a:cubicBezTo>
                  <a:pt x="2246862" y="5660644"/>
                  <a:pt x="2220140" y="5661734"/>
                  <a:pt x="2194348" y="5656368"/>
                </a:cubicBezTo>
                <a:cubicBezTo>
                  <a:pt x="2113640" y="5639097"/>
                  <a:pt x="2059633" y="5562865"/>
                  <a:pt x="2070100" y="5481003"/>
                </a:cubicBezTo>
                <a:cubicBezTo>
                  <a:pt x="2073571" y="5454862"/>
                  <a:pt x="2083456" y="5429991"/>
                  <a:pt x="2098886" y="5408613"/>
                </a:cubicBezTo>
                <a:cubicBezTo>
                  <a:pt x="2114317" y="5387234"/>
                  <a:pt x="2134880" y="5370100"/>
                  <a:pt x="2158682" y="5358765"/>
                </a:cubicBezTo>
                <a:cubicBezTo>
                  <a:pt x="2113798" y="5341514"/>
                  <a:pt x="2077296" y="5307627"/>
                  <a:pt x="2056765" y="5264150"/>
                </a:cubicBezTo>
                <a:cubicBezTo>
                  <a:pt x="2042297" y="5290228"/>
                  <a:pt x="2021142" y="5311987"/>
                  <a:pt x="1995466" y="5327164"/>
                </a:cubicBezTo>
                <a:cubicBezTo>
                  <a:pt x="1915731" y="5374333"/>
                  <a:pt x="1812861" y="5347928"/>
                  <a:pt x="1765691" y="5268183"/>
                </a:cubicBezTo>
                <a:cubicBezTo>
                  <a:pt x="1718521" y="5188448"/>
                  <a:pt x="1744937" y="5085578"/>
                  <a:pt x="1824672" y="5038408"/>
                </a:cubicBezTo>
                <a:cubicBezTo>
                  <a:pt x="1786837" y="5019919"/>
                  <a:pt x="1756103" y="4989545"/>
                  <a:pt x="1737148" y="4951942"/>
                </a:cubicBezTo>
                <a:cubicBezTo>
                  <a:pt x="1721813" y="4978072"/>
                  <a:pt x="1699736" y="4999620"/>
                  <a:pt x="1673235" y="5014320"/>
                </a:cubicBezTo>
                <a:cubicBezTo>
                  <a:pt x="1591458" y="5059681"/>
                  <a:pt x="1488387" y="5030153"/>
                  <a:pt x="1443027" y="4948375"/>
                </a:cubicBezTo>
                <a:cubicBezTo>
                  <a:pt x="1397667" y="4866587"/>
                  <a:pt x="1427184" y="4763516"/>
                  <a:pt x="1508971" y="4718156"/>
                </a:cubicBezTo>
                <a:cubicBezTo>
                  <a:pt x="1468332" y="4698471"/>
                  <a:pt x="1436052" y="4664911"/>
                  <a:pt x="1417955" y="4623541"/>
                </a:cubicBezTo>
                <a:cubicBezTo>
                  <a:pt x="1412589" y="4633680"/>
                  <a:pt x="1406165" y="4643226"/>
                  <a:pt x="1398788" y="4652010"/>
                </a:cubicBezTo>
                <a:cubicBezTo>
                  <a:pt x="1341247" y="4720548"/>
                  <a:pt x="1239043" y="4729448"/>
                  <a:pt x="1170506" y="4671907"/>
                </a:cubicBezTo>
                <a:cubicBezTo>
                  <a:pt x="1101979" y="4614365"/>
                  <a:pt x="1093078" y="4512152"/>
                  <a:pt x="1150620" y="4443624"/>
                </a:cubicBezTo>
                <a:cubicBezTo>
                  <a:pt x="1167437" y="4423717"/>
                  <a:pt x="1188825" y="4408181"/>
                  <a:pt x="1212956" y="4398328"/>
                </a:cubicBezTo>
                <a:cubicBezTo>
                  <a:pt x="1156409" y="4378516"/>
                  <a:pt x="1113716" y="4331441"/>
                  <a:pt x="1099502" y="4273233"/>
                </a:cubicBezTo>
                <a:cubicBezTo>
                  <a:pt x="1085014" y="4322096"/>
                  <a:pt x="1046787" y="4360323"/>
                  <a:pt x="997924" y="4374811"/>
                </a:cubicBezTo>
                <a:cubicBezTo>
                  <a:pt x="918178" y="4398455"/>
                  <a:pt x="834368" y="4352978"/>
                  <a:pt x="810725" y="4273233"/>
                </a:cubicBezTo>
                <a:cubicBezTo>
                  <a:pt x="787082" y="4193487"/>
                  <a:pt x="832559" y="4109678"/>
                  <a:pt x="912304" y="4086035"/>
                </a:cubicBezTo>
                <a:cubicBezTo>
                  <a:pt x="992050" y="4062391"/>
                  <a:pt x="1075859" y="4107868"/>
                  <a:pt x="1099502" y="4187613"/>
                </a:cubicBezTo>
                <a:cubicBezTo>
                  <a:pt x="1105133" y="4165198"/>
                  <a:pt x="1115092" y="4144084"/>
                  <a:pt x="1128818" y="4125489"/>
                </a:cubicBezTo>
                <a:cubicBezTo>
                  <a:pt x="1142661" y="4106979"/>
                  <a:pt x="1159943" y="4091316"/>
                  <a:pt x="1179724" y="4079346"/>
                </a:cubicBezTo>
                <a:cubicBezTo>
                  <a:pt x="1141867" y="4058158"/>
                  <a:pt x="1112541" y="4024493"/>
                  <a:pt x="1096750" y="3984096"/>
                </a:cubicBezTo>
                <a:cubicBezTo>
                  <a:pt x="1084717" y="4007665"/>
                  <a:pt x="1066916" y="4027794"/>
                  <a:pt x="1044998" y="4042622"/>
                </a:cubicBezTo>
                <a:cubicBezTo>
                  <a:pt x="979519" y="4087707"/>
                  <a:pt x="890714" y="4076965"/>
                  <a:pt x="837871" y="4017561"/>
                </a:cubicBezTo>
                <a:cubicBezTo>
                  <a:pt x="780034" y="3952526"/>
                  <a:pt x="785865" y="3852916"/>
                  <a:pt x="850900" y="3795078"/>
                </a:cubicBezTo>
                <a:cubicBezTo>
                  <a:pt x="870543" y="3777297"/>
                  <a:pt x="894408" y="3764830"/>
                  <a:pt x="920220" y="3758883"/>
                </a:cubicBezTo>
                <a:cubicBezTo>
                  <a:pt x="842528" y="3742616"/>
                  <a:pt x="786955" y="3674004"/>
                  <a:pt x="787188" y="3594629"/>
                </a:cubicBezTo>
                <a:cubicBezTo>
                  <a:pt x="787040" y="3523361"/>
                  <a:pt x="832739" y="3460073"/>
                  <a:pt x="900430" y="3437784"/>
                </a:cubicBezTo>
                <a:cubicBezTo>
                  <a:pt x="852096" y="3421020"/>
                  <a:pt x="813932" y="3383312"/>
                  <a:pt x="796597" y="3335189"/>
                </a:cubicBezTo>
                <a:cubicBezTo>
                  <a:pt x="764900" y="3247200"/>
                  <a:pt x="810535" y="3150182"/>
                  <a:pt x="898525" y="3118485"/>
                </a:cubicBezTo>
                <a:cubicBezTo>
                  <a:pt x="847047" y="3100208"/>
                  <a:pt x="807730" y="3057938"/>
                  <a:pt x="793210" y="3005275"/>
                </a:cubicBezTo>
                <a:cubicBezTo>
                  <a:pt x="768657" y="2916185"/>
                  <a:pt x="820970" y="2824057"/>
                  <a:pt x="910061" y="2799503"/>
                </a:cubicBezTo>
                <a:cubicBezTo>
                  <a:pt x="883761" y="2791820"/>
                  <a:pt x="859832" y="2777628"/>
                  <a:pt x="840486" y="2758239"/>
                </a:cubicBezTo>
                <a:cubicBezTo>
                  <a:pt x="776986" y="2694602"/>
                  <a:pt x="777102" y="2591541"/>
                  <a:pt x="840739" y="2528041"/>
                </a:cubicBezTo>
                <a:cubicBezTo>
                  <a:pt x="851577" y="2517341"/>
                  <a:pt x="863865" y="2508208"/>
                  <a:pt x="877242" y="2500916"/>
                </a:cubicBezTo>
                <a:cubicBezTo>
                  <a:pt x="956363" y="2457757"/>
                  <a:pt x="1055497" y="2486914"/>
                  <a:pt x="1098656" y="2566035"/>
                </a:cubicBezTo>
                <a:cubicBezTo>
                  <a:pt x="1114583" y="2530560"/>
                  <a:pt x="1140852" y="2500725"/>
                  <a:pt x="1174009" y="2480416"/>
                </a:cubicBezTo>
                <a:cubicBezTo>
                  <a:pt x="1138894" y="2457747"/>
                  <a:pt x="1112573" y="2423774"/>
                  <a:pt x="1099396" y="2384108"/>
                </a:cubicBezTo>
                <a:cubicBezTo>
                  <a:pt x="1089840" y="2407825"/>
                  <a:pt x="1074473" y="2428769"/>
                  <a:pt x="1054735" y="2445025"/>
                </a:cubicBezTo>
                <a:cubicBezTo>
                  <a:pt x="989509" y="2498693"/>
                  <a:pt x="893138" y="2489327"/>
                  <a:pt x="839469" y="2424113"/>
                </a:cubicBezTo>
                <a:cubicBezTo>
                  <a:pt x="829342" y="2411889"/>
                  <a:pt x="821182" y="2398152"/>
                  <a:pt x="815276" y="2383420"/>
                </a:cubicBezTo>
                <a:cubicBezTo>
                  <a:pt x="783844" y="2304955"/>
                  <a:pt x="821965" y="2215875"/>
                  <a:pt x="900430" y="2184442"/>
                </a:cubicBezTo>
                <a:cubicBezTo>
                  <a:pt x="978884" y="2153020"/>
                  <a:pt x="1067964" y="2191142"/>
                  <a:pt x="1099396" y="2269596"/>
                </a:cubicBezTo>
                <a:cubicBezTo>
                  <a:pt x="1115261" y="2220870"/>
                  <a:pt x="1150747" y="2180971"/>
                  <a:pt x="1197292" y="2159529"/>
                </a:cubicBezTo>
                <a:cubicBezTo>
                  <a:pt x="1150514" y="2135674"/>
                  <a:pt x="1117452" y="2091478"/>
                  <a:pt x="1107779" y="2039874"/>
                </a:cubicBezTo>
                <a:cubicBezTo>
                  <a:pt x="1090548" y="1947958"/>
                  <a:pt x="1151096" y="1859470"/>
                  <a:pt x="1243012" y="1842241"/>
                </a:cubicBezTo>
                <a:cubicBezTo>
                  <a:pt x="1189344" y="1831181"/>
                  <a:pt x="1145561" y="1792531"/>
                  <a:pt x="1127918" y="1740651"/>
                </a:cubicBezTo>
                <a:cubicBezTo>
                  <a:pt x="1100444" y="1659858"/>
                  <a:pt x="1143667" y="1572091"/>
                  <a:pt x="1224460" y="1544616"/>
                </a:cubicBezTo>
                <a:cubicBezTo>
                  <a:pt x="1305253" y="1517142"/>
                  <a:pt x="1393020" y="1560364"/>
                  <a:pt x="1420495" y="1641158"/>
                </a:cubicBezTo>
                <a:cubicBezTo>
                  <a:pt x="1436941" y="1584198"/>
                  <a:pt x="1480545" y="1539092"/>
                  <a:pt x="1536911" y="1520719"/>
                </a:cubicBezTo>
                <a:cubicBezTo>
                  <a:pt x="1493467" y="1504791"/>
                  <a:pt x="1459219" y="1470586"/>
                  <a:pt x="1443249" y="1427163"/>
                </a:cubicBezTo>
                <a:cubicBezTo>
                  <a:pt x="1413214" y="1345480"/>
                  <a:pt x="1455071" y="1254908"/>
                  <a:pt x="1536753" y="1224862"/>
                </a:cubicBezTo>
                <a:cubicBezTo>
                  <a:pt x="1618435" y="1194816"/>
                  <a:pt x="1709007" y="1236684"/>
                  <a:pt x="1739053" y="1318366"/>
                </a:cubicBezTo>
                <a:cubicBezTo>
                  <a:pt x="1757733" y="1262306"/>
                  <a:pt x="1802553" y="1218861"/>
                  <a:pt x="1859174" y="1201949"/>
                </a:cubicBezTo>
                <a:cubicBezTo>
                  <a:pt x="1833425" y="1193303"/>
                  <a:pt x="1810427" y="1178010"/>
                  <a:pt x="1792499" y="1157605"/>
                </a:cubicBezTo>
                <a:cubicBezTo>
                  <a:pt x="1774698" y="1137454"/>
                  <a:pt x="1762432" y="1113039"/>
                  <a:pt x="1756907" y="1086728"/>
                </a:cubicBezTo>
                <a:cubicBezTo>
                  <a:pt x="1739275" y="1002813"/>
                  <a:pt x="1793007" y="920496"/>
                  <a:pt x="1876922" y="902864"/>
                </a:cubicBezTo>
                <a:cubicBezTo>
                  <a:pt x="1960838" y="885232"/>
                  <a:pt x="2043154" y="938964"/>
                  <a:pt x="2060786" y="1022879"/>
                </a:cubicBezTo>
                <a:cubicBezTo>
                  <a:pt x="2071010" y="972672"/>
                  <a:pt x="2103405" y="929788"/>
                  <a:pt x="2148925" y="906251"/>
                </a:cubicBezTo>
                <a:cubicBezTo>
                  <a:pt x="2231983" y="863282"/>
                  <a:pt x="2334154" y="895784"/>
                  <a:pt x="2377122" y="978853"/>
                </a:cubicBezTo>
                <a:cubicBezTo>
                  <a:pt x="2398331" y="932794"/>
                  <a:pt x="2437511" y="897445"/>
                  <a:pt x="2485496" y="881062"/>
                </a:cubicBezTo>
                <a:cubicBezTo>
                  <a:pt x="2429637" y="857726"/>
                  <a:pt x="2392500" y="803984"/>
                  <a:pt x="2390425" y="743479"/>
                </a:cubicBezTo>
                <a:cubicBezTo>
                  <a:pt x="2387504" y="658022"/>
                  <a:pt x="2454412" y="586371"/>
                  <a:pt x="2539873" y="583446"/>
                </a:cubicBezTo>
                <a:cubicBezTo>
                  <a:pt x="2625333" y="580522"/>
                  <a:pt x="2696993" y="647433"/>
                  <a:pt x="2699914" y="732896"/>
                </a:cubicBezTo>
                <a:cubicBezTo>
                  <a:pt x="2702020" y="662772"/>
                  <a:pt x="2748809" y="601884"/>
                  <a:pt x="2816034" y="581808"/>
                </a:cubicBezTo>
                <a:cubicBezTo>
                  <a:pt x="2902172" y="556085"/>
                  <a:pt x="2992850" y="605061"/>
                  <a:pt x="3018578" y="691198"/>
                </a:cubicBezTo>
                <a:cubicBezTo>
                  <a:pt x="3028674" y="656290"/>
                  <a:pt x="3049852" y="625610"/>
                  <a:pt x="3078903" y="603779"/>
                </a:cubicBezTo>
                <a:cubicBezTo>
                  <a:pt x="3091889" y="594091"/>
                  <a:pt x="3106197" y="586328"/>
                  <a:pt x="3121406" y="580731"/>
                </a:cubicBezTo>
                <a:cubicBezTo>
                  <a:pt x="3208655" y="548623"/>
                  <a:pt x="3305386" y="593295"/>
                  <a:pt x="3337454" y="680508"/>
                </a:cubicBezTo>
                <a:cubicBezTo>
                  <a:pt x="3345709" y="656402"/>
                  <a:pt x="3359362" y="634493"/>
                  <a:pt x="3377353" y="616440"/>
                </a:cubicBezTo>
                <a:cubicBezTo>
                  <a:pt x="3410109" y="583571"/>
                  <a:pt x="3453103" y="567093"/>
                  <a:pt x="3496125" y="567024"/>
                </a:cubicBezTo>
                <a:close/>
                <a:moveTo>
                  <a:pt x="3179741" y="553279"/>
                </a:moveTo>
                <a:lnTo>
                  <a:pt x="3179868" y="553297"/>
                </a:lnTo>
                <a:lnTo>
                  <a:pt x="3179656" y="553297"/>
                </a:lnTo>
                <a:close/>
                <a:moveTo>
                  <a:pt x="1890395" y="326072"/>
                </a:moveTo>
                <a:cubicBezTo>
                  <a:pt x="1918546" y="320418"/>
                  <a:pt x="1947756" y="327767"/>
                  <a:pt x="1969875" y="346075"/>
                </a:cubicBezTo>
                <a:cubicBezTo>
                  <a:pt x="1992005" y="364289"/>
                  <a:pt x="2004748" y="391499"/>
                  <a:pt x="2004589" y="420158"/>
                </a:cubicBezTo>
                <a:cubicBezTo>
                  <a:pt x="2004684" y="432657"/>
                  <a:pt x="2002240" y="445044"/>
                  <a:pt x="1997392" y="456565"/>
                </a:cubicBezTo>
                <a:cubicBezTo>
                  <a:pt x="1992492" y="468154"/>
                  <a:pt x="1985285" y="478630"/>
                  <a:pt x="1976226" y="487362"/>
                </a:cubicBezTo>
                <a:cubicBezTo>
                  <a:pt x="1967399" y="496221"/>
                  <a:pt x="1956837" y="503172"/>
                  <a:pt x="1945217" y="507788"/>
                </a:cubicBezTo>
                <a:cubicBezTo>
                  <a:pt x="1933606" y="512438"/>
                  <a:pt x="1921203" y="514774"/>
                  <a:pt x="1908704" y="514667"/>
                </a:cubicBezTo>
                <a:lnTo>
                  <a:pt x="1908916" y="515408"/>
                </a:lnTo>
                <a:cubicBezTo>
                  <a:pt x="1896406" y="515629"/>
                  <a:pt x="1883981" y="513288"/>
                  <a:pt x="1872403" y="508529"/>
                </a:cubicBezTo>
                <a:cubicBezTo>
                  <a:pt x="1861121" y="503649"/>
                  <a:pt x="1850908" y="496601"/>
                  <a:pt x="1842346" y="487786"/>
                </a:cubicBezTo>
                <a:cubicBezTo>
                  <a:pt x="1833340" y="479049"/>
                  <a:pt x="1826143" y="468619"/>
                  <a:pt x="1821180" y="457094"/>
                </a:cubicBezTo>
                <a:cubicBezTo>
                  <a:pt x="1815591" y="444042"/>
                  <a:pt x="1813020" y="429897"/>
                  <a:pt x="1813666" y="415713"/>
                </a:cubicBezTo>
                <a:cubicBezTo>
                  <a:pt x="1815422" y="371681"/>
                  <a:pt x="1847162" y="334606"/>
                  <a:pt x="1890395" y="326072"/>
                </a:cubicBezTo>
                <a:close/>
                <a:moveTo>
                  <a:pt x="4753585" y="314699"/>
                </a:moveTo>
                <a:cubicBezTo>
                  <a:pt x="4765622" y="312840"/>
                  <a:pt x="4778136" y="313018"/>
                  <a:pt x="4790651" y="315489"/>
                </a:cubicBezTo>
                <a:cubicBezTo>
                  <a:pt x="4822401" y="321741"/>
                  <a:pt x="4849601" y="342089"/>
                  <a:pt x="4864524" y="370793"/>
                </a:cubicBezTo>
                <a:cubicBezTo>
                  <a:pt x="4891828" y="422987"/>
                  <a:pt x="4871508" y="487354"/>
                  <a:pt x="4819333" y="514562"/>
                </a:cubicBezTo>
                <a:cubicBezTo>
                  <a:pt x="4803670" y="522675"/>
                  <a:pt x="4786313" y="526852"/>
                  <a:pt x="4768744" y="526732"/>
                </a:cubicBezTo>
                <a:lnTo>
                  <a:pt x="4768004" y="526732"/>
                </a:lnTo>
                <a:cubicBezTo>
                  <a:pt x="4754139" y="526702"/>
                  <a:pt x="4740380" y="523895"/>
                  <a:pt x="4727575" y="518477"/>
                </a:cubicBezTo>
                <a:cubicBezTo>
                  <a:pt x="4714663" y="513218"/>
                  <a:pt x="4703022" y="505365"/>
                  <a:pt x="4693285" y="495406"/>
                </a:cubicBezTo>
                <a:cubicBezTo>
                  <a:pt x="4663334" y="464695"/>
                  <a:pt x="4654655" y="419117"/>
                  <a:pt x="4671060" y="379518"/>
                </a:cubicBezTo>
                <a:cubicBezTo>
                  <a:pt x="4685665" y="344182"/>
                  <a:pt x="4717474" y="320275"/>
                  <a:pt x="4753585" y="314699"/>
                </a:cubicBezTo>
                <a:close/>
                <a:moveTo>
                  <a:pt x="2228661" y="312434"/>
                </a:moveTo>
                <a:cubicBezTo>
                  <a:pt x="2259034" y="313418"/>
                  <a:pt x="2288151" y="327197"/>
                  <a:pt x="2308225" y="351261"/>
                </a:cubicBezTo>
                <a:cubicBezTo>
                  <a:pt x="2311083" y="354679"/>
                  <a:pt x="2313728" y="358271"/>
                  <a:pt x="2316141" y="362017"/>
                </a:cubicBezTo>
                <a:cubicBezTo>
                  <a:pt x="2348484" y="412172"/>
                  <a:pt x="2334037" y="479047"/>
                  <a:pt x="2283883" y="511387"/>
                </a:cubicBezTo>
                <a:cubicBezTo>
                  <a:pt x="2266643" y="522417"/>
                  <a:pt x="2246661" y="528393"/>
                  <a:pt x="2226204" y="528637"/>
                </a:cubicBezTo>
                <a:lnTo>
                  <a:pt x="2226204" y="529061"/>
                </a:lnTo>
                <a:cubicBezTo>
                  <a:pt x="2210149" y="529095"/>
                  <a:pt x="2194295" y="525475"/>
                  <a:pt x="2179849" y="518477"/>
                </a:cubicBezTo>
                <a:cubicBezTo>
                  <a:pt x="2150470" y="504881"/>
                  <a:pt x="2128742" y="478830"/>
                  <a:pt x="2120625" y="447492"/>
                </a:cubicBezTo>
                <a:cubicBezTo>
                  <a:pt x="2105671" y="389717"/>
                  <a:pt x="2140384" y="330761"/>
                  <a:pt x="2198158" y="315807"/>
                </a:cubicBezTo>
                <a:cubicBezTo>
                  <a:pt x="2208273" y="313199"/>
                  <a:pt x="2218537" y="312106"/>
                  <a:pt x="2228661" y="312434"/>
                </a:cubicBezTo>
                <a:close/>
                <a:moveTo>
                  <a:pt x="4450714" y="300990"/>
                </a:moveTo>
                <a:cubicBezTo>
                  <a:pt x="4501303" y="299430"/>
                  <a:pt x="4547340" y="329932"/>
                  <a:pt x="4565651" y="377108"/>
                </a:cubicBezTo>
                <a:cubicBezTo>
                  <a:pt x="4589568" y="438571"/>
                  <a:pt x="4559089" y="507740"/>
                  <a:pt x="4497599" y="531601"/>
                </a:cubicBezTo>
                <a:cubicBezTo>
                  <a:pt x="4482676" y="537375"/>
                  <a:pt x="4466695" y="540110"/>
                  <a:pt x="4450714" y="539644"/>
                </a:cubicBezTo>
                <a:lnTo>
                  <a:pt x="4451244" y="539856"/>
                </a:lnTo>
                <a:cubicBezTo>
                  <a:pt x="4419494" y="540024"/>
                  <a:pt x="4388908" y="527399"/>
                  <a:pt x="4366577" y="504825"/>
                </a:cubicBezTo>
                <a:cubicBezTo>
                  <a:pt x="4344247" y="482350"/>
                  <a:pt x="4331864" y="451840"/>
                  <a:pt x="4332287" y="420158"/>
                </a:cubicBezTo>
                <a:cubicBezTo>
                  <a:pt x="4332182" y="404530"/>
                  <a:pt x="4335145" y="389029"/>
                  <a:pt x="4340965" y="374544"/>
                </a:cubicBezTo>
                <a:cubicBezTo>
                  <a:pt x="4346787" y="360018"/>
                  <a:pt x="4355464" y="346836"/>
                  <a:pt x="4366577" y="335809"/>
                </a:cubicBezTo>
                <a:cubicBezTo>
                  <a:pt x="4377584" y="324717"/>
                  <a:pt x="4390708" y="315906"/>
                  <a:pt x="4405101" y="309880"/>
                </a:cubicBezTo>
                <a:cubicBezTo>
                  <a:pt x="4419494" y="303831"/>
                  <a:pt x="4435051" y="300805"/>
                  <a:pt x="4450714" y="300990"/>
                </a:cubicBezTo>
                <a:close/>
                <a:moveTo>
                  <a:pt x="2549551" y="300156"/>
                </a:moveTo>
                <a:cubicBezTo>
                  <a:pt x="2578656" y="301558"/>
                  <a:pt x="2607257" y="313399"/>
                  <a:pt x="2629323" y="335386"/>
                </a:cubicBezTo>
                <a:cubicBezTo>
                  <a:pt x="2646447" y="352280"/>
                  <a:pt x="2658184" y="373856"/>
                  <a:pt x="2663084" y="397404"/>
                </a:cubicBezTo>
                <a:cubicBezTo>
                  <a:pt x="2672894" y="445664"/>
                  <a:pt x="2652469" y="495053"/>
                  <a:pt x="2611438" y="522287"/>
                </a:cubicBezTo>
                <a:cubicBezTo>
                  <a:pt x="2591361" y="535583"/>
                  <a:pt x="2567781" y="542619"/>
                  <a:pt x="2543704" y="542502"/>
                </a:cubicBezTo>
                <a:cubicBezTo>
                  <a:pt x="2503254" y="542521"/>
                  <a:pt x="2465461" y="522353"/>
                  <a:pt x="2442950" y="488738"/>
                </a:cubicBezTo>
                <a:cubicBezTo>
                  <a:pt x="2420546" y="455034"/>
                  <a:pt x="2416344" y="412400"/>
                  <a:pt x="2431732" y="374967"/>
                </a:cubicBezTo>
                <a:cubicBezTo>
                  <a:pt x="2439395" y="356559"/>
                  <a:pt x="2451417" y="340288"/>
                  <a:pt x="2466763" y="327554"/>
                </a:cubicBezTo>
                <a:cubicBezTo>
                  <a:pt x="2490840" y="307790"/>
                  <a:pt x="2520447" y="298754"/>
                  <a:pt x="2549551" y="300156"/>
                </a:cubicBezTo>
                <a:close/>
                <a:moveTo>
                  <a:pt x="4133320" y="290936"/>
                </a:moveTo>
                <a:cubicBezTo>
                  <a:pt x="4204864" y="290960"/>
                  <a:pt x="4262966" y="349023"/>
                  <a:pt x="4262860" y="420625"/>
                </a:cubicBezTo>
                <a:cubicBezTo>
                  <a:pt x="4262860" y="492227"/>
                  <a:pt x="4204864" y="550252"/>
                  <a:pt x="4133214" y="550228"/>
                </a:cubicBezTo>
                <a:cubicBezTo>
                  <a:pt x="4098818" y="550216"/>
                  <a:pt x="4065798" y="536508"/>
                  <a:pt x="4041458" y="512127"/>
                </a:cubicBezTo>
                <a:cubicBezTo>
                  <a:pt x="4017221" y="487814"/>
                  <a:pt x="4003568" y="454875"/>
                  <a:pt x="4003568" y="420538"/>
                </a:cubicBezTo>
                <a:cubicBezTo>
                  <a:pt x="4003674" y="348937"/>
                  <a:pt x="4061672" y="290911"/>
                  <a:pt x="4133320" y="290936"/>
                </a:cubicBezTo>
                <a:close/>
                <a:moveTo>
                  <a:pt x="3839422" y="290407"/>
                </a:moveTo>
                <a:cubicBezTo>
                  <a:pt x="3847570" y="292011"/>
                  <a:pt x="3855508" y="294368"/>
                  <a:pt x="3863129" y="297449"/>
                </a:cubicBezTo>
                <a:cubicBezTo>
                  <a:pt x="3931285" y="324794"/>
                  <a:pt x="3964305" y="402193"/>
                  <a:pt x="3937000" y="470323"/>
                </a:cubicBezTo>
                <a:cubicBezTo>
                  <a:pt x="3916892" y="519988"/>
                  <a:pt x="3868949" y="552715"/>
                  <a:pt x="3815398" y="553297"/>
                </a:cubicBezTo>
                <a:lnTo>
                  <a:pt x="3815714" y="553826"/>
                </a:lnTo>
                <a:cubicBezTo>
                  <a:pt x="3798041" y="554086"/>
                  <a:pt x="3780578" y="550812"/>
                  <a:pt x="3764173" y="544195"/>
                </a:cubicBezTo>
                <a:cubicBezTo>
                  <a:pt x="3731154" y="530774"/>
                  <a:pt x="3704907" y="504706"/>
                  <a:pt x="3691255" y="471805"/>
                </a:cubicBezTo>
                <a:cubicBezTo>
                  <a:pt x="3681412" y="447861"/>
                  <a:pt x="3678767" y="421566"/>
                  <a:pt x="3683634" y="396137"/>
                </a:cubicBezTo>
                <a:cubicBezTo>
                  <a:pt x="3697499" y="323919"/>
                  <a:pt x="3767243" y="276582"/>
                  <a:pt x="3839422" y="290407"/>
                </a:cubicBezTo>
                <a:close/>
                <a:moveTo>
                  <a:pt x="2849209" y="290065"/>
                </a:moveTo>
                <a:cubicBezTo>
                  <a:pt x="2866095" y="288436"/>
                  <a:pt x="2883580" y="290090"/>
                  <a:pt x="2900786" y="295487"/>
                </a:cubicBezTo>
                <a:cubicBezTo>
                  <a:pt x="2917179" y="300571"/>
                  <a:pt x="2932419" y="308836"/>
                  <a:pt x="2945617" y="319809"/>
                </a:cubicBezTo>
                <a:cubicBezTo>
                  <a:pt x="3001137" y="365950"/>
                  <a:pt x="3008736" y="448359"/>
                  <a:pt x="2962593" y="503872"/>
                </a:cubicBezTo>
                <a:cubicBezTo>
                  <a:pt x="2937552" y="534120"/>
                  <a:pt x="2900151" y="551397"/>
                  <a:pt x="2860886" y="550862"/>
                </a:cubicBezTo>
                <a:cubicBezTo>
                  <a:pt x="2817209" y="550573"/>
                  <a:pt x="2776569" y="528446"/>
                  <a:pt x="2752619" y="491913"/>
                </a:cubicBezTo>
                <a:cubicBezTo>
                  <a:pt x="2731050" y="459154"/>
                  <a:pt x="2725346" y="418436"/>
                  <a:pt x="2737082" y="381013"/>
                </a:cubicBezTo>
                <a:cubicBezTo>
                  <a:pt x="2753275" y="329397"/>
                  <a:pt x="2798549" y="294954"/>
                  <a:pt x="2849209" y="290065"/>
                </a:cubicBezTo>
                <a:close/>
                <a:moveTo>
                  <a:pt x="3179738" y="287203"/>
                </a:moveTo>
                <a:cubicBezTo>
                  <a:pt x="3231581" y="287544"/>
                  <a:pt x="3280674" y="318361"/>
                  <a:pt x="3301788" y="369252"/>
                </a:cubicBezTo>
                <a:cubicBezTo>
                  <a:pt x="3308138" y="384732"/>
                  <a:pt x="3311419" y="401254"/>
                  <a:pt x="3311631" y="417964"/>
                </a:cubicBezTo>
                <a:cubicBezTo>
                  <a:pt x="3312345" y="473327"/>
                  <a:pt x="3279245" y="521250"/>
                  <a:pt x="3231531" y="542142"/>
                </a:cubicBezTo>
                <a:lnTo>
                  <a:pt x="3179741" y="553279"/>
                </a:lnTo>
                <a:lnTo>
                  <a:pt x="3140618" y="547671"/>
                </a:lnTo>
                <a:cubicBezTo>
                  <a:pt x="3103054" y="536370"/>
                  <a:pt x="3071630" y="508760"/>
                  <a:pt x="3056064" y="471282"/>
                </a:cubicBezTo>
                <a:cubicBezTo>
                  <a:pt x="3027892" y="403427"/>
                  <a:pt x="3060054" y="325580"/>
                  <a:pt x="3127914" y="297405"/>
                </a:cubicBezTo>
                <a:cubicBezTo>
                  <a:pt x="3144871" y="290361"/>
                  <a:pt x="3162458" y="287089"/>
                  <a:pt x="3179738" y="287203"/>
                </a:cubicBezTo>
                <a:close/>
                <a:moveTo>
                  <a:pt x="3497262" y="284481"/>
                </a:moveTo>
                <a:cubicBezTo>
                  <a:pt x="3572298" y="284670"/>
                  <a:pt x="3633047" y="345712"/>
                  <a:pt x="3632835" y="420821"/>
                </a:cubicBezTo>
                <a:cubicBezTo>
                  <a:pt x="3632623" y="495929"/>
                  <a:pt x="3571663" y="556662"/>
                  <a:pt x="3496522" y="556472"/>
                </a:cubicBezTo>
                <a:cubicBezTo>
                  <a:pt x="3460432" y="556346"/>
                  <a:pt x="3425825" y="541880"/>
                  <a:pt x="3400319" y="516255"/>
                </a:cubicBezTo>
                <a:cubicBezTo>
                  <a:pt x="3374919" y="490698"/>
                  <a:pt x="3360737" y="456131"/>
                  <a:pt x="3360843" y="420132"/>
                </a:cubicBezTo>
                <a:cubicBezTo>
                  <a:pt x="3361055" y="345024"/>
                  <a:pt x="3422121" y="284291"/>
                  <a:pt x="3497262" y="284481"/>
                </a:cubicBezTo>
                <a:close/>
                <a:moveTo>
                  <a:pt x="2852227" y="5357"/>
                </a:moveTo>
                <a:cubicBezTo>
                  <a:pt x="2861783" y="4430"/>
                  <a:pt x="2871475" y="4892"/>
                  <a:pt x="2880995" y="6773"/>
                </a:cubicBezTo>
                <a:cubicBezTo>
                  <a:pt x="2900172" y="10633"/>
                  <a:pt x="2917751" y="20143"/>
                  <a:pt x="2931478" y="34078"/>
                </a:cubicBezTo>
                <a:cubicBezTo>
                  <a:pt x="2945257" y="47760"/>
                  <a:pt x="2954591" y="65280"/>
                  <a:pt x="2958253" y="84349"/>
                </a:cubicBezTo>
                <a:cubicBezTo>
                  <a:pt x="2959491" y="90756"/>
                  <a:pt x="2960084" y="97271"/>
                  <a:pt x="2960020" y="103796"/>
                </a:cubicBezTo>
                <a:cubicBezTo>
                  <a:pt x="2959513" y="157860"/>
                  <a:pt x="2915263" y="201275"/>
                  <a:pt x="2861204" y="200766"/>
                </a:cubicBezTo>
                <a:lnTo>
                  <a:pt x="2861098" y="200766"/>
                </a:lnTo>
                <a:cubicBezTo>
                  <a:pt x="2821664" y="199925"/>
                  <a:pt x="2786411" y="176017"/>
                  <a:pt x="2771034" y="139700"/>
                </a:cubicBezTo>
                <a:cubicBezTo>
                  <a:pt x="2758852" y="109672"/>
                  <a:pt x="2762292" y="75561"/>
                  <a:pt x="2780241" y="48577"/>
                </a:cubicBezTo>
                <a:cubicBezTo>
                  <a:pt x="2790984" y="32369"/>
                  <a:pt x="2806308" y="19730"/>
                  <a:pt x="2824268" y="12277"/>
                </a:cubicBezTo>
                <a:cubicBezTo>
                  <a:pt x="2833248" y="8601"/>
                  <a:pt x="2842670" y="6284"/>
                  <a:pt x="2852227" y="5357"/>
                </a:cubicBezTo>
                <a:close/>
                <a:moveTo>
                  <a:pt x="3178366" y="2540"/>
                </a:moveTo>
                <a:cubicBezTo>
                  <a:pt x="3233949" y="2476"/>
                  <a:pt x="3279034" y="47487"/>
                  <a:pt x="3279140" y="103073"/>
                </a:cubicBezTo>
                <a:cubicBezTo>
                  <a:pt x="3279246" y="158659"/>
                  <a:pt x="3234161" y="203771"/>
                  <a:pt x="3178598" y="203835"/>
                </a:cubicBezTo>
                <a:cubicBezTo>
                  <a:pt x="3151854" y="203819"/>
                  <a:pt x="3126200" y="193201"/>
                  <a:pt x="3107267" y="174307"/>
                </a:cubicBezTo>
                <a:cubicBezTo>
                  <a:pt x="3088449" y="155465"/>
                  <a:pt x="3077866" y="129932"/>
                  <a:pt x="3077834" y="103302"/>
                </a:cubicBezTo>
                <a:cubicBezTo>
                  <a:pt x="3077771" y="47716"/>
                  <a:pt x="3122782" y="2603"/>
                  <a:pt x="3178366" y="2540"/>
                </a:cubicBezTo>
                <a:close/>
                <a:moveTo>
                  <a:pt x="3821853" y="2247"/>
                </a:moveTo>
                <a:cubicBezTo>
                  <a:pt x="3877522" y="4243"/>
                  <a:pt x="3921019" y="50989"/>
                  <a:pt x="3919114" y="106657"/>
                </a:cubicBezTo>
                <a:cubicBezTo>
                  <a:pt x="3917103" y="162324"/>
                  <a:pt x="3870325" y="205832"/>
                  <a:pt x="3814656" y="203835"/>
                </a:cubicBezTo>
                <a:cubicBezTo>
                  <a:pt x="3788622" y="202878"/>
                  <a:pt x="3763857" y="191881"/>
                  <a:pt x="3745759" y="173143"/>
                </a:cubicBezTo>
                <a:cubicBezTo>
                  <a:pt x="3726709" y="153435"/>
                  <a:pt x="3716443" y="126820"/>
                  <a:pt x="3717502" y="99425"/>
                </a:cubicBezTo>
                <a:cubicBezTo>
                  <a:pt x="3719512" y="43758"/>
                  <a:pt x="3766185" y="250"/>
                  <a:pt x="3821853" y="2247"/>
                </a:cubicBezTo>
                <a:close/>
                <a:moveTo>
                  <a:pt x="3497050" y="2"/>
                </a:moveTo>
                <a:cubicBezTo>
                  <a:pt x="3553883" y="258"/>
                  <a:pt x="3599709" y="46521"/>
                  <a:pt x="3599392" y="103335"/>
                </a:cubicBezTo>
                <a:cubicBezTo>
                  <a:pt x="3599180" y="160147"/>
                  <a:pt x="3552931" y="205996"/>
                  <a:pt x="3496098" y="205740"/>
                </a:cubicBezTo>
                <a:lnTo>
                  <a:pt x="3496310" y="205317"/>
                </a:lnTo>
                <a:cubicBezTo>
                  <a:pt x="3454929" y="205232"/>
                  <a:pt x="3417781" y="180373"/>
                  <a:pt x="3401801" y="142240"/>
                </a:cubicBezTo>
                <a:cubicBezTo>
                  <a:pt x="3379893" y="89927"/>
                  <a:pt x="3404658" y="29797"/>
                  <a:pt x="3456940" y="7937"/>
                </a:cubicBezTo>
                <a:cubicBezTo>
                  <a:pt x="3469640" y="2638"/>
                  <a:pt x="3483293" y="-60"/>
                  <a:pt x="3497050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7C50B5-B385-40F2-ADFA-55F0E769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842379-1CF2-4B0F-96F0-B00D72F5E7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B60D0-78D4-4F47-8B53-DBC2B950D98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3B87B9-DC51-A846-86E7-A1B6FD2BF1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E91728-F452-884A-8CB6-EF18E57262E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A9B14B-7038-9946-97C7-AE038BDB8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2A73E65-D68C-CC42-ADEC-E0E42561FA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083590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8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- Plain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5FF1CC7-654B-0045-A420-14E9608461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259" y="199062"/>
            <a:ext cx="5254741" cy="6458174"/>
          </a:xfrm>
          <a:custGeom>
            <a:avLst/>
            <a:gdLst>
              <a:gd name="connsiteX0" fmla="*/ 5254741 w 5254741"/>
              <a:gd name="connsiteY0" fmla="*/ 5257059 h 6458174"/>
              <a:gd name="connsiteX1" fmla="*/ 5254741 w 5254741"/>
              <a:gd name="connsiteY1" fmla="*/ 5566004 h 6458174"/>
              <a:gd name="connsiteX2" fmla="*/ 4818169 w 5254741"/>
              <a:gd name="connsiteY2" fmla="*/ 6002771 h 6458174"/>
              <a:gd name="connsiteX3" fmla="*/ 4663546 w 5254741"/>
              <a:gd name="connsiteY3" fmla="*/ 6006252 h 6458174"/>
              <a:gd name="connsiteX4" fmla="*/ 4660159 w 5254741"/>
              <a:gd name="connsiteY4" fmla="*/ 5851683 h 6458174"/>
              <a:gd name="connsiteX5" fmla="*/ 4663652 w 5254741"/>
              <a:gd name="connsiteY5" fmla="*/ 5848148 h 6458174"/>
              <a:gd name="connsiteX6" fmla="*/ 2746533 w 5254741"/>
              <a:gd name="connsiteY6" fmla="*/ 5159578 h 6458174"/>
              <a:gd name="connsiteX7" fmla="*/ 2909359 w 5254741"/>
              <a:gd name="connsiteY7" fmla="*/ 5269452 h 6458174"/>
              <a:gd name="connsiteX8" fmla="*/ 2909359 w 5254741"/>
              <a:gd name="connsiteY8" fmla="*/ 5405341 h 6458174"/>
              <a:gd name="connsiteX9" fmla="*/ 2870835 w 5254741"/>
              <a:gd name="connsiteY9" fmla="*/ 5463021 h 6458174"/>
              <a:gd name="connsiteX10" fmla="*/ 2138680 w 5254741"/>
              <a:gd name="connsiteY10" fmla="*/ 6195176 h 6458174"/>
              <a:gd name="connsiteX11" fmla="*/ 2139209 w 5254741"/>
              <a:gd name="connsiteY11" fmla="*/ 6195070 h 6458174"/>
              <a:gd name="connsiteX12" fmla="*/ 2134235 w 5254741"/>
              <a:gd name="connsiteY12" fmla="*/ 6200044 h 6458174"/>
              <a:gd name="connsiteX13" fmla="*/ 1882987 w 5254741"/>
              <a:gd name="connsiteY13" fmla="*/ 6195070 h 6458174"/>
              <a:gd name="connsiteX14" fmla="*/ 1887961 w 5254741"/>
              <a:gd name="connsiteY14" fmla="*/ 5943821 h 6458174"/>
              <a:gd name="connsiteX15" fmla="*/ 2619481 w 5254741"/>
              <a:gd name="connsiteY15" fmla="*/ 5211666 h 6458174"/>
              <a:gd name="connsiteX16" fmla="*/ 2677277 w 5254741"/>
              <a:gd name="connsiteY16" fmla="*/ 5173090 h 6458174"/>
              <a:gd name="connsiteX17" fmla="*/ 2746533 w 5254741"/>
              <a:gd name="connsiteY17" fmla="*/ 5159578 h 6458174"/>
              <a:gd name="connsiteX18" fmla="*/ 3027257 w 5254741"/>
              <a:gd name="connsiteY18" fmla="*/ 4877868 h 6458174"/>
              <a:gd name="connsiteX19" fmla="*/ 3204845 w 5254741"/>
              <a:gd name="connsiteY19" fmla="*/ 5055456 h 6458174"/>
              <a:gd name="connsiteX20" fmla="*/ 3027257 w 5254741"/>
              <a:gd name="connsiteY20" fmla="*/ 5233045 h 6458174"/>
              <a:gd name="connsiteX21" fmla="*/ 3027257 w 5254741"/>
              <a:gd name="connsiteY21" fmla="*/ 5233151 h 6458174"/>
              <a:gd name="connsiteX22" fmla="*/ 2849669 w 5254741"/>
              <a:gd name="connsiteY22" fmla="*/ 5055562 h 6458174"/>
              <a:gd name="connsiteX23" fmla="*/ 2849669 w 5254741"/>
              <a:gd name="connsiteY23" fmla="*/ 5055456 h 6458174"/>
              <a:gd name="connsiteX24" fmla="*/ 3027257 w 5254741"/>
              <a:gd name="connsiteY24" fmla="*/ 4877868 h 6458174"/>
              <a:gd name="connsiteX25" fmla="*/ 5168998 w 5254741"/>
              <a:gd name="connsiteY25" fmla="*/ 4869420 h 6458174"/>
              <a:gd name="connsiteX26" fmla="*/ 5204354 w 5254741"/>
              <a:gd name="connsiteY26" fmla="*/ 4878185 h 6458174"/>
              <a:gd name="connsiteX27" fmla="*/ 5244148 w 5254741"/>
              <a:gd name="connsiteY27" fmla="*/ 4904856 h 6458174"/>
              <a:gd name="connsiteX28" fmla="*/ 5254741 w 5254741"/>
              <a:gd name="connsiteY28" fmla="*/ 4919133 h 6458174"/>
              <a:gd name="connsiteX29" fmla="*/ 5254741 w 5254741"/>
              <a:gd name="connsiteY29" fmla="*/ 5062893 h 6458174"/>
              <a:gd name="connsiteX30" fmla="*/ 5244148 w 5254741"/>
              <a:gd name="connsiteY30" fmla="*/ 5078740 h 6458174"/>
              <a:gd name="connsiteX31" fmla="*/ 5244254 w 5254741"/>
              <a:gd name="connsiteY31" fmla="*/ 5078740 h 6458174"/>
              <a:gd name="connsiteX32" fmla="*/ 3980603 w 5254741"/>
              <a:gd name="connsiteY32" fmla="*/ 6342178 h 6458174"/>
              <a:gd name="connsiteX33" fmla="*/ 3940704 w 5254741"/>
              <a:gd name="connsiteY33" fmla="*/ 6371705 h 6458174"/>
              <a:gd name="connsiteX34" fmla="*/ 3892339 w 5254741"/>
              <a:gd name="connsiteY34" fmla="*/ 6383030 h 6458174"/>
              <a:gd name="connsiteX35" fmla="*/ 3843444 w 5254741"/>
              <a:gd name="connsiteY35" fmla="*/ 6374351 h 6458174"/>
              <a:gd name="connsiteX36" fmla="*/ 3802063 w 5254741"/>
              <a:gd name="connsiteY36" fmla="*/ 6346835 h 6458174"/>
              <a:gd name="connsiteX37" fmla="*/ 3777720 w 5254741"/>
              <a:gd name="connsiteY37" fmla="*/ 6208193 h 6458174"/>
              <a:gd name="connsiteX38" fmla="*/ 3807354 w 5254741"/>
              <a:gd name="connsiteY38" fmla="*/ 6168294 h 6458174"/>
              <a:gd name="connsiteX39" fmla="*/ 5070369 w 5254741"/>
              <a:gd name="connsiteY39" fmla="*/ 4904856 h 6458174"/>
              <a:gd name="connsiteX40" fmla="*/ 5168998 w 5254741"/>
              <a:gd name="connsiteY40" fmla="*/ 4869420 h 6458174"/>
              <a:gd name="connsiteX41" fmla="*/ 5254741 w 5254741"/>
              <a:gd name="connsiteY41" fmla="*/ 4733388 h 6458174"/>
              <a:gd name="connsiteX42" fmla="*/ 5254741 w 5254741"/>
              <a:gd name="connsiteY42" fmla="*/ 4847284 h 6458174"/>
              <a:gd name="connsiteX43" fmla="*/ 5248684 w 5254741"/>
              <a:gd name="connsiteY43" fmla="*/ 4838313 h 6458174"/>
              <a:gd name="connsiteX44" fmla="*/ 5238962 w 5254741"/>
              <a:gd name="connsiteY44" fmla="*/ 4790450 h 6458174"/>
              <a:gd name="connsiteX45" fmla="*/ 5248561 w 5254741"/>
              <a:gd name="connsiteY45" fmla="*/ 4742572 h 6458174"/>
              <a:gd name="connsiteX46" fmla="*/ 5254741 w 5254741"/>
              <a:gd name="connsiteY46" fmla="*/ 4184329 h 6458174"/>
              <a:gd name="connsiteX47" fmla="*/ 5254741 w 5254741"/>
              <a:gd name="connsiteY47" fmla="*/ 4570706 h 6458174"/>
              <a:gd name="connsiteX48" fmla="*/ 3407410 w 5254741"/>
              <a:gd name="connsiteY48" fmla="*/ 6418166 h 6458174"/>
              <a:gd name="connsiteX49" fmla="*/ 3407622 w 5254741"/>
              <a:gd name="connsiteY49" fmla="*/ 6418272 h 6458174"/>
              <a:gd name="connsiteX50" fmla="*/ 3258715 w 5254741"/>
              <a:gd name="connsiteY50" fmla="*/ 6447800 h 6458174"/>
              <a:gd name="connsiteX51" fmla="*/ 3214476 w 5254741"/>
              <a:gd name="connsiteY51" fmla="*/ 6418272 h 6458174"/>
              <a:gd name="connsiteX52" fmla="*/ 3184843 w 5254741"/>
              <a:gd name="connsiteY52" fmla="*/ 6373822 h 6458174"/>
              <a:gd name="connsiteX53" fmla="*/ 3174259 w 5254741"/>
              <a:gd name="connsiteY53" fmla="*/ 6321646 h 6458174"/>
              <a:gd name="connsiteX54" fmla="*/ 3214265 w 5254741"/>
              <a:gd name="connsiteY54" fmla="*/ 6225021 h 6458174"/>
              <a:gd name="connsiteX55" fmla="*/ 5254741 w 5254741"/>
              <a:gd name="connsiteY55" fmla="*/ 3648498 h 6458174"/>
              <a:gd name="connsiteX56" fmla="*/ 5254741 w 5254741"/>
              <a:gd name="connsiteY56" fmla="*/ 4073314 h 6458174"/>
              <a:gd name="connsiteX57" fmla="*/ 2927351 w 5254741"/>
              <a:gd name="connsiteY57" fmla="*/ 6400704 h 6458174"/>
              <a:gd name="connsiteX58" fmla="*/ 2714932 w 5254741"/>
              <a:gd name="connsiteY58" fmla="*/ 6407678 h 6458174"/>
              <a:gd name="connsiteX59" fmla="*/ 2707958 w 5254741"/>
              <a:gd name="connsiteY59" fmla="*/ 6195260 h 6458174"/>
              <a:gd name="connsiteX60" fmla="*/ 2715260 w 5254741"/>
              <a:gd name="connsiteY60" fmla="*/ 6187979 h 6458174"/>
              <a:gd name="connsiteX61" fmla="*/ 445395 w 5254741"/>
              <a:gd name="connsiteY61" fmla="*/ 3205654 h 6458174"/>
              <a:gd name="connsiteX62" fmla="*/ 550217 w 5254741"/>
              <a:gd name="connsiteY62" fmla="*/ 3248246 h 6458174"/>
              <a:gd name="connsiteX63" fmla="*/ 553085 w 5254741"/>
              <a:gd name="connsiteY63" fmla="*/ 3460760 h 6458174"/>
              <a:gd name="connsiteX64" fmla="*/ 553085 w 5254741"/>
              <a:gd name="connsiteY64" fmla="*/ 3460125 h 6458174"/>
              <a:gd name="connsiteX65" fmla="*/ 270404 w 5254741"/>
              <a:gd name="connsiteY65" fmla="*/ 3743229 h 6458174"/>
              <a:gd name="connsiteX66" fmla="*/ 270193 w 5254741"/>
              <a:gd name="connsiteY66" fmla="*/ 3743864 h 6458174"/>
              <a:gd name="connsiteX67" fmla="*/ 159047 w 5254741"/>
              <a:gd name="connsiteY67" fmla="*/ 3790526 h 6458174"/>
              <a:gd name="connsiteX68" fmla="*/ 11218 w 5254741"/>
              <a:gd name="connsiteY68" fmla="*/ 3638030 h 6458174"/>
              <a:gd name="connsiteX69" fmla="*/ 23707 w 5254741"/>
              <a:gd name="connsiteY69" fmla="*/ 3579822 h 6458174"/>
              <a:gd name="connsiteX70" fmla="*/ 57785 w 5254741"/>
              <a:gd name="connsiteY70" fmla="*/ 3531033 h 6458174"/>
              <a:gd name="connsiteX71" fmla="*/ 340572 w 5254741"/>
              <a:gd name="connsiteY71" fmla="*/ 3248246 h 6458174"/>
              <a:gd name="connsiteX72" fmla="*/ 445395 w 5254741"/>
              <a:gd name="connsiteY72" fmla="*/ 3205654 h 6458174"/>
              <a:gd name="connsiteX73" fmla="*/ 5254741 w 5254741"/>
              <a:gd name="connsiteY73" fmla="*/ 3112642 h 6458174"/>
              <a:gd name="connsiteX74" fmla="*/ 5254741 w 5254741"/>
              <a:gd name="connsiteY74" fmla="*/ 3576032 h 6458174"/>
              <a:gd name="connsiteX75" fmla="*/ 2513966 w 5254741"/>
              <a:gd name="connsiteY75" fmla="*/ 6316884 h 6458174"/>
              <a:gd name="connsiteX76" fmla="*/ 2513860 w 5254741"/>
              <a:gd name="connsiteY76" fmla="*/ 6316884 h 6458174"/>
              <a:gd name="connsiteX77" fmla="*/ 2397443 w 5254741"/>
              <a:gd name="connsiteY77" fmla="*/ 6366838 h 6458174"/>
              <a:gd name="connsiteX78" fmla="*/ 2394469 w 5254741"/>
              <a:gd name="connsiteY78" fmla="*/ 6366838 h 6458174"/>
              <a:gd name="connsiteX79" fmla="*/ 2232131 w 5254741"/>
              <a:gd name="connsiteY79" fmla="*/ 6201526 h 6458174"/>
              <a:gd name="connsiteX80" fmla="*/ 2282190 w 5254741"/>
              <a:gd name="connsiteY80" fmla="*/ 6085109 h 6458174"/>
              <a:gd name="connsiteX81" fmla="*/ 676592 w 5254741"/>
              <a:gd name="connsiteY81" fmla="*/ 2973926 h 6458174"/>
              <a:gd name="connsiteX82" fmla="*/ 676698 w 5254741"/>
              <a:gd name="connsiteY82" fmla="*/ 2973926 h 6458174"/>
              <a:gd name="connsiteX83" fmla="*/ 826982 w 5254741"/>
              <a:gd name="connsiteY83" fmla="*/ 3124104 h 6458174"/>
              <a:gd name="connsiteX84" fmla="*/ 676804 w 5254741"/>
              <a:gd name="connsiteY84" fmla="*/ 3274493 h 6458174"/>
              <a:gd name="connsiteX85" fmla="*/ 526415 w 5254741"/>
              <a:gd name="connsiteY85" fmla="*/ 3124315 h 6458174"/>
              <a:gd name="connsiteX86" fmla="*/ 676592 w 5254741"/>
              <a:gd name="connsiteY86" fmla="*/ 2973926 h 6458174"/>
              <a:gd name="connsiteX87" fmla="*/ 5254741 w 5254741"/>
              <a:gd name="connsiteY87" fmla="*/ 2576699 h 6458174"/>
              <a:gd name="connsiteX88" fmla="*/ 5254741 w 5254741"/>
              <a:gd name="connsiteY88" fmla="*/ 3078692 h 6458174"/>
              <a:gd name="connsiteX89" fmla="*/ 3434292 w 5254741"/>
              <a:gd name="connsiteY89" fmla="*/ 4899141 h 6458174"/>
              <a:gd name="connsiteX90" fmla="*/ 3183044 w 5254741"/>
              <a:gd name="connsiteY90" fmla="*/ 4892135 h 6458174"/>
              <a:gd name="connsiteX91" fmla="*/ 3182938 w 5254741"/>
              <a:gd name="connsiteY91" fmla="*/ 4648104 h 6458174"/>
              <a:gd name="connsiteX92" fmla="*/ 3483332 w 5254741"/>
              <a:gd name="connsiteY92" fmla="*/ 1172746 h 6458174"/>
              <a:gd name="connsiteX93" fmla="*/ 3608917 w 5254741"/>
              <a:gd name="connsiteY93" fmla="*/ 1224766 h 6458174"/>
              <a:gd name="connsiteX94" fmla="*/ 3609023 w 5254741"/>
              <a:gd name="connsiteY94" fmla="*/ 1476067 h 6458174"/>
              <a:gd name="connsiteX95" fmla="*/ 514562 w 5254741"/>
              <a:gd name="connsiteY95" fmla="*/ 4570528 h 6458174"/>
              <a:gd name="connsiteX96" fmla="*/ 263409 w 5254741"/>
              <a:gd name="connsiteY96" fmla="*/ 4570634 h 6458174"/>
              <a:gd name="connsiteX97" fmla="*/ 263313 w 5254741"/>
              <a:gd name="connsiteY97" fmla="*/ 4570528 h 6458174"/>
              <a:gd name="connsiteX98" fmla="*/ 263102 w 5254741"/>
              <a:gd name="connsiteY98" fmla="*/ 4319386 h 6458174"/>
              <a:gd name="connsiteX99" fmla="*/ 263313 w 5254741"/>
              <a:gd name="connsiteY99" fmla="*/ 4319174 h 6458174"/>
              <a:gd name="connsiteX100" fmla="*/ 3357669 w 5254741"/>
              <a:gd name="connsiteY100" fmla="*/ 1224819 h 6458174"/>
              <a:gd name="connsiteX101" fmla="*/ 3483332 w 5254741"/>
              <a:gd name="connsiteY101" fmla="*/ 1172746 h 6458174"/>
              <a:gd name="connsiteX102" fmla="*/ 3773594 w 5254741"/>
              <a:gd name="connsiteY102" fmla="*/ 882871 h 6458174"/>
              <a:gd name="connsiteX103" fmla="*/ 3951181 w 5254741"/>
              <a:gd name="connsiteY103" fmla="*/ 1060460 h 6458174"/>
              <a:gd name="connsiteX104" fmla="*/ 3773594 w 5254741"/>
              <a:gd name="connsiteY104" fmla="*/ 1238048 h 6458174"/>
              <a:gd name="connsiteX105" fmla="*/ 3773594 w 5254741"/>
              <a:gd name="connsiteY105" fmla="*/ 1237942 h 6458174"/>
              <a:gd name="connsiteX106" fmla="*/ 3596005 w 5254741"/>
              <a:gd name="connsiteY106" fmla="*/ 1060354 h 6458174"/>
              <a:gd name="connsiteX107" fmla="*/ 3773594 w 5254741"/>
              <a:gd name="connsiteY107" fmla="*/ 882871 h 6458174"/>
              <a:gd name="connsiteX108" fmla="*/ 1793240 w 5254741"/>
              <a:gd name="connsiteY108" fmla="*/ 611938 h 6458174"/>
              <a:gd name="connsiteX109" fmla="*/ 1792923 w 5254741"/>
              <a:gd name="connsiteY109" fmla="*/ 612255 h 6458174"/>
              <a:gd name="connsiteX110" fmla="*/ 1792923 w 5254741"/>
              <a:gd name="connsiteY110" fmla="*/ 612255 h 6458174"/>
              <a:gd name="connsiteX111" fmla="*/ 1716437 w 5254741"/>
              <a:gd name="connsiteY111" fmla="*/ 427417 h 6458174"/>
              <a:gd name="connsiteX112" fmla="*/ 1792976 w 5254741"/>
              <a:gd name="connsiteY112" fmla="*/ 461224 h 6458174"/>
              <a:gd name="connsiteX113" fmla="*/ 1815638 w 5254741"/>
              <a:gd name="connsiteY113" fmla="*/ 576780 h 6458174"/>
              <a:gd name="connsiteX114" fmla="*/ 1792923 w 5254741"/>
              <a:gd name="connsiteY114" fmla="*/ 612255 h 6458174"/>
              <a:gd name="connsiteX115" fmla="*/ 610553 w 5254741"/>
              <a:gd name="connsiteY115" fmla="*/ 1794625 h 6458174"/>
              <a:gd name="connsiteX116" fmla="*/ 455983 w 5254741"/>
              <a:gd name="connsiteY116" fmla="*/ 1791143 h 6458174"/>
              <a:gd name="connsiteX117" fmla="*/ 455930 w 5254741"/>
              <a:gd name="connsiteY117" fmla="*/ 1640109 h 6458174"/>
              <a:gd name="connsiteX118" fmla="*/ 1638406 w 5254741"/>
              <a:gd name="connsiteY118" fmla="*/ 457633 h 6458174"/>
              <a:gd name="connsiteX119" fmla="*/ 1716437 w 5254741"/>
              <a:gd name="connsiteY119" fmla="*/ 427417 h 6458174"/>
              <a:gd name="connsiteX120" fmla="*/ 4805244 w 5254741"/>
              <a:gd name="connsiteY120" fmla="*/ 385400 h 6458174"/>
              <a:gd name="connsiteX121" fmla="*/ 4940407 w 5254741"/>
              <a:gd name="connsiteY121" fmla="*/ 441491 h 6458174"/>
              <a:gd name="connsiteX122" fmla="*/ 4996392 w 5254741"/>
              <a:gd name="connsiteY122" fmla="*/ 576484 h 6458174"/>
              <a:gd name="connsiteX123" fmla="*/ 4996286 w 5254741"/>
              <a:gd name="connsiteY123" fmla="*/ 576484 h 6458174"/>
              <a:gd name="connsiteX124" fmla="*/ 4991100 w 5254741"/>
              <a:gd name="connsiteY124" fmla="*/ 620828 h 6458174"/>
              <a:gd name="connsiteX125" fmla="*/ 5217408 w 5254741"/>
              <a:gd name="connsiteY125" fmla="*/ 611540 h 6458174"/>
              <a:gd name="connsiteX126" fmla="*/ 5254741 w 5254741"/>
              <a:gd name="connsiteY126" fmla="*/ 646008 h 6458174"/>
              <a:gd name="connsiteX127" fmla="*/ 5254741 w 5254741"/>
              <a:gd name="connsiteY127" fmla="*/ 2550025 h 6458174"/>
              <a:gd name="connsiteX128" fmla="*/ 1786573 w 5254741"/>
              <a:gd name="connsiteY128" fmla="*/ 6018540 h 6458174"/>
              <a:gd name="connsiteX129" fmla="*/ 1516116 w 5254741"/>
              <a:gd name="connsiteY129" fmla="*/ 6018899 h 6458174"/>
              <a:gd name="connsiteX130" fmla="*/ 1465263 w 5254741"/>
              <a:gd name="connsiteY130" fmla="*/ 5838623 h 6458174"/>
              <a:gd name="connsiteX131" fmla="*/ 1179269 w 5254741"/>
              <a:gd name="connsiteY131" fmla="*/ 5792988 h 6458174"/>
              <a:gd name="connsiteX132" fmla="*/ 1151573 w 5254741"/>
              <a:gd name="connsiteY132" fmla="*/ 5605790 h 6458174"/>
              <a:gd name="connsiteX133" fmla="*/ 852350 w 5254741"/>
              <a:gd name="connsiteY133" fmla="*/ 5527209 h 6458174"/>
              <a:gd name="connsiteX134" fmla="*/ 851535 w 5254741"/>
              <a:gd name="connsiteY134" fmla="*/ 5307974 h 6458174"/>
              <a:gd name="connsiteX135" fmla="*/ 590201 w 5254741"/>
              <a:gd name="connsiteY135" fmla="*/ 5182806 h 6458174"/>
              <a:gd name="connsiteX136" fmla="*/ 618702 w 5254741"/>
              <a:gd name="connsiteY136" fmla="*/ 4992909 h 6458174"/>
              <a:gd name="connsiteX137" fmla="*/ 388779 w 5254741"/>
              <a:gd name="connsiteY137" fmla="*/ 4850500 h 6458174"/>
              <a:gd name="connsiteX138" fmla="*/ 439632 w 5254741"/>
              <a:gd name="connsiteY138" fmla="*/ 4671599 h 6458174"/>
              <a:gd name="connsiteX139" fmla="*/ 4670002 w 5254741"/>
              <a:gd name="connsiteY139" fmla="*/ 441334 h 6458174"/>
              <a:gd name="connsiteX140" fmla="*/ 4805244 w 5254741"/>
              <a:gd name="connsiteY140" fmla="*/ 385400 h 6458174"/>
              <a:gd name="connsiteX141" fmla="*/ 4443387 w 5254741"/>
              <a:gd name="connsiteY141" fmla="*/ 212854 h 6458174"/>
              <a:gd name="connsiteX142" fmla="*/ 4568825 w 5254741"/>
              <a:gd name="connsiteY142" fmla="*/ 265016 h 6458174"/>
              <a:gd name="connsiteX143" fmla="*/ 4607348 w 5254741"/>
              <a:gd name="connsiteY143" fmla="*/ 322695 h 6458174"/>
              <a:gd name="connsiteX144" fmla="*/ 4607348 w 5254741"/>
              <a:gd name="connsiteY144" fmla="*/ 458585 h 6458174"/>
              <a:gd name="connsiteX145" fmla="*/ 4568825 w 5254741"/>
              <a:gd name="connsiteY145" fmla="*/ 516264 h 6458174"/>
              <a:gd name="connsiteX146" fmla="*/ 4189730 w 5254741"/>
              <a:gd name="connsiteY146" fmla="*/ 895783 h 6458174"/>
              <a:gd name="connsiteX147" fmla="*/ 3938482 w 5254741"/>
              <a:gd name="connsiteY147" fmla="*/ 895730 h 6458174"/>
              <a:gd name="connsiteX148" fmla="*/ 3938482 w 5254741"/>
              <a:gd name="connsiteY148" fmla="*/ 644429 h 6458174"/>
              <a:gd name="connsiteX149" fmla="*/ 4317471 w 5254741"/>
              <a:gd name="connsiteY149" fmla="*/ 265016 h 6458174"/>
              <a:gd name="connsiteX150" fmla="*/ 4317788 w 5254741"/>
              <a:gd name="connsiteY150" fmla="*/ 264660 h 6458174"/>
              <a:gd name="connsiteX151" fmla="*/ 4443387 w 5254741"/>
              <a:gd name="connsiteY151" fmla="*/ 212854 h 6458174"/>
              <a:gd name="connsiteX152" fmla="*/ 4059542 w 5254741"/>
              <a:gd name="connsiteY152" fmla="*/ 97738 h 6458174"/>
              <a:gd name="connsiteX153" fmla="*/ 4174279 w 5254741"/>
              <a:gd name="connsiteY153" fmla="*/ 148492 h 6458174"/>
              <a:gd name="connsiteX154" fmla="*/ 4174279 w 5254741"/>
              <a:gd name="connsiteY154" fmla="*/ 374765 h 6458174"/>
              <a:gd name="connsiteX155" fmla="*/ 4174279 w 5254741"/>
              <a:gd name="connsiteY155" fmla="*/ 375189 h 6458174"/>
              <a:gd name="connsiteX156" fmla="*/ 373168 w 5254741"/>
              <a:gd name="connsiteY156" fmla="*/ 4175981 h 6458174"/>
              <a:gd name="connsiteX157" fmla="*/ 256752 w 5254741"/>
              <a:gd name="connsiteY157" fmla="*/ 4226041 h 6458174"/>
              <a:gd name="connsiteX158" fmla="*/ 193252 w 5254741"/>
              <a:gd name="connsiteY158" fmla="*/ 4213764 h 6458174"/>
              <a:gd name="connsiteX159" fmla="*/ 139382 w 5254741"/>
              <a:gd name="connsiteY159" fmla="*/ 4178098 h 6458174"/>
              <a:gd name="connsiteX160" fmla="*/ 103611 w 5254741"/>
              <a:gd name="connsiteY160" fmla="*/ 4124229 h 6458174"/>
              <a:gd name="connsiteX161" fmla="*/ 141393 w 5254741"/>
              <a:gd name="connsiteY161" fmla="*/ 3944312 h 6458174"/>
              <a:gd name="connsiteX162" fmla="*/ 3942504 w 5254741"/>
              <a:gd name="connsiteY162" fmla="*/ 142990 h 6458174"/>
              <a:gd name="connsiteX163" fmla="*/ 4059542 w 5254741"/>
              <a:gd name="connsiteY163" fmla="*/ 97738 h 6458174"/>
              <a:gd name="connsiteX164" fmla="*/ 2562490 w 5254741"/>
              <a:gd name="connsiteY164" fmla="*/ 81294 h 6458174"/>
              <a:gd name="connsiteX165" fmla="*/ 2609533 w 5254741"/>
              <a:gd name="connsiteY165" fmla="*/ 90709 h 6458174"/>
              <a:gd name="connsiteX166" fmla="*/ 2649432 w 5254741"/>
              <a:gd name="connsiteY166" fmla="*/ 117379 h 6458174"/>
              <a:gd name="connsiteX167" fmla="*/ 2676102 w 5254741"/>
              <a:gd name="connsiteY167" fmla="*/ 157278 h 6458174"/>
              <a:gd name="connsiteX168" fmla="*/ 2649432 w 5254741"/>
              <a:gd name="connsiteY168" fmla="*/ 291263 h 6458174"/>
              <a:gd name="connsiteX169" fmla="*/ 2649326 w 5254741"/>
              <a:gd name="connsiteY169" fmla="*/ 291157 h 6458174"/>
              <a:gd name="connsiteX170" fmla="*/ 289243 w 5254741"/>
              <a:gd name="connsiteY170" fmla="*/ 2651241 h 6458174"/>
              <a:gd name="connsiteX171" fmla="*/ 115465 w 5254741"/>
              <a:gd name="connsiteY171" fmla="*/ 2651241 h 6458174"/>
              <a:gd name="connsiteX172" fmla="*/ 115465 w 5254741"/>
              <a:gd name="connsiteY172" fmla="*/ 2477462 h 6458174"/>
              <a:gd name="connsiteX173" fmla="*/ 2475548 w 5254741"/>
              <a:gd name="connsiteY173" fmla="*/ 117379 h 6458174"/>
              <a:gd name="connsiteX174" fmla="*/ 2515447 w 5254741"/>
              <a:gd name="connsiteY174" fmla="*/ 90709 h 6458174"/>
              <a:gd name="connsiteX175" fmla="*/ 2562490 w 5254741"/>
              <a:gd name="connsiteY175" fmla="*/ 81294 h 6458174"/>
              <a:gd name="connsiteX176" fmla="*/ 3634635 w 5254741"/>
              <a:gd name="connsiteY176" fmla="*/ 14272 h 6458174"/>
              <a:gd name="connsiteX177" fmla="*/ 3741420 w 5254741"/>
              <a:gd name="connsiteY177" fmla="*/ 57146 h 6458174"/>
              <a:gd name="connsiteX178" fmla="*/ 3743854 w 5254741"/>
              <a:gd name="connsiteY178" fmla="*/ 269815 h 6458174"/>
              <a:gd name="connsiteX179" fmla="*/ 3741738 w 5254741"/>
              <a:gd name="connsiteY179" fmla="*/ 271895 h 6458174"/>
              <a:gd name="connsiteX180" fmla="*/ 1013037 w 5254741"/>
              <a:gd name="connsiteY180" fmla="*/ 3000491 h 6458174"/>
              <a:gd name="connsiteX181" fmla="*/ 849418 w 5254741"/>
              <a:gd name="connsiteY181" fmla="*/ 3033828 h 6458174"/>
              <a:gd name="connsiteX182" fmla="*/ 800418 w 5254741"/>
              <a:gd name="connsiteY182" fmla="*/ 3001126 h 6458174"/>
              <a:gd name="connsiteX183" fmla="*/ 800238 w 5254741"/>
              <a:gd name="connsiteY183" fmla="*/ 2788887 h 6458174"/>
              <a:gd name="connsiteX184" fmla="*/ 801158 w 5254741"/>
              <a:gd name="connsiteY184" fmla="*/ 2787977 h 6458174"/>
              <a:gd name="connsiteX185" fmla="*/ 3528802 w 5254741"/>
              <a:gd name="connsiteY185" fmla="*/ 59488 h 6458174"/>
              <a:gd name="connsiteX186" fmla="*/ 3634635 w 5254741"/>
              <a:gd name="connsiteY186" fmla="*/ 14272 h 6458174"/>
              <a:gd name="connsiteX187" fmla="*/ 3149537 w 5254741"/>
              <a:gd name="connsiteY187" fmla="*/ 20 h 6458174"/>
              <a:gd name="connsiteX188" fmla="*/ 3245485 w 5254741"/>
              <a:gd name="connsiteY188" fmla="*/ 41656 h 6458174"/>
              <a:gd name="connsiteX189" fmla="*/ 3242205 w 5254741"/>
              <a:gd name="connsiteY189" fmla="*/ 234854 h 6458174"/>
              <a:gd name="connsiteX190" fmla="*/ 233257 w 5254741"/>
              <a:gd name="connsiteY190" fmla="*/ 3243907 h 6458174"/>
              <a:gd name="connsiteX191" fmla="*/ 233468 w 5254741"/>
              <a:gd name="connsiteY191" fmla="*/ 3243907 h 6458174"/>
              <a:gd name="connsiteX192" fmla="*/ 189071 w 5254741"/>
              <a:gd name="connsiteY192" fmla="*/ 3273562 h 6458174"/>
              <a:gd name="connsiteX193" fmla="*/ 10583 w 5254741"/>
              <a:gd name="connsiteY193" fmla="*/ 3199563 h 6458174"/>
              <a:gd name="connsiteX194" fmla="*/ 0 w 5254741"/>
              <a:gd name="connsiteY194" fmla="*/ 3147281 h 6458174"/>
              <a:gd name="connsiteX195" fmla="*/ 40005 w 5254741"/>
              <a:gd name="connsiteY195" fmla="*/ 3050761 h 6458174"/>
              <a:gd name="connsiteX196" fmla="*/ 3049059 w 5254741"/>
              <a:gd name="connsiteY196" fmla="*/ 41602 h 6458174"/>
              <a:gd name="connsiteX197" fmla="*/ 3052255 w 5254741"/>
              <a:gd name="connsiteY197" fmla="*/ 38408 h 6458174"/>
              <a:gd name="connsiteX198" fmla="*/ 3149537 w 5254741"/>
              <a:gd name="connsiteY198" fmla="*/ 20 h 64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5254741" h="6458174">
                <a:moveTo>
                  <a:pt x="5254741" y="5257059"/>
                </a:moveTo>
                <a:lnTo>
                  <a:pt x="5254741" y="5566004"/>
                </a:lnTo>
                <a:lnTo>
                  <a:pt x="4818169" y="6002771"/>
                </a:lnTo>
                <a:cubicBezTo>
                  <a:pt x="4776471" y="6046417"/>
                  <a:pt x="4707256" y="6047972"/>
                  <a:pt x="4663546" y="6006252"/>
                </a:cubicBezTo>
                <a:cubicBezTo>
                  <a:pt x="4619943" y="5964533"/>
                  <a:pt x="4618355" y="5895329"/>
                  <a:pt x="4660159" y="5851683"/>
                </a:cubicBezTo>
                <a:cubicBezTo>
                  <a:pt x="4661218" y="5850476"/>
                  <a:pt x="4662488" y="5849302"/>
                  <a:pt x="4663652" y="5848148"/>
                </a:cubicBezTo>
                <a:close/>
                <a:moveTo>
                  <a:pt x="2746533" y="5159578"/>
                </a:moveTo>
                <a:cubicBezTo>
                  <a:pt x="2815778" y="5160150"/>
                  <a:pt x="2881252" y="5201427"/>
                  <a:pt x="2909359" y="5269452"/>
                </a:cubicBezTo>
                <a:cubicBezTo>
                  <a:pt x="2927287" y="5312970"/>
                  <a:pt x="2927287" y="5361823"/>
                  <a:pt x="2909359" y="5405341"/>
                </a:cubicBezTo>
                <a:cubicBezTo>
                  <a:pt x="2900384" y="5426889"/>
                  <a:pt x="2887292" y="5446479"/>
                  <a:pt x="2870835" y="5463021"/>
                </a:cubicBezTo>
                <a:lnTo>
                  <a:pt x="2138680" y="6195176"/>
                </a:lnTo>
                <a:lnTo>
                  <a:pt x="2139209" y="6195070"/>
                </a:lnTo>
                <a:cubicBezTo>
                  <a:pt x="2137590" y="6196763"/>
                  <a:pt x="2135929" y="6198414"/>
                  <a:pt x="2134235" y="6200044"/>
                </a:cubicBezTo>
                <a:cubicBezTo>
                  <a:pt x="2063486" y="6268052"/>
                  <a:pt x="1950995" y="6265819"/>
                  <a:pt x="1882987" y="6195070"/>
                </a:cubicBezTo>
                <a:cubicBezTo>
                  <a:pt x="1814978" y="6124320"/>
                  <a:pt x="1817211" y="6011830"/>
                  <a:pt x="1887961" y="5943821"/>
                </a:cubicBezTo>
                <a:lnTo>
                  <a:pt x="2619481" y="5211666"/>
                </a:lnTo>
                <a:cubicBezTo>
                  <a:pt x="2636023" y="5195125"/>
                  <a:pt x="2655655" y="5182023"/>
                  <a:pt x="2677277" y="5173090"/>
                </a:cubicBezTo>
                <a:cubicBezTo>
                  <a:pt x="2699952" y="5163719"/>
                  <a:pt x="2723452" y="5159387"/>
                  <a:pt x="2746533" y="5159578"/>
                </a:cubicBezTo>
                <a:close/>
                <a:moveTo>
                  <a:pt x="3027257" y="4877868"/>
                </a:moveTo>
                <a:cubicBezTo>
                  <a:pt x="3125364" y="4877868"/>
                  <a:pt x="3204845" y="4957381"/>
                  <a:pt x="3204845" y="5055456"/>
                </a:cubicBezTo>
                <a:cubicBezTo>
                  <a:pt x="3204845" y="5153532"/>
                  <a:pt x="3125364" y="5233045"/>
                  <a:pt x="3027257" y="5233045"/>
                </a:cubicBezTo>
                <a:lnTo>
                  <a:pt x="3027257" y="5233151"/>
                </a:lnTo>
                <a:cubicBezTo>
                  <a:pt x="2929181" y="5233151"/>
                  <a:pt x="2849669" y="5153638"/>
                  <a:pt x="2849669" y="5055562"/>
                </a:cubicBezTo>
                <a:cubicBezTo>
                  <a:pt x="2849669" y="5055531"/>
                  <a:pt x="2849669" y="5055488"/>
                  <a:pt x="2849669" y="5055456"/>
                </a:cubicBezTo>
                <a:cubicBezTo>
                  <a:pt x="2849669" y="4957381"/>
                  <a:pt x="2929181" y="4877868"/>
                  <a:pt x="3027257" y="4877868"/>
                </a:cubicBezTo>
                <a:close/>
                <a:moveTo>
                  <a:pt x="5168998" y="4869420"/>
                </a:moveTo>
                <a:cubicBezTo>
                  <a:pt x="5180959" y="4870550"/>
                  <a:pt x="5192871" y="4873447"/>
                  <a:pt x="5204354" y="4878185"/>
                </a:cubicBezTo>
                <a:cubicBezTo>
                  <a:pt x="5219277" y="4884409"/>
                  <a:pt x="5232718" y="4893468"/>
                  <a:pt x="5244148" y="4904856"/>
                </a:cubicBezTo>
                <a:lnTo>
                  <a:pt x="5254741" y="4919133"/>
                </a:lnTo>
                <a:lnTo>
                  <a:pt x="5254741" y="5062893"/>
                </a:lnTo>
                <a:lnTo>
                  <a:pt x="5244148" y="5078740"/>
                </a:lnTo>
                <a:lnTo>
                  <a:pt x="5244254" y="5078740"/>
                </a:lnTo>
                <a:lnTo>
                  <a:pt x="3980603" y="6342178"/>
                </a:lnTo>
                <a:cubicBezTo>
                  <a:pt x="3969492" y="6354656"/>
                  <a:pt x="3955839" y="6364710"/>
                  <a:pt x="3940704" y="6371705"/>
                </a:cubicBezTo>
                <a:cubicBezTo>
                  <a:pt x="3925465" y="6378680"/>
                  <a:pt x="3909060" y="6382532"/>
                  <a:pt x="3892339" y="6383030"/>
                </a:cubicBezTo>
                <a:cubicBezTo>
                  <a:pt x="3875616" y="6383379"/>
                  <a:pt x="3859001" y="6380437"/>
                  <a:pt x="3843444" y="6374351"/>
                </a:cubicBezTo>
                <a:cubicBezTo>
                  <a:pt x="3827887" y="6368107"/>
                  <a:pt x="3813810" y="6358741"/>
                  <a:pt x="3802063" y="6346835"/>
                </a:cubicBezTo>
                <a:cubicBezTo>
                  <a:pt x="3765657" y="6310291"/>
                  <a:pt x="3755919" y="6254940"/>
                  <a:pt x="3777720" y="6208193"/>
                </a:cubicBezTo>
                <a:cubicBezTo>
                  <a:pt x="3784812" y="6193038"/>
                  <a:pt x="3794867" y="6179470"/>
                  <a:pt x="3807354" y="6168294"/>
                </a:cubicBezTo>
                <a:lnTo>
                  <a:pt x="5070369" y="4904856"/>
                </a:lnTo>
                <a:cubicBezTo>
                  <a:pt x="5096801" y="4878527"/>
                  <a:pt x="5133116" y="4866028"/>
                  <a:pt x="5168998" y="4869420"/>
                </a:cubicBezTo>
                <a:close/>
                <a:moveTo>
                  <a:pt x="5254741" y="4733388"/>
                </a:moveTo>
                <a:lnTo>
                  <a:pt x="5254741" y="4847284"/>
                </a:lnTo>
                <a:lnTo>
                  <a:pt x="5248684" y="4838313"/>
                </a:lnTo>
                <a:cubicBezTo>
                  <a:pt x="5242448" y="4823605"/>
                  <a:pt x="5238988" y="4807431"/>
                  <a:pt x="5238962" y="4790450"/>
                </a:cubicBezTo>
                <a:cubicBezTo>
                  <a:pt x="5238935" y="4773469"/>
                  <a:pt x="5242355" y="4757290"/>
                  <a:pt x="5248561" y="4742572"/>
                </a:cubicBezTo>
                <a:close/>
                <a:moveTo>
                  <a:pt x="5254741" y="4184329"/>
                </a:moveTo>
                <a:lnTo>
                  <a:pt x="5254741" y="4570706"/>
                </a:lnTo>
                <a:lnTo>
                  <a:pt x="3407410" y="6418166"/>
                </a:lnTo>
                <a:lnTo>
                  <a:pt x="3407622" y="6418272"/>
                </a:lnTo>
                <a:cubicBezTo>
                  <a:pt x="3368464" y="6457240"/>
                  <a:pt x="3309726" y="6468882"/>
                  <a:pt x="3258715" y="6447800"/>
                </a:cubicBezTo>
                <a:cubicBezTo>
                  <a:pt x="3242205" y="6440910"/>
                  <a:pt x="3227176" y="6430877"/>
                  <a:pt x="3214476" y="6418272"/>
                </a:cubicBezTo>
                <a:cubicBezTo>
                  <a:pt x="3201776" y="6405541"/>
                  <a:pt x="3191722" y="6390438"/>
                  <a:pt x="3184843" y="6373822"/>
                </a:cubicBezTo>
                <a:cubicBezTo>
                  <a:pt x="3177858" y="6357302"/>
                  <a:pt x="3174259" y="6339564"/>
                  <a:pt x="3174259" y="6321646"/>
                </a:cubicBezTo>
                <a:cubicBezTo>
                  <a:pt x="3174259" y="6285399"/>
                  <a:pt x="3188653" y="6250632"/>
                  <a:pt x="3214265" y="6225021"/>
                </a:cubicBezTo>
                <a:close/>
                <a:moveTo>
                  <a:pt x="5254741" y="3648498"/>
                </a:moveTo>
                <a:lnTo>
                  <a:pt x="5254741" y="4073314"/>
                </a:lnTo>
                <a:lnTo>
                  <a:pt x="2927351" y="6400704"/>
                </a:lnTo>
                <a:cubicBezTo>
                  <a:pt x="2870613" y="6461283"/>
                  <a:pt x="2775511" y="6464405"/>
                  <a:pt x="2714932" y="6407678"/>
                </a:cubicBezTo>
                <a:cubicBezTo>
                  <a:pt x="2654353" y="6350941"/>
                  <a:pt x="2651231" y="6255839"/>
                  <a:pt x="2707958" y="6195260"/>
                </a:cubicBezTo>
                <a:cubicBezTo>
                  <a:pt x="2710307" y="6192752"/>
                  <a:pt x="2712742" y="6190318"/>
                  <a:pt x="2715260" y="6187979"/>
                </a:cubicBezTo>
                <a:close/>
                <a:moveTo>
                  <a:pt x="445395" y="3205654"/>
                </a:moveTo>
                <a:cubicBezTo>
                  <a:pt x="483220" y="3205654"/>
                  <a:pt x="521044" y="3219851"/>
                  <a:pt x="550217" y="3248246"/>
                </a:cubicBezTo>
                <a:cubicBezTo>
                  <a:pt x="609695" y="3306137"/>
                  <a:pt x="610976" y="3401281"/>
                  <a:pt x="553085" y="3460760"/>
                </a:cubicBezTo>
                <a:lnTo>
                  <a:pt x="553085" y="3460125"/>
                </a:lnTo>
                <a:lnTo>
                  <a:pt x="270404" y="3743229"/>
                </a:lnTo>
                <a:lnTo>
                  <a:pt x="270193" y="3743864"/>
                </a:lnTo>
                <a:cubicBezTo>
                  <a:pt x="241290" y="3774259"/>
                  <a:pt x="200988" y="3791171"/>
                  <a:pt x="159047" y="3790526"/>
                </a:cubicBezTo>
                <a:cubicBezTo>
                  <a:pt x="76116" y="3789234"/>
                  <a:pt x="9927" y="3720961"/>
                  <a:pt x="11218" y="3638030"/>
                </a:cubicBezTo>
                <a:cubicBezTo>
                  <a:pt x="11399" y="3617985"/>
                  <a:pt x="15653" y="3598184"/>
                  <a:pt x="23707" y="3579822"/>
                </a:cubicBezTo>
                <a:cubicBezTo>
                  <a:pt x="31708" y="3561450"/>
                  <a:pt x="43296" y="3544865"/>
                  <a:pt x="57785" y="3531033"/>
                </a:cubicBezTo>
                <a:lnTo>
                  <a:pt x="340572" y="3248246"/>
                </a:lnTo>
                <a:cubicBezTo>
                  <a:pt x="369745" y="3219851"/>
                  <a:pt x="407570" y="3205654"/>
                  <a:pt x="445395" y="3205654"/>
                </a:cubicBezTo>
                <a:close/>
                <a:moveTo>
                  <a:pt x="5254741" y="3112642"/>
                </a:moveTo>
                <a:lnTo>
                  <a:pt x="5254741" y="3576032"/>
                </a:lnTo>
                <a:lnTo>
                  <a:pt x="2513966" y="6316884"/>
                </a:lnTo>
                <a:lnTo>
                  <a:pt x="2513860" y="6316884"/>
                </a:lnTo>
                <a:cubicBezTo>
                  <a:pt x="2483263" y="6348380"/>
                  <a:pt x="2441353" y="6366361"/>
                  <a:pt x="2397443" y="6366838"/>
                </a:cubicBezTo>
                <a:cubicBezTo>
                  <a:pt x="2396448" y="6366848"/>
                  <a:pt x="2395464" y="6366848"/>
                  <a:pt x="2394469" y="6366838"/>
                </a:cubicBezTo>
                <a:cubicBezTo>
                  <a:pt x="2303992" y="6366012"/>
                  <a:pt x="2231306" y="6292002"/>
                  <a:pt x="2232131" y="6201526"/>
                </a:cubicBezTo>
                <a:cubicBezTo>
                  <a:pt x="2232586" y="6157594"/>
                  <a:pt x="2250610" y="6115663"/>
                  <a:pt x="2282190" y="6085109"/>
                </a:cubicBezTo>
                <a:close/>
                <a:moveTo>
                  <a:pt x="676592" y="2973926"/>
                </a:moveTo>
                <a:cubicBezTo>
                  <a:pt x="676624" y="2973926"/>
                  <a:pt x="676667" y="2973926"/>
                  <a:pt x="676698" y="2973926"/>
                </a:cubicBezTo>
                <a:cubicBezTo>
                  <a:pt x="759661" y="2973926"/>
                  <a:pt x="826919" y="3041141"/>
                  <a:pt x="826982" y="3124104"/>
                </a:cubicBezTo>
                <a:cubicBezTo>
                  <a:pt x="827035" y="3207098"/>
                  <a:pt x="759799" y="3274430"/>
                  <a:pt x="676804" y="3274493"/>
                </a:cubicBezTo>
                <a:cubicBezTo>
                  <a:pt x="593810" y="3274556"/>
                  <a:pt x="526479" y="3207310"/>
                  <a:pt x="526415" y="3124315"/>
                </a:cubicBezTo>
                <a:cubicBezTo>
                  <a:pt x="526352" y="3041321"/>
                  <a:pt x="593598" y="2973990"/>
                  <a:pt x="676592" y="2973926"/>
                </a:cubicBezTo>
                <a:close/>
                <a:moveTo>
                  <a:pt x="5254741" y="2576699"/>
                </a:moveTo>
                <a:lnTo>
                  <a:pt x="5254741" y="3078692"/>
                </a:lnTo>
                <a:lnTo>
                  <a:pt x="3434292" y="4899141"/>
                </a:lnTo>
                <a:cubicBezTo>
                  <a:pt x="3362960" y="4966578"/>
                  <a:pt x="3250565" y="4963434"/>
                  <a:pt x="3183044" y="4892135"/>
                </a:cubicBezTo>
                <a:cubicBezTo>
                  <a:pt x="3118380" y="4823692"/>
                  <a:pt x="3118274" y="4716631"/>
                  <a:pt x="3182938" y="4648104"/>
                </a:cubicBezTo>
                <a:close/>
                <a:moveTo>
                  <a:pt x="3483332" y="1172746"/>
                </a:moveTo>
                <a:cubicBezTo>
                  <a:pt x="3528801" y="1172735"/>
                  <a:pt x="3574256" y="1190074"/>
                  <a:pt x="3608917" y="1224766"/>
                </a:cubicBezTo>
                <a:cubicBezTo>
                  <a:pt x="3678344" y="1294150"/>
                  <a:pt x="3678450" y="1406662"/>
                  <a:pt x="3609023" y="1476067"/>
                </a:cubicBezTo>
                <a:lnTo>
                  <a:pt x="514562" y="4570528"/>
                </a:lnTo>
                <a:cubicBezTo>
                  <a:pt x="445241" y="4639913"/>
                  <a:pt x="332793" y="4639955"/>
                  <a:pt x="263409" y="4570634"/>
                </a:cubicBezTo>
                <a:cubicBezTo>
                  <a:pt x="263377" y="4570592"/>
                  <a:pt x="263345" y="4570560"/>
                  <a:pt x="263313" y="4570528"/>
                </a:cubicBezTo>
                <a:cubicBezTo>
                  <a:pt x="193908" y="4501229"/>
                  <a:pt x="193812" y="4388791"/>
                  <a:pt x="263102" y="4319386"/>
                </a:cubicBezTo>
                <a:cubicBezTo>
                  <a:pt x="263176" y="4319312"/>
                  <a:pt x="263239" y="4319248"/>
                  <a:pt x="263313" y="4319174"/>
                </a:cubicBezTo>
                <a:lnTo>
                  <a:pt x="3357669" y="1224819"/>
                </a:lnTo>
                <a:cubicBezTo>
                  <a:pt x="3392382" y="1190116"/>
                  <a:pt x="3437864" y="1172757"/>
                  <a:pt x="3483332" y="1172746"/>
                </a:cubicBezTo>
                <a:close/>
                <a:moveTo>
                  <a:pt x="3773594" y="882871"/>
                </a:moveTo>
                <a:cubicBezTo>
                  <a:pt x="3871700" y="882871"/>
                  <a:pt x="3951181" y="962384"/>
                  <a:pt x="3951181" y="1060460"/>
                </a:cubicBezTo>
                <a:cubicBezTo>
                  <a:pt x="3951181" y="1158535"/>
                  <a:pt x="3871700" y="1238048"/>
                  <a:pt x="3773594" y="1238048"/>
                </a:cubicBezTo>
                <a:lnTo>
                  <a:pt x="3773594" y="1237942"/>
                </a:lnTo>
                <a:cubicBezTo>
                  <a:pt x="3675486" y="1237879"/>
                  <a:pt x="3596111" y="1158408"/>
                  <a:pt x="3596005" y="1060354"/>
                </a:cubicBezTo>
                <a:cubicBezTo>
                  <a:pt x="3596111" y="962320"/>
                  <a:pt x="3675592" y="882871"/>
                  <a:pt x="3773594" y="882871"/>
                </a:cubicBezTo>
                <a:close/>
                <a:moveTo>
                  <a:pt x="1793240" y="611938"/>
                </a:moveTo>
                <a:lnTo>
                  <a:pt x="1792923" y="612255"/>
                </a:lnTo>
                <a:lnTo>
                  <a:pt x="1792923" y="612255"/>
                </a:lnTo>
                <a:close/>
                <a:moveTo>
                  <a:pt x="1716437" y="427417"/>
                </a:moveTo>
                <a:cubicBezTo>
                  <a:pt x="1744409" y="428067"/>
                  <a:pt x="1772132" y="439387"/>
                  <a:pt x="1792976" y="461224"/>
                </a:cubicBezTo>
                <a:cubicBezTo>
                  <a:pt x="1823233" y="492925"/>
                  <a:pt x="1830786" y="538270"/>
                  <a:pt x="1815638" y="576780"/>
                </a:cubicBezTo>
                <a:lnTo>
                  <a:pt x="1792923" y="612255"/>
                </a:lnTo>
                <a:lnTo>
                  <a:pt x="610553" y="1794625"/>
                </a:lnTo>
                <a:cubicBezTo>
                  <a:pt x="566907" y="1836345"/>
                  <a:pt x="497703" y="1834789"/>
                  <a:pt x="455983" y="1791143"/>
                </a:cubicBezTo>
                <a:cubicBezTo>
                  <a:pt x="415608" y="1748905"/>
                  <a:pt x="415586" y="1682379"/>
                  <a:pt x="455930" y="1640109"/>
                </a:cubicBezTo>
                <a:lnTo>
                  <a:pt x="1638406" y="457633"/>
                </a:lnTo>
                <a:cubicBezTo>
                  <a:pt x="1660245" y="436788"/>
                  <a:pt x="1688465" y="426767"/>
                  <a:pt x="1716437" y="427417"/>
                </a:cubicBezTo>
                <a:close/>
                <a:moveTo>
                  <a:pt x="4805244" y="385400"/>
                </a:moveTo>
                <a:cubicBezTo>
                  <a:pt x="4854179" y="385428"/>
                  <a:pt x="4903100" y="404128"/>
                  <a:pt x="4940407" y="441491"/>
                </a:cubicBezTo>
                <a:cubicBezTo>
                  <a:pt x="4976283" y="477312"/>
                  <a:pt x="4996392" y="525856"/>
                  <a:pt x="4996392" y="576484"/>
                </a:cubicBezTo>
                <a:lnTo>
                  <a:pt x="4996286" y="576484"/>
                </a:lnTo>
                <a:cubicBezTo>
                  <a:pt x="4996286" y="591419"/>
                  <a:pt x="4994593" y="606305"/>
                  <a:pt x="4991100" y="620828"/>
                </a:cubicBezTo>
                <a:cubicBezTo>
                  <a:pt x="5059839" y="571077"/>
                  <a:pt x="5149116" y="570195"/>
                  <a:pt x="5217408" y="611540"/>
                </a:cubicBezTo>
                <a:lnTo>
                  <a:pt x="5254741" y="646008"/>
                </a:lnTo>
                <a:lnTo>
                  <a:pt x="5254741" y="2550025"/>
                </a:lnTo>
                <a:lnTo>
                  <a:pt x="1786573" y="6018540"/>
                </a:lnTo>
                <a:cubicBezTo>
                  <a:pt x="1711992" y="6093322"/>
                  <a:pt x="1590897" y="6093480"/>
                  <a:pt x="1516116" y="6018899"/>
                </a:cubicBezTo>
                <a:cubicBezTo>
                  <a:pt x="1468882" y="5971793"/>
                  <a:pt x="1449610" y="5903467"/>
                  <a:pt x="1465263" y="5838623"/>
                </a:cubicBezTo>
                <a:cubicBezTo>
                  <a:pt x="1373685" y="5904991"/>
                  <a:pt x="1245637" y="5884565"/>
                  <a:pt x="1179269" y="5792988"/>
                </a:cubicBezTo>
                <a:cubicBezTo>
                  <a:pt x="1140026" y="5738854"/>
                  <a:pt x="1129697" y="5668972"/>
                  <a:pt x="1151573" y="5605790"/>
                </a:cubicBezTo>
                <a:cubicBezTo>
                  <a:pt x="1047242" y="5666718"/>
                  <a:pt x="913278" y="5631528"/>
                  <a:pt x="852350" y="5527209"/>
                </a:cubicBezTo>
                <a:cubicBezTo>
                  <a:pt x="812843" y="5459549"/>
                  <a:pt x="812525" y="5375920"/>
                  <a:pt x="851535" y="5307974"/>
                </a:cubicBezTo>
                <a:cubicBezTo>
                  <a:pt x="744802" y="5345577"/>
                  <a:pt x="627803" y="5289538"/>
                  <a:pt x="590201" y="5182806"/>
                </a:cubicBezTo>
                <a:cubicBezTo>
                  <a:pt x="567616" y="5118702"/>
                  <a:pt x="578295" y="5047561"/>
                  <a:pt x="618702" y="4992909"/>
                </a:cubicBezTo>
                <a:cubicBezTo>
                  <a:pt x="515885" y="5017071"/>
                  <a:pt x="412941" y="4953317"/>
                  <a:pt x="388779" y="4850500"/>
                </a:cubicBezTo>
                <a:cubicBezTo>
                  <a:pt x="373634" y="4786079"/>
                  <a:pt x="392875" y="4718420"/>
                  <a:pt x="439632" y="4671599"/>
                </a:cubicBezTo>
                <a:lnTo>
                  <a:pt x="4670002" y="441334"/>
                </a:lnTo>
                <a:cubicBezTo>
                  <a:pt x="4707362" y="404014"/>
                  <a:pt x="4756310" y="385371"/>
                  <a:pt x="4805244" y="385400"/>
                </a:cubicBezTo>
                <a:close/>
                <a:moveTo>
                  <a:pt x="4443387" y="212854"/>
                </a:moveTo>
                <a:cubicBezTo>
                  <a:pt x="4488816" y="212919"/>
                  <a:pt x="4534218" y="230311"/>
                  <a:pt x="4568825" y="265016"/>
                </a:cubicBezTo>
                <a:cubicBezTo>
                  <a:pt x="4585335" y="281491"/>
                  <a:pt x="4598459" y="301100"/>
                  <a:pt x="4607348" y="322695"/>
                </a:cubicBezTo>
                <a:cubicBezTo>
                  <a:pt x="4625447" y="366192"/>
                  <a:pt x="4625447" y="415089"/>
                  <a:pt x="4607348" y="458585"/>
                </a:cubicBezTo>
                <a:cubicBezTo>
                  <a:pt x="4598459" y="480181"/>
                  <a:pt x="4585335" y="499789"/>
                  <a:pt x="4568825" y="516264"/>
                </a:cubicBezTo>
                <a:lnTo>
                  <a:pt x="4189730" y="895783"/>
                </a:lnTo>
                <a:cubicBezTo>
                  <a:pt x="4120304" y="965167"/>
                  <a:pt x="4007803" y="965135"/>
                  <a:pt x="3938482" y="895730"/>
                </a:cubicBezTo>
                <a:cubicBezTo>
                  <a:pt x="3869055" y="826320"/>
                  <a:pt x="3869055" y="713809"/>
                  <a:pt x="3938482" y="644429"/>
                </a:cubicBezTo>
                <a:lnTo>
                  <a:pt x="4317471" y="265016"/>
                </a:lnTo>
                <a:cubicBezTo>
                  <a:pt x="4317577" y="264898"/>
                  <a:pt x="4317682" y="264778"/>
                  <a:pt x="4317788" y="264660"/>
                </a:cubicBezTo>
                <a:cubicBezTo>
                  <a:pt x="4352502" y="230054"/>
                  <a:pt x="4397958" y="212790"/>
                  <a:pt x="4443387" y="212854"/>
                </a:cubicBezTo>
                <a:close/>
                <a:moveTo>
                  <a:pt x="4059542" y="97738"/>
                </a:moveTo>
                <a:cubicBezTo>
                  <a:pt x="4101492" y="98734"/>
                  <a:pt x="4143058" y="115731"/>
                  <a:pt x="4174279" y="148492"/>
                </a:cubicBezTo>
                <a:cubicBezTo>
                  <a:pt x="4234709" y="211825"/>
                  <a:pt x="4234709" y="311431"/>
                  <a:pt x="4174279" y="374765"/>
                </a:cubicBezTo>
                <a:lnTo>
                  <a:pt x="4174279" y="375189"/>
                </a:lnTo>
                <a:lnTo>
                  <a:pt x="373168" y="4175981"/>
                </a:lnTo>
                <a:cubicBezTo>
                  <a:pt x="342614" y="4207562"/>
                  <a:pt x="300683" y="4225585"/>
                  <a:pt x="256752" y="4226041"/>
                </a:cubicBezTo>
                <a:cubicBezTo>
                  <a:pt x="234971" y="4226284"/>
                  <a:pt x="213371" y="4222103"/>
                  <a:pt x="193252" y="4213764"/>
                </a:cubicBezTo>
                <a:cubicBezTo>
                  <a:pt x="173101" y="4205583"/>
                  <a:pt x="154781" y="4193454"/>
                  <a:pt x="139382" y="4178098"/>
                </a:cubicBezTo>
                <a:cubicBezTo>
                  <a:pt x="124058" y="4162646"/>
                  <a:pt x="111909" y="4144348"/>
                  <a:pt x="103611" y="4124229"/>
                </a:cubicBezTo>
                <a:cubicBezTo>
                  <a:pt x="78232" y="4062168"/>
                  <a:pt x="93197" y="3990921"/>
                  <a:pt x="141393" y="3944312"/>
                </a:cubicBezTo>
                <a:lnTo>
                  <a:pt x="3942504" y="142990"/>
                </a:lnTo>
                <a:cubicBezTo>
                  <a:pt x="3975259" y="111748"/>
                  <a:pt x="4017592" y="96743"/>
                  <a:pt x="4059542" y="97738"/>
                </a:cubicBezTo>
                <a:close/>
                <a:moveTo>
                  <a:pt x="2562490" y="81294"/>
                </a:moveTo>
                <a:cubicBezTo>
                  <a:pt x="2578484" y="81294"/>
                  <a:pt x="2594478" y="84433"/>
                  <a:pt x="2609533" y="90709"/>
                </a:cubicBezTo>
                <a:cubicBezTo>
                  <a:pt x="2624423" y="96954"/>
                  <a:pt x="2637970" y="106009"/>
                  <a:pt x="2649432" y="117379"/>
                </a:cubicBezTo>
                <a:cubicBezTo>
                  <a:pt x="2660883" y="128777"/>
                  <a:pt x="2669953" y="142339"/>
                  <a:pt x="2676102" y="157278"/>
                </a:cubicBezTo>
                <a:cubicBezTo>
                  <a:pt x="2695152" y="203221"/>
                  <a:pt x="2684622" y="256115"/>
                  <a:pt x="2649432" y="291263"/>
                </a:cubicBezTo>
                <a:lnTo>
                  <a:pt x="2649326" y="291157"/>
                </a:lnTo>
                <a:lnTo>
                  <a:pt x="289243" y="2651241"/>
                </a:lnTo>
                <a:cubicBezTo>
                  <a:pt x="241258" y="2699225"/>
                  <a:pt x="163449" y="2699225"/>
                  <a:pt x="115465" y="2651241"/>
                </a:cubicBezTo>
                <a:cubicBezTo>
                  <a:pt x="67480" y="2603256"/>
                  <a:pt x="67480" y="2525447"/>
                  <a:pt x="115465" y="2477462"/>
                </a:cubicBezTo>
                <a:lnTo>
                  <a:pt x="2475548" y="117379"/>
                </a:lnTo>
                <a:cubicBezTo>
                  <a:pt x="2487009" y="106009"/>
                  <a:pt x="2500556" y="96954"/>
                  <a:pt x="2515447" y="90709"/>
                </a:cubicBezTo>
                <a:cubicBezTo>
                  <a:pt x="2530502" y="84433"/>
                  <a:pt x="2546496" y="81294"/>
                  <a:pt x="2562490" y="81294"/>
                </a:cubicBezTo>
                <a:close/>
                <a:moveTo>
                  <a:pt x="3634635" y="14272"/>
                </a:moveTo>
                <a:cubicBezTo>
                  <a:pt x="3673105" y="13848"/>
                  <a:pt x="3711734" y="28106"/>
                  <a:pt x="3741420" y="57146"/>
                </a:cubicBezTo>
                <a:cubicBezTo>
                  <a:pt x="3800793" y="115226"/>
                  <a:pt x="3801851" y="210441"/>
                  <a:pt x="3743854" y="269815"/>
                </a:cubicBezTo>
                <a:cubicBezTo>
                  <a:pt x="3743114" y="270515"/>
                  <a:pt x="3742478" y="271208"/>
                  <a:pt x="3741738" y="271895"/>
                </a:cubicBezTo>
                <a:lnTo>
                  <a:pt x="1013037" y="3000491"/>
                </a:lnTo>
                <a:cubicBezTo>
                  <a:pt x="970259" y="3043670"/>
                  <a:pt x="905679" y="3056826"/>
                  <a:pt x="849418" y="3033828"/>
                </a:cubicBezTo>
                <a:cubicBezTo>
                  <a:pt x="831078" y="3026293"/>
                  <a:pt x="814419" y="3015180"/>
                  <a:pt x="800418" y="3001126"/>
                </a:cubicBezTo>
                <a:cubicBezTo>
                  <a:pt x="741765" y="2942568"/>
                  <a:pt x="741680" y="2847551"/>
                  <a:pt x="800238" y="2788887"/>
                </a:cubicBezTo>
                <a:cubicBezTo>
                  <a:pt x="800545" y="2788591"/>
                  <a:pt x="800852" y="2788284"/>
                  <a:pt x="801158" y="2787977"/>
                </a:cubicBezTo>
                <a:lnTo>
                  <a:pt x="3528802" y="59488"/>
                </a:lnTo>
                <a:cubicBezTo>
                  <a:pt x="3557853" y="29801"/>
                  <a:pt x="3596165" y="14695"/>
                  <a:pt x="3634635" y="14272"/>
                </a:cubicBezTo>
                <a:close/>
                <a:moveTo>
                  <a:pt x="3149537" y="20"/>
                </a:moveTo>
                <a:cubicBezTo>
                  <a:pt x="3184499" y="607"/>
                  <a:pt x="3219239" y="14533"/>
                  <a:pt x="3245485" y="41656"/>
                </a:cubicBezTo>
                <a:cubicBezTo>
                  <a:pt x="3297872" y="95903"/>
                  <a:pt x="3296497" y="182401"/>
                  <a:pt x="3242205" y="234854"/>
                </a:cubicBezTo>
                <a:lnTo>
                  <a:pt x="233257" y="3243907"/>
                </a:lnTo>
                <a:lnTo>
                  <a:pt x="233468" y="3243907"/>
                </a:lnTo>
                <a:cubicBezTo>
                  <a:pt x="220768" y="3256618"/>
                  <a:pt x="205677" y="3266693"/>
                  <a:pt x="189071" y="3273562"/>
                </a:cubicBezTo>
                <a:cubicBezTo>
                  <a:pt x="119349" y="3302422"/>
                  <a:pt x="39434" y="3269286"/>
                  <a:pt x="10583" y="3199563"/>
                </a:cubicBezTo>
                <a:cubicBezTo>
                  <a:pt x="3683" y="3182989"/>
                  <a:pt x="85" y="3165230"/>
                  <a:pt x="0" y="3147281"/>
                </a:cubicBezTo>
                <a:cubicBezTo>
                  <a:pt x="0" y="3111076"/>
                  <a:pt x="14393" y="3076352"/>
                  <a:pt x="40005" y="3050761"/>
                </a:cubicBezTo>
                <a:lnTo>
                  <a:pt x="3049059" y="41602"/>
                </a:lnTo>
                <a:cubicBezTo>
                  <a:pt x="3050107" y="40519"/>
                  <a:pt x="3051175" y="39455"/>
                  <a:pt x="3052255" y="38408"/>
                </a:cubicBezTo>
                <a:cubicBezTo>
                  <a:pt x="3079391" y="12182"/>
                  <a:pt x="3114575" y="-568"/>
                  <a:pt x="3149537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7C50B5-B385-40F2-ADFA-55F0E769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842379-1CF2-4B0F-96F0-B00D72F5E7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B60D0-78D4-4F47-8B53-DBC2B950D98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9D2F4C4-139B-5946-9C87-6B921E170D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927479-4AD5-334C-B53C-4CC3BCBA1237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1F6FDEB-3065-934C-9CEF-4289B86BA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26C0B57-341B-1040-B9FB-3F769047DC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40552" y="540299"/>
            <a:ext cx="2306351" cy="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6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 Plain-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5">
            <a:extLst>
              <a:ext uri="{FF2B5EF4-FFF2-40B4-BE49-F238E27FC236}">
                <a16:creationId xmlns:a16="http://schemas.microsoft.com/office/drawing/2014/main" id="{10F2AB64-2289-BE4A-9D7C-455BCE89A6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9978" y="201083"/>
            <a:ext cx="5412022" cy="6455834"/>
          </a:xfrm>
          <a:custGeom>
            <a:avLst/>
            <a:gdLst>
              <a:gd name="connsiteX0" fmla="*/ 3227917 w 5412022"/>
              <a:gd name="connsiteY0" fmla="*/ 0 h 6455834"/>
              <a:gd name="connsiteX1" fmla="*/ 5281185 w 5412022"/>
              <a:gd name="connsiteY1" fmla="*/ 737157 h 6455834"/>
              <a:gd name="connsiteX2" fmla="*/ 5412022 w 5412022"/>
              <a:gd name="connsiteY2" fmla="*/ 856075 h 6455834"/>
              <a:gd name="connsiteX3" fmla="*/ 5412022 w 5412022"/>
              <a:gd name="connsiteY3" fmla="*/ 5599835 h 6455834"/>
              <a:gd name="connsiteX4" fmla="*/ 5281274 w 5412022"/>
              <a:gd name="connsiteY4" fmla="*/ 5718677 h 6455834"/>
              <a:gd name="connsiteX5" fmla="*/ 3227917 w 5412022"/>
              <a:gd name="connsiteY5" fmla="*/ 6455834 h 6455834"/>
              <a:gd name="connsiteX6" fmla="*/ 0 w 5412022"/>
              <a:gd name="connsiteY6" fmla="*/ 3227917 h 6455834"/>
              <a:gd name="connsiteX7" fmla="*/ 3227917 w 5412022"/>
              <a:gd name="connsiteY7" fmla="*/ 0 h 64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2022" h="6455834">
                <a:moveTo>
                  <a:pt x="3227917" y="0"/>
                </a:moveTo>
                <a:cubicBezTo>
                  <a:pt x="4007875" y="0"/>
                  <a:pt x="4723214" y="276652"/>
                  <a:pt x="5281185" y="737157"/>
                </a:cubicBezTo>
                <a:lnTo>
                  <a:pt x="5412022" y="856075"/>
                </a:lnTo>
                <a:lnTo>
                  <a:pt x="5412022" y="5599835"/>
                </a:lnTo>
                <a:lnTo>
                  <a:pt x="5281274" y="5718677"/>
                </a:lnTo>
                <a:cubicBezTo>
                  <a:pt x="4723318" y="6179182"/>
                  <a:pt x="4007968" y="6455834"/>
                  <a:pt x="3227917" y="6455834"/>
                </a:cubicBezTo>
                <a:cubicBezTo>
                  <a:pt x="1445260" y="6455834"/>
                  <a:pt x="0" y="5010785"/>
                  <a:pt x="0" y="3227917"/>
                </a:cubicBezTo>
                <a:cubicBezTo>
                  <a:pt x="0" y="1445048"/>
                  <a:pt x="1445154" y="0"/>
                  <a:pt x="3227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11449C-3DC9-4166-BA56-43C2FB5FA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11603-7066-384A-87F3-E5B77D5FF97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AED285E-C612-7E4B-B4CD-8A2CFF97E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E5CB5D-0F53-6E43-B2B1-340D3917D817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AD8947-F497-4F4C-94A4-4473B317C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41002E2-91B4-6448-9D1F-8F7C85DD0E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423797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5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- Plain-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6555E1-1861-4D47-ACCC-5FA406F860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1646" y="359305"/>
            <a:ext cx="5580355" cy="6456363"/>
          </a:xfrm>
          <a:custGeom>
            <a:avLst/>
            <a:gdLst>
              <a:gd name="connsiteX0" fmla="*/ 2328 w 5580355"/>
              <a:gd name="connsiteY0" fmla="*/ 6450118 h 6456363"/>
              <a:gd name="connsiteX1" fmla="*/ 4762 w 5580355"/>
              <a:gd name="connsiteY1" fmla="*/ 6455093 h 6456363"/>
              <a:gd name="connsiteX2" fmla="*/ 2328 w 5580355"/>
              <a:gd name="connsiteY2" fmla="*/ 6456363 h 6456363"/>
              <a:gd name="connsiteX3" fmla="*/ 0 w 5580355"/>
              <a:gd name="connsiteY3" fmla="*/ 6455093 h 6456363"/>
              <a:gd name="connsiteX4" fmla="*/ 2328 w 5580355"/>
              <a:gd name="connsiteY4" fmla="*/ 6450118 h 6456363"/>
              <a:gd name="connsiteX5" fmla="*/ 3814234 w 5580355"/>
              <a:gd name="connsiteY5" fmla="*/ 6017895 h 6456363"/>
              <a:gd name="connsiteX6" fmla="*/ 3814974 w 5580355"/>
              <a:gd name="connsiteY6" fmla="*/ 6018212 h 6456363"/>
              <a:gd name="connsiteX7" fmla="*/ 3898583 w 5580355"/>
              <a:gd name="connsiteY7" fmla="*/ 6052926 h 6456363"/>
              <a:gd name="connsiteX8" fmla="*/ 3932555 w 5580355"/>
              <a:gd name="connsiteY8" fmla="*/ 6134947 h 6456363"/>
              <a:gd name="connsiteX9" fmla="*/ 3815186 w 5580355"/>
              <a:gd name="connsiteY9" fmla="*/ 6254221 h 6456363"/>
              <a:gd name="connsiteX10" fmla="*/ 3695911 w 5580355"/>
              <a:gd name="connsiteY10" fmla="*/ 6136852 h 6456363"/>
              <a:gd name="connsiteX11" fmla="*/ 3695911 w 5580355"/>
              <a:gd name="connsiteY11" fmla="*/ 6135582 h 6456363"/>
              <a:gd name="connsiteX12" fmla="*/ 3814234 w 5580355"/>
              <a:gd name="connsiteY12" fmla="*/ 6017895 h 6456363"/>
              <a:gd name="connsiteX13" fmla="*/ 2860886 w 5580355"/>
              <a:gd name="connsiteY13" fmla="*/ 6017577 h 6456363"/>
              <a:gd name="connsiteX14" fmla="*/ 2906712 w 5580355"/>
              <a:gd name="connsiteY14" fmla="*/ 6026256 h 6456363"/>
              <a:gd name="connsiteX15" fmla="*/ 2945553 w 5580355"/>
              <a:gd name="connsiteY15" fmla="*/ 6051973 h 6456363"/>
              <a:gd name="connsiteX16" fmla="*/ 2980584 w 5580355"/>
              <a:gd name="connsiteY16" fmla="*/ 6136640 h 6456363"/>
              <a:gd name="connsiteX17" fmla="*/ 2860781 w 5580355"/>
              <a:gd name="connsiteY17" fmla="*/ 6254009 h 6456363"/>
              <a:gd name="connsiteX18" fmla="*/ 2817135 w 5580355"/>
              <a:gd name="connsiteY18" fmla="*/ 6245405 h 6456363"/>
              <a:gd name="connsiteX19" fmla="*/ 2751561 w 5580355"/>
              <a:gd name="connsiteY19" fmla="*/ 6091132 h 6456363"/>
              <a:gd name="connsiteX20" fmla="*/ 2777066 w 5580355"/>
              <a:gd name="connsiteY20" fmla="*/ 6052608 h 6456363"/>
              <a:gd name="connsiteX21" fmla="*/ 2815378 w 5580355"/>
              <a:gd name="connsiteY21" fmla="*/ 6026785 h 6456363"/>
              <a:gd name="connsiteX22" fmla="*/ 2860781 w 5580355"/>
              <a:gd name="connsiteY22" fmla="*/ 6017895 h 6456363"/>
              <a:gd name="connsiteX23" fmla="*/ 3496734 w 5580355"/>
              <a:gd name="connsiteY23" fmla="*/ 6013239 h 6456363"/>
              <a:gd name="connsiteX24" fmla="*/ 3496734 w 5580355"/>
              <a:gd name="connsiteY24" fmla="*/ 6013345 h 6456363"/>
              <a:gd name="connsiteX25" fmla="*/ 3542029 w 5580355"/>
              <a:gd name="connsiteY25" fmla="*/ 6022626 h 6456363"/>
              <a:gd name="connsiteX26" fmla="*/ 3608811 w 5580355"/>
              <a:gd name="connsiteY26" fmla="*/ 6183207 h 6456363"/>
              <a:gd name="connsiteX27" fmla="*/ 3582353 w 5580355"/>
              <a:gd name="connsiteY27" fmla="*/ 6222471 h 6456363"/>
              <a:gd name="connsiteX28" fmla="*/ 3495674 w 5580355"/>
              <a:gd name="connsiteY28" fmla="*/ 6257925 h 6456363"/>
              <a:gd name="connsiteX29" fmla="*/ 3373861 w 5580355"/>
              <a:gd name="connsiteY29" fmla="*/ 6135074 h 6456363"/>
              <a:gd name="connsiteX30" fmla="*/ 3496734 w 5580355"/>
              <a:gd name="connsiteY30" fmla="*/ 6013239 h 6456363"/>
              <a:gd name="connsiteX31" fmla="*/ 3179868 w 5580355"/>
              <a:gd name="connsiteY31" fmla="*/ 6013239 h 6456363"/>
              <a:gd name="connsiteX32" fmla="*/ 3266334 w 5580355"/>
              <a:gd name="connsiteY32" fmla="*/ 6049010 h 6456363"/>
              <a:gd name="connsiteX33" fmla="*/ 3302105 w 5580355"/>
              <a:gd name="connsiteY33" fmla="*/ 6135264 h 6456363"/>
              <a:gd name="connsiteX34" fmla="*/ 3180080 w 5580355"/>
              <a:gd name="connsiteY34" fmla="*/ 6257502 h 6456363"/>
              <a:gd name="connsiteX35" fmla="*/ 3057843 w 5580355"/>
              <a:gd name="connsiteY35" fmla="*/ 6135476 h 6456363"/>
              <a:gd name="connsiteX36" fmla="*/ 3179868 w 5580355"/>
              <a:gd name="connsiteY36" fmla="*/ 6013239 h 6456363"/>
              <a:gd name="connsiteX37" fmla="*/ 1908810 w 5580355"/>
              <a:gd name="connsiteY37" fmla="*/ 5704946 h 6456363"/>
              <a:gd name="connsiteX38" fmla="*/ 1952836 w 5580355"/>
              <a:gd name="connsiteY38" fmla="*/ 5713413 h 6456363"/>
              <a:gd name="connsiteX39" fmla="*/ 2022581 w 5580355"/>
              <a:gd name="connsiteY39" fmla="*/ 5818611 h 6456363"/>
              <a:gd name="connsiteX40" fmla="*/ 1908810 w 5580355"/>
              <a:gd name="connsiteY40" fmla="*/ 5932382 h 6456363"/>
              <a:gd name="connsiteX41" fmla="*/ 1795039 w 5580355"/>
              <a:gd name="connsiteY41" fmla="*/ 5818611 h 6456363"/>
              <a:gd name="connsiteX42" fmla="*/ 1803612 w 5580355"/>
              <a:gd name="connsiteY42" fmla="*/ 5774902 h 6456363"/>
              <a:gd name="connsiteX43" fmla="*/ 1828376 w 5580355"/>
              <a:gd name="connsiteY43" fmla="*/ 5737966 h 6456363"/>
              <a:gd name="connsiteX44" fmla="*/ 1865101 w 5580355"/>
              <a:gd name="connsiteY44" fmla="*/ 5713519 h 6456363"/>
              <a:gd name="connsiteX45" fmla="*/ 1908810 w 5580355"/>
              <a:gd name="connsiteY45" fmla="*/ 5704946 h 6456363"/>
              <a:gd name="connsiteX46" fmla="*/ 4768320 w 5580355"/>
              <a:gd name="connsiteY46" fmla="*/ 5697749 h 6456363"/>
              <a:gd name="connsiteX47" fmla="*/ 4851401 w 5580355"/>
              <a:gd name="connsiteY47" fmla="*/ 5734473 h 6456363"/>
              <a:gd name="connsiteX48" fmla="*/ 4885690 w 5580355"/>
              <a:gd name="connsiteY48" fmla="*/ 5823204 h 6456363"/>
              <a:gd name="connsiteX49" fmla="*/ 4760277 w 5580355"/>
              <a:gd name="connsiteY49" fmla="*/ 5940605 h 6456363"/>
              <a:gd name="connsiteX50" fmla="*/ 4642908 w 5580355"/>
              <a:gd name="connsiteY50" fmla="*/ 5815161 h 6456363"/>
              <a:gd name="connsiteX51" fmla="*/ 4768320 w 5580355"/>
              <a:gd name="connsiteY51" fmla="*/ 5697749 h 6456363"/>
              <a:gd name="connsiteX52" fmla="*/ 2226416 w 5580355"/>
              <a:gd name="connsiteY52" fmla="*/ 5688648 h 6456363"/>
              <a:gd name="connsiteX53" fmla="*/ 2276052 w 5580355"/>
              <a:gd name="connsiteY53" fmla="*/ 5698596 h 6456363"/>
              <a:gd name="connsiteX54" fmla="*/ 2318385 w 5580355"/>
              <a:gd name="connsiteY54" fmla="*/ 5726960 h 6456363"/>
              <a:gd name="connsiteX55" fmla="*/ 2318490 w 5580355"/>
              <a:gd name="connsiteY55" fmla="*/ 5906273 h 6456363"/>
              <a:gd name="connsiteX56" fmla="*/ 2135188 w 5580355"/>
              <a:gd name="connsiteY56" fmla="*/ 5910368 h 6456363"/>
              <a:gd name="connsiteX57" fmla="*/ 2097341 w 5580355"/>
              <a:gd name="connsiteY57" fmla="*/ 5818971 h 6456363"/>
              <a:gd name="connsiteX58" fmla="*/ 2226839 w 5580355"/>
              <a:gd name="connsiteY58" fmla="*/ 5689177 h 6456363"/>
              <a:gd name="connsiteX59" fmla="*/ 4450629 w 5580355"/>
              <a:gd name="connsiteY59" fmla="*/ 5682970 h 6456363"/>
              <a:gd name="connsiteX60" fmla="*/ 4503235 w 5580355"/>
              <a:gd name="connsiteY60" fmla="*/ 5692808 h 6456363"/>
              <a:gd name="connsiteX61" fmla="*/ 4548506 w 5580355"/>
              <a:gd name="connsiteY61" fmla="*/ 5722800 h 6456363"/>
              <a:gd name="connsiteX62" fmla="*/ 4548400 w 5580355"/>
              <a:gd name="connsiteY62" fmla="*/ 5915724 h 6456363"/>
              <a:gd name="connsiteX63" fmla="*/ 4355464 w 5580355"/>
              <a:gd name="connsiteY63" fmla="*/ 5915660 h 6456363"/>
              <a:gd name="connsiteX64" fmla="*/ 4321174 w 5580355"/>
              <a:gd name="connsiteY64" fmla="*/ 5859039 h 6456363"/>
              <a:gd name="connsiteX65" fmla="*/ 4317471 w 5580355"/>
              <a:gd name="connsiteY65" fmla="*/ 5793105 h 6456363"/>
              <a:gd name="connsiteX66" fmla="*/ 4397904 w 5580355"/>
              <a:gd name="connsiteY66" fmla="*/ 5692987 h 6456363"/>
              <a:gd name="connsiteX67" fmla="*/ 4449868 w 5580355"/>
              <a:gd name="connsiteY67" fmla="*/ 5682827 h 6456363"/>
              <a:gd name="connsiteX68" fmla="*/ 4450820 w 5580355"/>
              <a:gd name="connsiteY68" fmla="*/ 5682933 h 6456363"/>
              <a:gd name="connsiteX69" fmla="*/ 4450629 w 5580355"/>
              <a:gd name="connsiteY69" fmla="*/ 5682970 h 6456363"/>
              <a:gd name="connsiteX70" fmla="*/ 2544233 w 5580355"/>
              <a:gd name="connsiteY70" fmla="*/ 5676371 h 6456363"/>
              <a:gd name="connsiteX71" fmla="*/ 2644881 w 5580355"/>
              <a:gd name="connsiteY71" fmla="*/ 5718704 h 6456363"/>
              <a:gd name="connsiteX72" fmla="*/ 2686441 w 5580355"/>
              <a:gd name="connsiteY72" fmla="*/ 5819172 h 6456363"/>
              <a:gd name="connsiteX73" fmla="*/ 2544276 w 5580355"/>
              <a:gd name="connsiteY73" fmla="*/ 5961274 h 6456363"/>
              <a:gd name="connsiteX74" fmla="*/ 2402173 w 5580355"/>
              <a:gd name="connsiteY74" fmla="*/ 5819108 h 6456363"/>
              <a:gd name="connsiteX75" fmla="*/ 2544339 w 5580355"/>
              <a:gd name="connsiteY75" fmla="*/ 5677006 h 6456363"/>
              <a:gd name="connsiteX76" fmla="*/ 1591098 w 5580355"/>
              <a:gd name="connsiteY76" fmla="*/ 5379085 h 6456363"/>
              <a:gd name="connsiteX77" fmla="*/ 1597734 w 5580355"/>
              <a:gd name="connsiteY77" fmla="*/ 5379085 h 6456363"/>
              <a:gd name="connsiteX78" fmla="*/ 1715389 w 5580355"/>
              <a:gd name="connsiteY78" fmla="*/ 5503894 h 6456363"/>
              <a:gd name="connsiteX79" fmla="*/ 1590569 w 5580355"/>
              <a:gd name="connsiteY79" fmla="*/ 5621549 h 6456363"/>
              <a:gd name="connsiteX80" fmla="*/ 1489075 w 5580355"/>
              <a:gd name="connsiteY80" fmla="*/ 5567998 h 6456363"/>
              <a:gd name="connsiteX81" fmla="*/ 1478491 w 5580355"/>
              <a:gd name="connsiteY81" fmla="*/ 5453804 h 6456363"/>
              <a:gd name="connsiteX82" fmla="*/ 1504844 w 5580355"/>
              <a:gd name="connsiteY82" fmla="*/ 5414433 h 6456363"/>
              <a:gd name="connsiteX83" fmla="*/ 1591098 w 5580355"/>
              <a:gd name="connsiteY83" fmla="*/ 5379085 h 6456363"/>
              <a:gd name="connsiteX84" fmla="*/ 5084022 w 5580355"/>
              <a:gd name="connsiteY84" fmla="*/ 5366702 h 6456363"/>
              <a:gd name="connsiteX85" fmla="*/ 5171757 w 5580355"/>
              <a:gd name="connsiteY85" fmla="*/ 5409777 h 6456363"/>
              <a:gd name="connsiteX86" fmla="*/ 5206682 w 5580355"/>
              <a:gd name="connsiteY86" fmla="*/ 5511948 h 6456363"/>
              <a:gd name="connsiteX87" fmla="*/ 5061373 w 5580355"/>
              <a:gd name="connsiteY87" fmla="*/ 5634567 h 6456363"/>
              <a:gd name="connsiteX88" fmla="*/ 4938818 w 5580355"/>
              <a:gd name="connsiteY88" fmla="*/ 5489321 h 6456363"/>
              <a:gd name="connsiteX89" fmla="*/ 5084022 w 5580355"/>
              <a:gd name="connsiteY89" fmla="*/ 5366702 h 6456363"/>
              <a:gd name="connsiteX90" fmla="*/ 1908069 w 5580355"/>
              <a:gd name="connsiteY90" fmla="*/ 5360247 h 6456363"/>
              <a:gd name="connsiteX91" fmla="*/ 2038699 w 5580355"/>
              <a:gd name="connsiteY91" fmla="*/ 5445782 h 6456363"/>
              <a:gd name="connsiteX92" fmla="*/ 1964266 w 5580355"/>
              <a:gd name="connsiteY92" fmla="*/ 5629593 h 6456363"/>
              <a:gd name="connsiteX93" fmla="*/ 1883516 w 5580355"/>
              <a:gd name="connsiteY93" fmla="*/ 5638059 h 6456363"/>
              <a:gd name="connsiteX94" fmla="*/ 1772602 w 5580355"/>
              <a:gd name="connsiteY94" fmla="*/ 5529051 h 6456363"/>
              <a:gd name="connsiteX95" fmla="*/ 1830599 w 5580355"/>
              <a:gd name="connsiteY95" fmla="*/ 5384800 h 6456363"/>
              <a:gd name="connsiteX96" fmla="*/ 1908069 w 5580355"/>
              <a:gd name="connsiteY96" fmla="*/ 5360247 h 6456363"/>
              <a:gd name="connsiteX97" fmla="*/ 3336078 w 5580355"/>
              <a:gd name="connsiteY97" fmla="*/ 5323946 h 6456363"/>
              <a:gd name="connsiteX98" fmla="*/ 3299777 w 5580355"/>
              <a:gd name="connsiteY98" fmla="*/ 5356860 h 6456363"/>
              <a:gd name="connsiteX99" fmla="*/ 3337348 w 5580355"/>
              <a:gd name="connsiteY99" fmla="*/ 5399193 h 6456363"/>
              <a:gd name="connsiteX100" fmla="*/ 3336819 w 5580355"/>
              <a:gd name="connsiteY100" fmla="*/ 5399828 h 6456363"/>
              <a:gd name="connsiteX101" fmla="*/ 3373543 w 5580355"/>
              <a:gd name="connsiteY101" fmla="*/ 5357495 h 6456363"/>
              <a:gd name="connsiteX102" fmla="*/ 3336078 w 5580355"/>
              <a:gd name="connsiteY102" fmla="*/ 5323946 h 6456363"/>
              <a:gd name="connsiteX103" fmla="*/ 3657388 w 5580355"/>
              <a:gd name="connsiteY103" fmla="*/ 5323099 h 6456363"/>
              <a:gd name="connsiteX104" fmla="*/ 3619394 w 5580355"/>
              <a:gd name="connsiteY104" fmla="*/ 5357072 h 6456363"/>
              <a:gd name="connsiteX105" fmla="*/ 3657176 w 5580355"/>
              <a:gd name="connsiteY105" fmla="*/ 5400781 h 6456363"/>
              <a:gd name="connsiteX106" fmla="*/ 3657282 w 5580355"/>
              <a:gd name="connsiteY106" fmla="*/ 5400675 h 6456363"/>
              <a:gd name="connsiteX107" fmla="*/ 3696335 w 5580355"/>
              <a:gd name="connsiteY107" fmla="*/ 5356860 h 6456363"/>
              <a:gd name="connsiteX108" fmla="*/ 3657388 w 5580355"/>
              <a:gd name="connsiteY108" fmla="*/ 5323099 h 6456363"/>
              <a:gd name="connsiteX109" fmla="*/ 3017520 w 5580355"/>
              <a:gd name="connsiteY109" fmla="*/ 5319289 h 6456363"/>
              <a:gd name="connsiteX110" fmla="*/ 2974340 w 5580355"/>
              <a:gd name="connsiteY110" fmla="*/ 5356860 h 6456363"/>
              <a:gd name="connsiteX111" fmla="*/ 3017520 w 5580355"/>
              <a:gd name="connsiteY111" fmla="*/ 5405014 h 6456363"/>
              <a:gd name="connsiteX112" fmla="*/ 3017731 w 5580355"/>
              <a:gd name="connsiteY112" fmla="*/ 5404909 h 6456363"/>
              <a:gd name="connsiteX113" fmla="*/ 3058583 w 5580355"/>
              <a:gd name="connsiteY113" fmla="*/ 5356014 h 6456363"/>
              <a:gd name="connsiteX114" fmla="*/ 3017520 w 5580355"/>
              <a:gd name="connsiteY114" fmla="*/ 5319289 h 6456363"/>
              <a:gd name="connsiteX115" fmla="*/ 3977110 w 5580355"/>
              <a:gd name="connsiteY115" fmla="*/ 5316538 h 6456363"/>
              <a:gd name="connsiteX116" fmla="*/ 3932661 w 5580355"/>
              <a:gd name="connsiteY116" fmla="*/ 5356754 h 6456363"/>
              <a:gd name="connsiteX117" fmla="*/ 3978910 w 5580355"/>
              <a:gd name="connsiteY117" fmla="*/ 5412634 h 6456363"/>
              <a:gd name="connsiteX118" fmla="*/ 3979016 w 5580355"/>
              <a:gd name="connsiteY118" fmla="*/ 5412740 h 6456363"/>
              <a:gd name="connsiteX119" fmla="*/ 4027276 w 5580355"/>
              <a:gd name="connsiteY119" fmla="*/ 5358871 h 6456363"/>
              <a:gd name="connsiteX120" fmla="*/ 3977110 w 5580355"/>
              <a:gd name="connsiteY120" fmla="*/ 5316538 h 6456363"/>
              <a:gd name="connsiteX121" fmla="*/ 2697480 w 5580355"/>
              <a:gd name="connsiteY121" fmla="*/ 5308600 h 6456363"/>
              <a:gd name="connsiteX122" fmla="*/ 2638213 w 5580355"/>
              <a:gd name="connsiteY122" fmla="*/ 5356649 h 6456363"/>
              <a:gd name="connsiteX123" fmla="*/ 2697480 w 5580355"/>
              <a:gd name="connsiteY123" fmla="*/ 5421842 h 6456363"/>
              <a:gd name="connsiteX124" fmla="*/ 2697585 w 5580355"/>
              <a:gd name="connsiteY124" fmla="*/ 5421736 h 6456363"/>
              <a:gd name="connsiteX125" fmla="*/ 2749338 w 5580355"/>
              <a:gd name="connsiteY125" fmla="*/ 5356754 h 6456363"/>
              <a:gd name="connsiteX126" fmla="*/ 2697480 w 5580355"/>
              <a:gd name="connsiteY126" fmla="*/ 5308600 h 6456363"/>
              <a:gd name="connsiteX127" fmla="*/ 4298632 w 5580355"/>
              <a:gd name="connsiteY127" fmla="*/ 5304367 h 6456363"/>
              <a:gd name="connsiteX128" fmla="*/ 4237567 w 5580355"/>
              <a:gd name="connsiteY128" fmla="*/ 5359506 h 6456363"/>
              <a:gd name="connsiteX129" fmla="*/ 4296092 w 5580355"/>
              <a:gd name="connsiteY129" fmla="*/ 5434859 h 6456363"/>
              <a:gd name="connsiteX130" fmla="*/ 4296622 w 5580355"/>
              <a:gd name="connsiteY130" fmla="*/ 5434542 h 6456363"/>
              <a:gd name="connsiteX131" fmla="*/ 4363826 w 5580355"/>
              <a:gd name="connsiteY131" fmla="*/ 5357284 h 6456363"/>
              <a:gd name="connsiteX132" fmla="*/ 4298632 w 5580355"/>
              <a:gd name="connsiteY132" fmla="*/ 5304367 h 6456363"/>
              <a:gd name="connsiteX133" fmla="*/ 2380403 w 5580355"/>
              <a:gd name="connsiteY133" fmla="*/ 5293466 h 6456363"/>
              <a:gd name="connsiteX134" fmla="*/ 2295737 w 5580355"/>
              <a:gd name="connsiteY134" fmla="*/ 5358554 h 6456363"/>
              <a:gd name="connsiteX135" fmla="*/ 2347595 w 5580355"/>
              <a:gd name="connsiteY135" fmla="*/ 5398029 h 6456363"/>
              <a:gd name="connsiteX136" fmla="*/ 2378816 w 5580355"/>
              <a:gd name="connsiteY136" fmla="*/ 5454756 h 6456363"/>
              <a:gd name="connsiteX137" fmla="*/ 2379450 w 5580355"/>
              <a:gd name="connsiteY137" fmla="*/ 5454756 h 6456363"/>
              <a:gd name="connsiteX138" fmla="*/ 2451841 w 5580355"/>
              <a:gd name="connsiteY138" fmla="*/ 5356966 h 6456363"/>
              <a:gd name="connsiteX139" fmla="*/ 2380403 w 5580355"/>
              <a:gd name="connsiteY139" fmla="*/ 5293466 h 6456363"/>
              <a:gd name="connsiteX140" fmla="*/ 4618567 w 5580355"/>
              <a:gd name="connsiteY140" fmla="*/ 5280237 h 6456363"/>
              <a:gd name="connsiteX141" fmla="*/ 4537604 w 5580355"/>
              <a:gd name="connsiteY141" fmla="*/ 5356543 h 6456363"/>
              <a:gd name="connsiteX142" fmla="*/ 4591261 w 5580355"/>
              <a:gd name="connsiteY142" fmla="*/ 5409460 h 6456363"/>
              <a:gd name="connsiteX143" fmla="*/ 4608089 w 5580355"/>
              <a:gd name="connsiteY143" fmla="*/ 5443530 h 6456363"/>
              <a:gd name="connsiteX144" fmla="*/ 4616887 w 5580355"/>
              <a:gd name="connsiteY144" fmla="*/ 5480092 h 6456363"/>
              <a:gd name="connsiteX145" fmla="*/ 4616662 w 5580355"/>
              <a:gd name="connsiteY145" fmla="*/ 5480897 h 6456363"/>
              <a:gd name="connsiteX146" fmla="*/ 4616979 w 5580355"/>
              <a:gd name="connsiteY146" fmla="*/ 5480473 h 6456363"/>
              <a:gd name="connsiteX147" fmla="*/ 4616887 w 5580355"/>
              <a:gd name="connsiteY147" fmla="*/ 5480092 h 6456363"/>
              <a:gd name="connsiteX148" fmla="*/ 4628540 w 5580355"/>
              <a:gd name="connsiteY148" fmla="*/ 5438402 h 6456363"/>
              <a:gd name="connsiteX149" fmla="*/ 4724401 w 5580355"/>
              <a:gd name="connsiteY149" fmla="*/ 5355167 h 6456363"/>
              <a:gd name="connsiteX150" fmla="*/ 4618567 w 5580355"/>
              <a:gd name="connsiteY150" fmla="*/ 5280237 h 6456363"/>
              <a:gd name="connsiteX151" fmla="*/ 1274127 w 5580355"/>
              <a:gd name="connsiteY151" fmla="*/ 5061903 h 6456363"/>
              <a:gd name="connsiteX152" fmla="*/ 1274551 w 5580355"/>
              <a:gd name="connsiteY152" fmla="*/ 5061903 h 6456363"/>
              <a:gd name="connsiteX153" fmla="*/ 1386522 w 5580355"/>
              <a:gd name="connsiteY153" fmla="*/ 5137468 h 6456363"/>
              <a:gd name="connsiteX154" fmla="*/ 1395540 w 5580355"/>
              <a:gd name="connsiteY154" fmla="*/ 5183484 h 6456363"/>
              <a:gd name="connsiteX155" fmla="*/ 1273958 w 5580355"/>
              <a:gd name="connsiteY155" fmla="*/ 5304896 h 6456363"/>
              <a:gd name="connsiteX156" fmla="*/ 1152546 w 5580355"/>
              <a:gd name="connsiteY156" fmla="*/ 5183314 h 6456363"/>
              <a:gd name="connsiteX157" fmla="*/ 1274127 w 5580355"/>
              <a:gd name="connsiteY157" fmla="*/ 5061903 h 6456363"/>
              <a:gd name="connsiteX158" fmla="*/ 5404062 w 5580355"/>
              <a:gd name="connsiteY158" fmla="*/ 5046769 h 6456363"/>
              <a:gd name="connsiteX159" fmla="*/ 5403956 w 5580355"/>
              <a:gd name="connsiteY159" fmla="*/ 5046980 h 6456363"/>
              <a:gd name="connsiteX160" fmla="*/ 5462270 w 5580355"/>
              <a:gd name="connsiteY160" fmla="*/ 5059786 h 6456363"/>
              <a:gd name="connsiteX161" fmla="*/ 5536354 w 5580355"/>
              <a:gd name="connsiteY161" fmla="*/ 5149850 h 6456363"/>
              <a:gd name="connsiteX162" fmla="*/ 5468514 w 5580355"/>
              <a:gd name="connsiteY162" fmla="*/ 5303097 h 6456363"/>
              <a:gd name="connsiteX163" fmla="*/ 5411047 w 5580355"/>
              <a:gd name="connsiteY163" fmla="*/ 5319183 h 6456363"/>
              <a:gd name="connsiteX164" fmla="*/ 5308282 w 5580355"/>
              <a:gd name="connsiteY164" fmla="*/ 5279602 h 6456363"/>
              <a:gd name="connsiteX165" fmla="*/ 5278650 w 5580355"/>
              <a:gd name="connsiteY165" fmla="*/ 5131435 h 6456363"/>
              <a:gd name="connsiteX166" fmla="*/ 5404062 w 5580355"/>
              <a:gd name="connsiteY166" fmla="*/ 5046769 h 6456363"/>
              <a:gd name="connsiteX167" fmla="*/ 1592580 w 5580355"/>
              <a:gd name="connsiteY167" fmla="*/ 5035444 h 6456363"/>
              <a:gd name="connsiteX168" fmla="*/ 1693735 w 5580355"/>
              <a:gd name="connsiteY168" fmla="*/ 5077978 h 6456363"/>
              <a:gd name="connsiteX169" fmla="*/ 1694391 w 5580355"/>
              <a:gd name="connsiteY169" fmla="*/ 5284968 h 6456363"/>
              <a:gd name="connsiteX170" fmla="*/ 1487392 w 5580355"/>
              <a:gd name="connsiteY170" fmla="*/ 5285613 h 6456363"/>
              <a:gd name="connsiteX171" fmla="*/ 1486747 w 5580355"/>
              <a:gd name="connsiteY171" fmla="*/ 5078624 h 6456363"/>
              <a:gd name="connsiteX172" fmla="*/ 1535112 w 5580355"/>
              <a:gd name="connsiteY172" fmla="*/ 5046874 h 6456363"/>
              <a:gd name="connsiteX173" fmla="*/ 1592156 w 5580355"/>
              <a:gd name="connsiteY173" fmla="*/ 5035762 h 6456363"/>
              <a:gd name="connsiteX174" fmla="*/ 3337454 w 5580355"/>
              <a:gd name="connsiteY174" fmla="*/ 5026025 h 6456363"/>
              <a:gd name="connsiteX175" fmla="*/ 3328776 w 5580355"/>
              <a:gd name="connsiteY175" fmla="*/ 5034068 h 6456363"/>
              <a:gd name="connsiteX176" fmla="*/ 3337031 w 5580355"/>
              <a:gd name="connsiteY176" fmla="*/ 5042853 h 6456363"/>
              <a:gd name="connsiteX177" fmla="*/ 3345392 w 5580355"/>
              <a:gd name="connsiteY177" fmla="*/ 5033857 h 6456363"/>
              <a:gd name="connsiteX178" fmla="*/ 3337348 w 5580355"/>
              <a:gd name="connsiteY178" fmla="*/ 5026237 h 6456363"/>
              <a:gd name="connsiteX179" fmla="*/ 3657176 w 5580355"/>
              <a:gd name="connsiteY179" fmla="*/ 5025708 h 6456363"/>
              <a:gd name="connsiteX180" fmla="*/ 3648604 w 5580355"/>
              <a:gd name="connsiteY180" fmla="*/ 5034068 h 6456363"/>
              <a:gd name="connsiteX181" fmla="*/ 3657812 w 5580355"/>
              <a:gd name="connsiteY181" fmla="*/ 5043911 h 6456363"/>
              <a:gd name="connsiteX182" fmla="*/ 3666701 w 5580355"/>
              <a:gd name="connsiteY182" fmla="*/ 5034598 h 6456363"/>
              <a:gd name="connsiteX183" fmla="*/ 3657176 w 5580355"/>
              <a:gd name="connsiteY183" fmla="*/ 5025919 h 6456363"/>
              <a:gd name="connsiteX184" fmla="*/ 3019107 w 5580355"/>
              <a:gd name="connsiteY184" fmla="*/ 5022639 h 6456363"/>
              <a:gd name="connsiteX185" fmla="*/ 3018578 w 5580355"/>
              <a:gd name="connsiteY185" fmla="*/ 5022956 h 6456363"/>
              <a:gd name="connsiteX186" fmla="*/ 3018675 w 5580355"/>
              <a:gd name="connsiteY186" fmla="*/ 5023047 h 6456363"/>
              <a:gd name="connsiteX187" fmla="*/ 3006090 w 5580355"/>
              <a:gd name="connsiteY187" fmla="*/ 5034915 h 6456363"/>
              <a:gd name="connsiteX188" fmla="*/ 3017625 w 5580355"/>
              <a:gd name="connsiteY188" fmla="*/ 5047086 h 6456363"/>
              <a:gd name="connsiteX189" fmla="*/ 3029902 w 5580355"/>
              <a:gd name="connsiteY189" fmla="*/ 5033539 h 6456363"/>
              <a:gd name="connsiteX190" fmla="*/ 3018675 w 5580355"/>
              <a:gd name="connsiteY190" fmla="*/ 5023047 h 6456363"/>
              <a:gd name="connsiteX191" fmla="*/ 3975946 w 5580355"/>
              <a:gd name="connsiteY191" fmla="*/ 5022321 h 6456363"/>
              <a:gd name="connsiteX192" fmla="*/ 3976052 w 5580355"/>
              <a:gd name="connsiteY192" fmla="*/ 5022533 h 6456363"/>
              <a:gd name="connsiteX193" fmla="*/ 3962717 w 5580355"/>
              <a:gd name="connsiteY193" fmla="*/ 5034809 h 6456363"/>
              <a:gd name="connsiteX194" fmla="*/ 3976899 w 5580355"/>
              <a:gd name="connsiteY194" fmla="*/ 5050367 h 6456363"/>
              <a:gd name="connsiteX195" fmla="*/ 3990657 w 5580355"/>
              <a:gd name="connsiteY195" fmla="*/ 5035656 h 6456363"/>
              <a:gd name="connsiteX196" fmla="*/ 3975946 w 5580355"/>
              <a:gd name="connsiteY196" fmla="*/ 5022321 h 6456363"/>
              <a:gd name="connsiteX197" fmla="*/ 2699914 w 5580355"/>
              <a:gd name="connsiteY197" fmla="*/ 5016923 h 6456363"/>
              <a:gd name="connsiteX198" fmla="*/ 2677795 w 5580355"/>
              <a:gd name="connsiteY198" fmla="*/ 5036714 h 6456363"/>
              <a:gd name="connsiteX199" fmla="*/ 2697585 w 5580355"/>
              <a:gd name="connsiteY199" fmla="*/ 5057881 h 6456363"/>
              <a:gd name="connsiteX200" fmla="*/ 2717906 w 5580355"/>
              <a:gd name="connsiteY200" fmla="*/ 5034598 h 6456363"/>
              <a:gd name="connsiteX201" fmla="*/ 2699914 w 5580355"/>
              <a:gd name="connsiteY201" fmla="*/ 5017135 h 6456363"/>
              <a:gd name="connsiteX202" fmla="*/ 4296940 w 5580355"/>
              <a:gd name="connsiteY202" fmla="*/ 5013220 h 6456363"/>
              <a:gd name="connsiteX203" fmla="*/ 4274291 w 5580355"/>
              <a:gd name="connsiteY203" fmla="*/ 5035868 h 6456363"/>
              <a:gd name="connsiteX204" fmla="*/ 4298738 w 5580355"/>
              <a:gd name="connsiteY204" fmla="*/ 5063384 h 6456363"/>
              <a:gd name="connsiteX205" fmla="*/ 4323292 w 5580355"/>
              <a:gd name="connsiteY205" fmla="*/ 5037350 h 6456363"/>
              <a:gd name="connsiteX206" fmla="*/ 4296940 w 5580355"/>
              <a:gd name="connsiteY206" fmla="*/ 5013749 h 6456363"/>
              <a:gd name="connsiteX207" fmla="*/ 2378816 w 5580355"/>
              <a:gd name="connsiteY207" fmla="*/ 5006340 h 6456363"/>
              <a:gd name="connsiteX208" fmla="*/ 2378921 w 5580355"/>
              <a:gd name="connsiteY208" fmla="*/ 5006975 h 6456363"/>
              <a:gd name="connsiteX209" fmla="*/ 2344632 w 5580355"/>
              <a:gd name="connsiteY209" fmla="*/ 5036820 h 6456363"/>
              <a:gd name="connsiteX210" fmla="*/ 2379450 w 5580355"/>
              <a:gd name="connsiteY210" fmla="*/ 5073439 h 6456363"/>
              <a:gd name="connsiteX211" fmla="*/ 2411200 w 5580355"/>
              <a:gd name="connsiteY211" fmla="*/ 5036820 h 6456363"/>
              <a:gd name="connsiteX212" fmla="*/ 2378816 w 5580355"/>
              <a:gd name="connsiteY212" fmla="*/ 5006340 h 6456363"/>
              <a:gd name="connsiteX213" fmla="*/ 4615921 w 5580355"/>
              <a:gd name="connsiteY213" fmla="*/ 4999355 h 6456363"/>
              <a:gd name="connsiteX214" fmla="*/ 4615921 w 5580355"/>
              <a:gd name="connsiteY214" fmla="*/ 5000625 h 6456363"/>
              <a:gd name="connsiteX215" fmla="*/ 4577610 w 5580355"/>
              <a:gd name="connsiteY215" fmla="*/ 5037244 h 6456363"/>
              <a:gd name="connsiteX216" fmla="*/ 4618884 w 5580355"/>
              <a:gd name="connsiteY216" fmla="*/ 5086244 h 6456363"/>
              <a:gd name="connsiteX217" fmla="*/ 4663440 w 5580355"/>
              <a:gd name="connsiteY217" fmla="*/ 5039043 h 6456363"/>
              <a:gd name="connsiteX218" fmla="*/ 4615921 w 5580355"/>
              <a:gd name="connsiteY218" fmla="*/ 4999355 h 6456363"/>
              <a:gd name="connsiteX219" fmla="*/ 2056977 w 5580355"/>
              <a:gd name="connsiteY219" fmla="*/ 4986232 h 6456363"/>
              <a:gd name="connsiteX220" fmla="*/ 1992524 w 5580355"/>
              <a:gd name="connsiteY220" fmla="*/ 5037773 h 6456363"/>
              <a:gd name="connsiteX221" fmla="*/ 2028890 w 5580355"/>
              <a:gd name="connsiteY221" fmla="*/ 5066234 h 6456363"/>
              <a:gd name="connsiteX222" fmla="*/ 2055794 w 5580355"/>
              <a:gd name="connsiteY222" fmla="*/ 5103285 h 6456363"/>
              <a:gd name="connsiteX223" fmla="*/ 2055601 w 5580355"/>
              <a:gd name="connsiteY223" fmla="*/ 5103601 h 6456363"/>
              <a:gd name="connsiteX224" fmla="*/ 2056024 w 5580355"/>
              <a:gd name="connsiteY224" fmla="*/ 5103601 h 6456363"/>
              <a:gd name="connsiteX225" fmla="*/ 2055794 w 5580355"/>
              <a:gd name="connsiteY225" fmla="*/ 5103285 h 6456363"/>
              <a:gd name="connsiteX226" fmla="*/ 2077900 w 5580355"/>
              <a:gd name="connsiteY226" fmla="*/ 5067060 h 6456363"/>
              <a:gd name="connsiteX227" fmla="*/ 2107882 w 5580355"/>
              <a:gd name="connsiteY227" fmla="*/ 5036503 h 6456363"/>
              <a:gd name="connsiteX228" fmla="*/ 2056977 w 5580355"/>
              <a:gd name="connsiteY228" fmla="*/ 4986232 h 6456363"/>
              <a:gd name="connsiteX229" fmla="*/ 4937231 w 5580355"/>
              <a:gd name="connsiteY229" fmla="*/ 4974802 h 6456363"/>
              <a:gd name="connsiteX230" fmla="*/ 4871720 w 5580355"/>
              <a:gd name="connsiteY230" fmla="*/ 5038831 h 6456363"/>
              <a:gd name="connsiteX231" fmla="*/ 4936172 w 5580355"/>
              <a:gd name="connsiteY231" fmla="*/ 5127731 h 6456363"/>
              <a:gd name="connsiteX232" fmla="*/ 4936278 w 5580355"/>
              <a:gd name="connsiteY232" fmla="*/ 5127837 h 6456363"/>
              <a:gd name="connsiteX233" fmla="*/ 5021898 w 5580355"/>
              <a:gd name="connsiteY233" fmla="*/ 5038302 h 6456363"/>
              <a:gd name="connsiteX234" fmla="*/ 4937231 w 5580355"/>
              <a:gd name="connsiteY234" fmla="*/ 4974802 h 6456363"/>
              <a:gd name="connsiteX235" fmla="*/ 956098 w 5580355"/>
              <a:gd name="connsiteY235" fmla="*/ 4747154 h 6456363"/>
              <a:gd name="connsiteX236" fmla="*/ 1039389 w 5580355"/>
              <a:gd name="connsiteY236" fmla="*/ 4782291 h 6456363"/>
              <a:gd name="connsiteX237" fmla="*/ 1073986 w 5580355"/>
              <a:gd name="connsiteY237" fmla="*/ 4867381 h 6456363"/>
              <a:gd name="connsiteX238" fmla="*/ 953759 w 5580355"/>
              <a:gd name="connsiteY238" fmla="*/ 4985269 h 6456363"/>
              <a:gd name="connsiteX239" fmla="*/ 835871 w 5580355"/>
              <a:gd name="connsiteY239" fmla="*/ 4865042 h 6456363"/>
              <a:gd name="connsiteX240" fmla="*/ 956098 w 5580355"/>
              <a:gd name="connsiteY240" fmla="*/ 4747154 h 6456363"/>
              <a:gd name="connsiteX241" fmla="*/ 1273598 w 5580355"/>
              <a:gd name="connsiteY241" fmla="*/ 4720167 h 6456363"/>
              <a:gd name="connsiteX242" fmla="*/ 1274127 w 5580355"/>
              <a:gd name="connsiteY242" fmla="*/ 4720696 h 6456363"/>
              <a:gd name="connsiteX243" fmla="*/ 1328007 w 5580355"/>
              <a:gd name="connsiteY243" fmla="*/ 4731481 h 6456363"/>
              <a:gd name="connsiteX244" fmla="*/ 1407488 w 5580355"/>
              <a:gd name="connsiteY244" fmla="*/ 4920827 h 6456363"/>
              <a:gd name="connsiteX245" fmla="*/ 1218141 w 5580355"/>
              <a:gd name="connsiteY245" fmla="*/ 5000308 h 6456363"/>
              <a:gd name="connsiteX246" fmla="*/ 1170834 w 5580355"/>
              <a:gd name="connsiteY246" fmla="*/ 4968558 h 6456363"/>
              <a:gd name="connsiteX247" fmla="*/ 1139084 w 5580355"/>
              <a:gd name="connsiteY247" fmla="*/ 4921462 h 6456363"/>
              <a:gd name="connsiteX248" fmla="*/ 1127971 w 5580355"/>
              <a:gd name="connsiteY248" fmla="*/ 4866005 h 6456363"/>
              <a:gd name="connsiteX249" fmla="*/ 1273598 w 5580355"/>
              <a:gd name="connsiteY249" fmla="*/ 4720167 h 6456363"/>
              <a:gd name="connsiteX250" fmla="*/ 4293446 w 5580355"/>
              <a:gd name="connsiteY250" fmla="*/ 4710430 h 6456363"/>
              <a:gd name="connsiteX251" fmla="*/ 4291012 w 5580355"/>
              <a:gd name="connsiteY251" fmla="*/ 4712653 h 6456363"/>
              <a:gd name="connsiteX252" fmla="*/ 4296728 w 5580355"/>
              <a:gd name="connsiteY252" fmla="*/ 4718685 h 6456363"/>
              <a:gd name="connsiteX253" fmla="*/ 4299268 w 5580355"/>
              <a:gd name="connsiteY253" fmla="*/ 4716039 h 6456363"/>
              <a:gd name="connsiteX254" fmla="*/ 4299268 w 5580355"/>
              <a:gd name="connsiteY254" fmla="*/ 4715510 h 6456363"/>
              <a:gd name="connsiteX255" fmla="*/ 4293446 w 5580355"/>
              <a:gd name="connsiteY255" fmla="*/ 4710430 h 6456363"/>
              <a:gd name="connsiteX256" fmla="*/ 2380403 w 5580355"/>
              <a:gd name="connsiteY256" fmla="*/ 4706408 h 6456363"/>
              <a:gd name="connsiteX257" fmla="*/ 2380554 w 5580355"/>
              <a:gd name="connsiteY257" fmla="*/ 4706557 h 6456363"/>
              <a:gd name="connsiteX258" fmla="*/ 2370137 w 5580355"/>
              <a:gd name="connsiteY258" fmla="*/ 4715933 h 6456363"/>
              <a:gd name="connsiteX259" fmla="*/ 2378498 w 5580355"/>
              <a:gd name="connsiteY259" fmla="*/ 4724612 h 6456363"/>
              <a:gd name="connsiteX260" fmla="*/ 2388129 w 5580355"/>
              <a:gd name="connsiteY260" fmla="*/ 4714028 h 6456363"/>
              <a:gd name="connsiteX261" fmla="*/ 2380554 w 5580355"/>
              <a:gd name="connsiteY261" fmla="*/ 4706557 h 6456363"/>
              <a:gd name="connsiteX262" fmla="*/ 2380720 w 5580355"/>
              <a:gd name="connsiteY262" fmla="*/ 4706408 h 6456363"/>
              <a:gd name="connsiteX263" fmla="*/ 4614545 w 5580355"/>
              <a:gd name="connsiteY263" fmla="*/ 4702175 h 6456363"/>
              <a:gd name="connsiteX264" fmla="*/ 4601316 w 5580355"/>
              <a:gd name="connsiteY264" fmla="*/ 4715298 h 6456363"/>
              <a:gd name="connsiteX265" fmla="*/ 4616132 w 5580355"/>
              <a:gd name="connsiteY265" fmla="*/ 4732020 h 6456363"/>
              <a:gd name="connsiteX266" fmla="*/ 4630737 w 5580355"/>
              <a:gd name="connsiteY266" fmla="*/ 4717098 h 6456363"/>
              <a:gd name="connsiteX267" fmla="*/ 4614545 w 5580355"/>
              <a:gd name="connsiteY267" fmla="*/ 4702175 h 6456363"/>
              <a:gd name="connsiteX268" fmla="*/ 2058881 w 5580355"/>
              <a:gd name="connsiteY268" fmla="*/ 4692438 h 6456363"/>
              <a:gd name="connsiteX269" fmla="*/ 2059199 w 5580355"/>
              <a:gd name="connsiteY269" fmla="*/ 4692968 h 6456363"/>
              <a:gd name="connsiteX270" fmla="*/ 2030729 w 5580355"/>
              <a:gd name="connsiteY270" fmla="*/ 4717415 h 6456363"/>
              <a:gd name="connsiteX271" fmla="*/ 2057612 w 5580355"/>
              <a:gd name="connsiteY271" fmla="*/ 4744720 h 6456363"/>
              <a:gd name="connsiteX272" fmla="*/ 2082059 w 5580355"/>
              <a:gd name="connsiteY272" fmla="*/ 4715404 h 6456363"/>
              <a:gd name="connsiteX273" fmla="*/ 2058881 w 5580355"/>
              <a:gd name="connsiteY273" fmla="*/ 4692438 h 6456363"/>
              <a:gd name="connsiteX274" fmla="*/ 4935432 w 5580355"/>
              <a:gd name="connsiteY274" fmla="*/ 4684395 h 6456363"/>
              <a:gd name="connsiteX275" fmla="*/ 4936000 w 5580355"/>
              <a:gd name="connsiteY275" fmla="*/ 4684878 h 6456363"/>
              <a:gd name="connsiteX276" fmla="*/ 4903787 w 5580355"/>
              <a:gd name="connsiteY276" fmla="*/ 4716357 h 6456363"/>
              <a:gd name="connsiteX277" fmla="*/ 4937019 w 5580355"/>
              <a:gd name="connsiteY277" fmla="*/ 4755833 h 6456363"/>
              <a:gd name="connsiteX278" fmla="*/ 4974907 w 5580355"/>
              <a:gd name="connsiteY278" fmla="*/ 4717944 h 6456363"/>
              <a:gd name="connsiteX279" fmla="*/ 4936000 w 5580355"/>
              <a:gd name="connsiteY279" fmla="*/ 4684878 h 6456363"/>
              <a:gd name="connsiteX280" fmla="*/ 4936278 w 5580355"/>
              <a:gd name="connsiteY280" fmla="*/ 4684607 h 6456363"/>
              <a:gd name="connsiteX281" fmla="*/ 1737995 w 5580355"/>
              <a:gd name="connsiteY281" fmla="*/ 4668203 h 6456363"/>
              <a:gd name="connsiteX282" fmla="*/ 1674495 w 5580355"/>
              <a:gd name="connsiteY282" fmla="*/ 4718368 h 6456363"/>
              <a:gd name="connsiteX283" fmla="*/ 1737995 w 5580355"/>
              <a:gd name="connsiteY283" fmla="*/ 4779433 h 6456363"/>
              <a:gd name="connsiteX284" fmla="*/ 1786890 w 5580355"/>
              <a:gd name="connsiteY284" fmla="*/ 4718368 h 6456363"/>
              <a:gd name="connsiteX285" fmla="*/ 1737995 w 5580355"/>
              <a:gd name="connsiteY285" fmla="*/ 4668203 h 6456363"/>
              <a:gd name="connsiteX286" fmla="*/ 5258223 w 5580355"/>
              <a:gd name="connsiteY286" fmla="*/ 4652116 h 6456363"/>
              <a:gd name="connsiteX287" fmla="*/ 5193877 w 5580355"/>
              <a:gd name="connsiteY287" fmla="*/ 4718897 h 6456363"/>
              <a:gd name="connsiteX288" fmla="*/ 5257377 w 5580355"/>
              <a:gd name="connsiteY288" fmla="*/ 4802188 h 6456363"/>
              <a:gd name="connsiteX289" fmla="*/ 5257377 w 5580355"/>
              <a:gd name="connsiteY289" fmla="*/ 4801764 h 6456363"/>
              <a:gd name="connsiteX290" fmla="*/ 5347018 w 5580355"/>
              <a:gd name="connsiteY290" fmla="*/ 4717098 h 6456363"/>
              <a:gd name="connsiteX291" fmla="*/ 5258223 w 5580355"/>
              <a:gd name="connsiteY291" fmla="*/ 4652116 h 6456363"/>
              <a:gd name="connsiteX292" fmla="*/ 638069 w 5580355"/>
              <a:gd name="connsiteY292" fmla="*/ 4442460 h 6456363"/>
              <a:gd name="connsiteX293" fmla="*/ 738082 w 5580355"/>
              <a:gd name="connsiteY293" fmla="*/ 4515062 h 6456363"/>
              <a:gd name="connsiteX294" fmla="*/ 742844 w 5580355"/>
              <a:gd name="connsiteY294" fmla="*/ 4558454 h 6456363"/>
              <a:gd name="connsiteX295" fmla="*/ 729720 w 5580355"/>
              <a:gd name="connsiteY295" fmla="*/ 4600152 h 6456363"/>
              <a:gd name="connsiteX296" fmla="*/ 700828 w 5580355"/>
              <a:gd name="connsiteY296" fmla="*/ 4632960 h 6456363"/>
              <a:gd name="connsiteX297" fmla="*/ 661141 w 5580355"/>
              <a:gd name="connsiteY297" fmla="*/ 4651163 h 6456363"/>
              <a:gd name="connsiteX298" fmla="*/ 634598 w 5580355"/>
              <a:gd name="connsiteY298" fmla="*/ 4654095 h 6456363"/>
              <a:gd name="connsiteX299" fmla="*/ 530510 w 5580355"/>
              <a:gd name="connsiteY299" fmla="*/ 4546537 h 6456363"/>
              <a:gd name="connsiteX300" fmla="*/ 638069 w 5580355"/>
              <a:gd name="connsiteY300" fmla="*/ 4442460 h 6456363"/>
              <a:gd name="connsiteX301" fmla="*/ 955569 w 5580355"/>
              <a:gd name="connsiteY301" fmla="*/ 4415049 h 6456363"/>
              <a:gd name="connsiteX302" fmla="*/ 1049231 w 5580355"/>
              <a:gd name="connsiteY302" fmla="*/ 4453890 h 6456363"/>
              <a:gd name="connsiteX303" fmla="*/ 1088315 w 5580355"/>
              <a:gd name="connsiteY303" fmla="*/ 4548368 h 6456363"/>
              <a:gd name="connsiteX304" fmla="*/ 955008 w 5580355"/>
              <a:gd name="connsiteY304" fmla="*/ 4681114 h 6456363"/>
              <a:gd name="connsiteX305" fmla="*/ 822251 w 5580355"/>
              <a:gd name="connsiteY305" fmla="*/ 4547796 h 6456363"/>
              <a:gd name="connsiteX306" fmla="*/ 955569 w 5580355"/>
              <a:gd name="connsiteY306" fmla="*/ 4415049 h 6456363"/>
              <a:gd name="connsiteX307" fmla="*/ 2060363 w 5580355"/>
              <a:gd name="connsiteY307" fmla="*/ 4387215 h 6456363"/>
              <a:gd name="connsiteX308" fmla="*/ 2050838 w 5580355"/>
              <a:gd name="connsiteY308" fmla="*/ 4395788 h 6456363"/>
              <a:gd name="connsiteX309" fmla="*/ 2059093 w 5580355"/>
              <a:gd name="connsiteY309" fmla="*/ 4403937 h 6456363"/>
              <a:gd name="connsiteX310" fmla="*/ 2067771 w 5580355"/>
              <a:gd name="connsiteY310" fmla="*/ 4394624 h 6456363"/>
              <a:gd name="connsiteX311" fmla="*/ 4935432 w 5580355"/>
              <a:gd name="connsiteY311" fmla="*/ 4380230 h 6456363"/>
              <a:gd name="connsiteX312" fmla="*/ 4935326 w 5580355"/>
              <a:gd name="connsiteY312" fmla="*/ 4381077 h 6456363"/>
              <a:gd name="connsiteX313" fmla="*/ 4921356 w 5580355"/>
              <a:gd name="connsiteY313" fmla="*/ 4395576 h 6456363"/>
              <a:gd name="connsiteX314" fmla="*/ 4936172 w 5580355"/>
              <a:gd name="connsiteY314" fmla="*/ 4412086 h 6456363"/>
              <a:gd name="connsiteX315" fmla="*/ 4952471 w 5580355"/>
              <a:gd name="connsiteY315" fmla="*/ 4396423 h 6456363"/>
              <a:gd name="connsiteX316" fmla="*/ 4935432 w 5580355"/>
              <a:gd name="connsiteY316" fmla="*/ 4380230 h 6456363"/>
              <a:gd name="connsiteX317" fmla="*/ 1740641 w 5580355"/>
              <a:gd name="connsiteY317" fmla="*/ 4370282 h 6456363"/>
              <a:gd name="connsiteX318" fmla="*/ 1706563 w 5580355"/>
              <a:gd name="connsiteY318" fmla="*/ 4399598 h 6456363"/>
              <a:gd name="connsiteX319" fmla="*/ 1737677 w 5580355"/>
              <a:gd name="connsiteY319" fmla="*/ 4429337 h 6456363"/>
              <a:gd name="connsiteX320" fmla="*/ 1766464 w 5580355"/>
              <a:gd name="connsiteY320" fmla="*/ 4396317 h 6456363"/>
              <a:gd name="connsiteX321" fmla="*/ 1740641 w 5580355"/>
              <a:gd name="connsiteY321" fmla="*/ 4370282 h 6456363"/>
              <a:gd name="connsiteX322" fmla="*/ 5255577 w 5580355"/>
              <a:gd name="connsiteY322" fmla="*/ 4357688 h 6456363"/>
              <a:gd name="connsiteX323" fmla="*/ 5255577 w 5580355"/>
              <a:gd name="connsiteY323" fmla="*/ 4357899 h 6456363"/>
              <a:gd name="connsiteX324" fmla="*/ 5217690 w 5580355"/>
              <a:gd name="connsiteY324" fmla="*/ 4397269 h 6456363"/>
              <a:gd name="connsiteX325" fmla="*/ 5258329 w 5580355"/>
              <a:gd name="connsiteY325" fmla="*/ 4445212 h 6456363"/>
              <a:gd name="connsiteX326" fmla="*/ 5306166 w 5580355"/>
              <a:gd name="connsiteY326" fmla="*/ 4400021 h 6456363"/>
              <a:gd name="connsiteX327" fmla="*/ 5255577 w 5580355"/>
              <a:gd name="connsiteY327" fmla="*/ 4357688 h 6456363"/>
              <a:gd name="connsiteX328" fmla="*/ 1417426 w 5580355"/>
              <a:gd name="connsiteY328" fmla="*/ 4336733 h 6456363"/>
              <a:gd name="connsiteX329" fmla="*/ 1334770 w 5580355"/>
              <a:gd name="connsiteY329" fmla="*/ 4397798 h 6456363"/>
              <a:gd name="connsiteX330" fmla="*/ 1417743 w 5580355"/>
              <a:gd name="connsiteY330" fmla="*/ 4473470 h 6456363"/>
              <a:gd name="connsiteX331" fmla="*/ 1417955 w 5580355"/>
              <a:gd name="connsiteY331" fmla="*/ 4473364 h 6456363"/>
              <a:gd name="connsiteX332" fmla="*/ 1476375 w 5580355"/>
              <a:gd name="connsiteY332" fmla="*/ 4398751 h 6456363"/>
              <a:gd name="connsiteX333" fmla="*/ 1417426 w 5580355"/>
              <a:gd name="connsiteY333" fmla="*/ 4336733 h 6456363"/>
              <a:gd name="connsiteX334" fmla="*/ 637857 w 5580355"/>
              <a:gd name="connsiteY334" fmla="*/ 4111519 h 6456363"/>
              <a:gd name="connsiteX335" fmla="*/ 720725 w 5580355"/>
              <a:gd name="connsiteY335" fmla="*/ 4146868 h 6456363"/>
              <a:gd name="connsiteX336" fmla="*/ 754856 w 5580355"/>
              <a:gd name="connsiteY336" fmla="*/ 4231778 h 6456363"/>
              <a:gd name="connsiteX337" fmla="*/ 634598 w 5580355"/>
              <a:gd name="connsiteY337" fmla="*/ 4348777 h 6456363"/>
              <a:gd name="connsiteX338" fmla="*/ 517599 w 5580355"/>
              <a:gd name="connsiteY338" fmla="*/ 4228518 h 6456363"/>
              <a:gd name="connsiteX339" fmla="*/ 637857 w 5580355"/>
              <a:gd name="connsiteY339" fmla="*/ 4111519 h 6456363"/>
              <a:gd name="connsiteX340" fmla="*/ 4932362 w 5580355"/>
              <a:gd name="connsiteY340" fmla="*/ 4071091 h 6456363"/>
              <a:gd name="connsiteX341" fmla="*/ 4929928 w 5580355"/>
              <a:gd name="connsiteY341" fmla="*/ 4073843 h 6456363"/>
              <a:gd name="connsiteX342" fmla="*/ 4935432 w 5580355"/>
              <a:gd name="connsiteY342" fmla="*/ 4079663 h 6456363"/>
              <a:gd name="connsiteX343" fmla="*/ 4938395 w 5580355"/>
              <a:gd name="connsiteY343" fmla="*/ 4076806 h 6456363"/>
              <a:gd name="connsiteX344" fmla="*/ 1741699 w 5580355"/>
              <a:gd name="connsiteY344" fmla="*/ 4063471 h 6456363"/>
              <a:gd name="connsiteX345" fmla="*/ 1725824 w 5580355"/>
              <a:gd name="connsiteY345" fmla="*/ 4077970 h 6456363"/>
              <a:gd name="connsiteX346" fmla="*/ 1740112 w 5580355"/>
              <a:gd name="connsiteY346" fmla="*/ 4091728 h 6456363"/>
              <a:gd name="connsiteX347" fmla="*/ 1754188 w 5580355"/>
              <a:gd name="connsiteY347" fmla="*/ 4076488 h 6456363"/>
              <a:gd name="connsiteX348" fmla="*/ 1742016 w 5580355"/>
              <a:gd name="connsiteY348" fmla="*/ 4063471 h 6456363"/>
              <a:gd name="connsiteX349" fmla="*/ 5254096 w 5580355"/>
              <a:gd name="connsiteY349" fmla="*/ 4054157 h 6456363"/>
              <a:gd name="connsiteX350" fmla="*/ 5232189 w 5580355"/>
              <a:gd name="connsiteY350" fmla="*/ 4077335 h 6456363"/>
              <a:gd name="connsiteX351" fmla="*/ 5255577 w 5580355"/>
              <a:gd name="connsiteY351" fmla="*/ 4104005 h 6456363"/>
              <a:gd name="connsiteX352" fmla="*/ 5281295 w 5580355"/>
              <a:gd name="connsiteY352" fmla="*/ 4078711 h 6456363"/>
              <a:gd name="connsiteX353" fmla="*/ 5254096 w 5580355"/>
              <a:gd name="connsiteY353" fmla="*/ 4054157 h 6456363"/>
              <a:gd name="connsiteX354" fmla="*/ 1419648 w 5580355"/>
              <a:gd name="connsiteY354" fmla="*/ 4036589 h 6456363"/>
              <a:gd name="connsiteX355" fmla="*/ 1419754 w 5580355"/>
              <a:gd name="connsiteY355" fmla="*/ 4036907 h 6456363"/>
              <a:gd name="connsiteX356" fmla="*/ 1367896 w 5580355"/>
              <a:gd name="connsiteY356" fmla="*/ 4079240 h 6456363"/>
              <a:gd name="connsiteX357" fmla="*/ 1417849 w 5580355"/>
              <a:gd name="connsiteY357" fmla="*/ 4124431 h 6456363"/>
              <a:gd name="connsiteX358" fmla="*/ 1457536 w 5580355"/>
              <a:gd name="connsiteY358" fmla="*/ 4077123 h 6456363"/>
              <a:gd name="connsiteX359" fmla="*/ 1419648 w 5580355"/>
              <a:gd name="connsiteY359" fmla="*/ 4036589 h 6456363"/>
              <a:gd name="connsiteX360" fmla="*/ 637857 w 5580355"/>
              <a:gd name="connsiteY360" fmla="*/ 3783436 h 6456363"/>
              <a:gd name="connsiteX361" fmla="*/ 639984 w 5580355"/>
              <a:gd name="connsiteY361" fmla="*/ 3783436 h 6456363"/>
              <a:gd name="connsiteX362" fmla="*/ 766339 w 5580355"/>
              <a:gd name="connsiteY362" fmla="*/ 3912129 h 6456363"/>
              <a:gd name="connsiteX363" fmla="*/ 684138 w 5580355"/>
              <a:gd name="connsiteY363" fmla="*/ 4036124 h 6456363"/>
              <a:gd name="connsiteX364" fmla="*/ 516784 w 5580355"/>
              <a:gd name="connsiteY364" fmla="*/ 3962718 h 6456363"/>
              <a:gd name="connsiteX365" fmla="*/ 588221 w 5580355"/>
              <a:gd name="connsiteY365" fmla="*/ 3792855 h 6456363"/>
              <a:gd name="connsiteX366" fmla="*/ 637857 w 5580355"/>
              <a:gd name="connsiteY366" fmla="*/ 3783436 h 6456363"/>
              <a:gd name="connsiteX367" fmla="*/ 1743075 w 5580355"/>
              <a:gd name="connsiteY367" fmla="*/ 3750945 h 6456363"/>
              <a:gd name="connsiteX368" fmla="*/ 1743124 w 5580355"/>
              <a:gd name="connsiteY368" fmla="*/ 3750997 h 6456363"/>
              <a:gd name="connsiteX369" fmla="*/ 1736513 w 5580355"/>
              <a:gd name="connsiteY369" fmla="*/ 3757084 h 6456363"/>
              <a:gd name="connsiteX370" fmla="*/ 1742863 w 5580355"/>
              <a:gd name="connsiteY370" fmla="*/ 3763222 h 6456363"/>
              <a:gd name="connsiteX371" fmla="*/ 1748684 w 5580355"/>
              <a:gd name="connsiteY371" fmla="*/ 3756872 h 6456363"/>
              <a:gd name="connsiteX372" fmla="*/ 1743124 w 5580355"/>
              <a:gd name="connsiteY372" fmla="*/ 3750997 h 6456363"/>
              <a:gd name="connsiteX373" fmla="*/ 1743180 w 5580355"/>
              <a:gd name="connsiteY373" fmla="*/ 3750945 h 6456363"/>
              <a:gd name="connsiteX374" fmla="*/ 5253461 w 5580355"/>
              <a:gd name="connsiteY374" fmla="*/ 3743219 h 6456363"/>
              <a:gd name="connsiteX375" fmla="*/ 5241184 w 5580355"/>
              <a:gd name="connsiteY375" fmla="*/ 3756766 h 6456363"/>
              <a:gd name="connsiteX376" fmla="*/ 5254413 w 5580355"/>
              <a:gd name="connsiteY376" fmla="*/ 3771159 h 6456363"/>
              <a:gd name="connsiteX377" fmla="*/ 5269336 w 5580355"/>
              <a:gd name="connsiteY377" fmla="*/ 3756978 h 6456363"/>
              <a:gd name="connsiteX378" fmla="*/ 5254096 w 5580355"/>
              <a:gd name="connsiteY378" fmla="*/ 3743219 h 6456363"/>
              <a:gd name="connsiteX379" fmla="*/ 1420283 w 5580355"/>
              <a:gd name="connsiteY379" fmla="*/ 3726815 h 6456363"/>
              <a:gd name="connsiteX380" fmla="*/ 1385252 w 5580355"/>
              <a:gd name="connsiteY380" fmla="*/ 3757401 h 6456363"/>
              <a:gd name="connsiteX381" fmla="*/ 1419437 w 5580355"/>
              <a:gd name="connsiteY381" fmla="*/ 3788410 h 6456363"/>
              <a:gd name="connsiteX382" fmla="*/ 1447694 w 5580355"/>
              <a:gd name="connsiteY382" fmla="*/ 3756660 h 6456363"/>
              <a:gd name="connsiteX383" fmla="*/ 1420177 w 5580355"/>
              <a:gd name="connsiteY383" fmla="*/ 3727133 h 6456363"/>
              <a:gd name="connsiteX384" fmla="*/ 1098761 w 5580355"/>
              <a:gd name="connsiteY384" fmla="*/ 3684799 h 6456363"/>
              <a:gd name="connsiteX385" fmla="*/ 991870 w 5580355"/>
              <a:gd name="connsiteY385" fmla="*/ 3758883 h 6456363"/>
              <a:gd name="connsiteX386" fmla="*/ 1053782 w 5580355"/>
              <a:gd name="connsiteY386" fmla="*/ 3788093 h 6456363"/>
              <a:gd name="connsiteX387" fmla="*/ 1097597 w 5580355"/>
              <a:gd name="connsiteY387" fmla="*/ 3841009 h 6456363"/>
              <a:gd name="connsiteX388" fmla="*/ 1097597 w 5580355"/>
              <a:gd name="connsiteY388" fmla="*/ 3840903 h 6456363"/>
              <a:gd name="connsiteX389" fmla="*/ 1163002 w 5580355"/>
              <a:gd name="connsiteY389" fmla="*/ 3758248 h 6456363"/>
              <a:gd name="connsiteX390" fmla="*/ 1098761 w 5580355"/>
              <a:gd name="connsiteY390" fmla="*/ 3684799 h 6456363"/>
              <a:gd name="connsiteX391" fmla="*/ 319828 w 5580355"/>
              <a:gd name="connsiteY391" fmla="*/ 3495146 h 6456363"/>
              <a:gd name="connsiteX392" fmla="*/ 390842 w 5580355"/>
              <a:gd name="connsiteY392" fmla="*/ 3524462 h 6456363"/>
              <a:gd name="connsiteX393" fmla="*/ 420613 w 5580355"/>
              <a:gd name="connsiteY393" fmla="*/ 3596079 h 6456363"/>
              <a:gd name="connsiteX394" fmla="*/ 319669 w 5580355"/>
              <a:gd name="connsiteY394" fmla="*/ 3696864 h 6456363"/>
              <a:gd name="connsiteX395" fmla="*/ 218895 w 5580355"/>
              <a:gd name="connsiteY395" fmla="*/ 3595931 h 6456363"/>
              <a:gd name="connsiteX396" fmla="*/ 319828 w 5580355"/>
              <a:gd name="connsiteY396" fmla="*/ 3495146 h 6456363"/>
              <a:gd name="connsiteX397" fmla="*/ 637857 w 5580355"/>
              <a:gd name="connsiteY397" fmla="*/ 3462761 h 6456363"/>
              <a:gd name="connsiteX398" fmla="*/ 638281 w 5580355"/>
              <a:gd name="connsiteY398" fmla="*/ 3462761 h 6456363"/>
              <a:gd name="connsiteX399" fmla="*/ 690700 w 5580355"/>
              <a:gd name="connsiteY399" fmla="*/ 3473556 h 6456363"/>
              <a:gd name="connsiteX400" fmla="*/ 761111 w 5580355"/>
              <a:gd name="connsiteY400" fmla="*/ 3649303 h 6456363"/>
              <a:gd name="connsiteX401" fmla="*/ 585364 w 5580355"/>
              <a:gd name="connsiteY401" fmla="*/ 3719724 h 6456363"/>
              <a:gd name="connsiteX402" fmla="*/ 514138 w 5580355"/>
              <a:gd name="connsiteY402" fmla="*/ 3544041 h 6456363"/>
              <a:gd name="connsiteX403" fmla="*/ 543136 w 5580355"/>
              <a:gd name="connsiteY403" fmla="*/ 3500861 h 6456363"/>
              <a:gd name="connsiteX404" fmla="*/ 586634 w 5580355"/>
              <a:gd name="connsiteY404" fmla="*/ 3472286 h 6456363"/>
              <a:gd name="connsiteX405" fmla="*/ 637857 w 5580355"/>
              <a:gd name="connsiteY405" fmla="*/ 3462761 h 6456363"/>
              <a:gd name="connsiteX406" fmla="*/ 1744239 w 5580355"/>
              <a:gd name="connsiteY406" fmla="*/ 3436408 h 6456363"/>
              <a:gd name="connsiteX407" fmla="*/ 1741170 w 5580355"/>
              <a:gd name="connsiteY407" fmla="*/ 3439160 h 6456363"/>
              <a:gd name="connsiteX408" fmla="*/ 1743075 w 5580355"/>
              <a:gd name="connsiteY408" fmla="*/ 3441171 h 6456363"/>
              <a:gd name="connsiteX409" fmla="*/ 1745932 w 5580355"/>
              <a:gd name="connsiteY409" fmla="*/ 3438208 h 6456363"/>
              <a:gd name="connsiteX410" fmla="*/ 5253143 w 5580355"/>
              <a:gd name="connsiteY410" fmla="*/ 3428577 h 6456363"/>
              <a:gd name="connsiteX411" fmla="*/ 5253199 w 5580355"/>
              <a:gd name="connsiteY411" fmla="*/ 3428628 h 6456363"/>
              <a:gd name="connsiteX412" fmla="*/ 5244782 w 5580355"/>
              <a:gd name="connsiteY412" fmla="*/ 3437361 h 6456363"/>
              <a:gd name="connsiteX413" fmla="*/ 5254202 w 5580355"/>
              <a:gd name="connsiteY413" fmla="*/ 3447204 h 6456363"/>
              <a:gd name="connsiteX414" fmla="*/ 5263727 w 5580355"/>
              <a:gd name="connsiteY414" fmla="*/ 3438208 h 6456363"/>
              <a:gd name="connsiteX415" fmla="*/ 5253199 w 5580355"/>
              <a:gd name="connsiteY415" fmla="*/ 3428628 h 6456363"/>
              <a:gd name="connsiteX416" fmla="*/ 5253249 w 5580355"/>
              <a:gd name="connsiteY416" fmla="*/ 3428577 h 6456363"/>
              <a:gd name="connsiteX417" fmla="*/ 1418907 w 5580355"/>
              <a:gd name="connsiteY417" fmla="*/ 3413019 h 6456363"/>
              <a:gd name="connsiteX418" fmla="*/ 1390862 w 5580355"/>
              <a:gd name="connsiteY418" fmla="*/ 3437467 h 6456363"/>
              <a:gd name="connsiteX419" fmla="*/ 1419754 w 5580355"/>
              <a:gd name="connsiteY419" fmla="*/ 3463290 h 6456363"/>
              <a:gd name="connsiteX420" fmla="*/ 1442296 w 5580355"/>
              <a:gd name="connsiteY420" fmla="*/ 3438843 h 6456363"/>
              <a:gd name="connsiteX421" fmla="*/ 1418802 w 5580355"/>
              <a:gd name="connsiteY421" fmla="*/ 3413337 h 6456363"/>
              <a:gd name="connsiteX422" fmla="*/ 1098232 w 5580355"/>
              <a:gd name="connsiteY422" fmla="*/ 3370157 h 6456363"/>
              <a:gd name="connsiteX423" fmla="*/ 1098323 w 5580355"/>
              <a:gd name="connsiteY423" fmla="*/ 3370290 h 6456363"/>
              <a:gd name="connsiteX424" fmla="*/ 1060701 w 5580355"/>
              <a:gd name="connsiteY424" fmla="*/ 3411459 h 6456363"/>
              <a:gd name="connsiteX425" fmla="*/ 1011449 w 5580355"/>
              <a:gd name="connsiteY425" fmla="*/ 3437996 h 6456363"/>
              <a:gd name="connsiteX426" fmla="*/ 1098444 w 5580355"/>
              <a:gd name="connsiteY426" fmla="*/ 3505941 h 6456363"/>
              <a:gd name="connsiteX427" fmla="*/ 1156440 w 5580355"/>
              <a:gd name="connsiteY427" fmla="*/ 3437784 h 6456363"/>
              <a:gd name="connsiteX428" fmla="*/ 1123519 w 5580355"/>
              <a:gd name="connsiteY428" fmla="*/ 3407257 h 6456363"/>
              <a:gd name="connsiteX429" fmla="*/ 1098323 w 5580355"/>
              <a:gd name="connsiteY429" fmla="*/ 3370290 h 6456363"/>
              <a:gd name="connsiteX430" fmla="*/ 1098444 w 5580355"/>
              <a:gd name="connsiteY430" fmla="*/ 3370157 h 6456363"/>
              <a:gd name="connsiteX431" fmla="*/ 320463 w 5580355"/>
              <a:gd name="connsiteY431" fmla="*/ 3175000 h 6456363"/>
              <a:gd name="connsiteX432" fmla="*/ 415713 w 5580355"/>
              <a:gd name="connsiteY432" fmla="*/ 3238500 h 6456363"/>
              <a:gd name="connsiteX433" fmla="*/ 406188 w 5580355"/>
              <a:gd name="connsiteY433" fmla="*/ 3336396 h 6456363"/>
              <a:gd name="connsiteX434" fmla="*/ 368829 w 5580355"/>
              <a:gd name="connsiteY434" fmla="*/ 3370474 h 6456363"/>
              <a:gd name="connsiteX435" fmla="*/ 356118 w 5580355"/>
              <a:gd name="connsiteY435" fmla="*/ 3376475 h 6456363"/>
              <a:gd name="connsiteX436" fmla="*/ 221572 w 5580355"/>
              <a:gd name="connsiteY436" fmla="*/ 3317695 h 6456363"/>
              <a:gd name="connsiteX437" fmla="*/ 280352 w 5580355"/>
              <a:gd name="connsiteY437" fmla="*/ 3183149 h 6456363"/>
              <a:gd name="connsiteX438" fmla="*/ 319828 w 5580355"/>
              <a:gd name="connsiteY438" fmla="*/ 3175529 h 6456363"/>
              <a:gd name="connsiteX439" fmla="*/ 637328 w 5580355"/>
              <a:gd name="connsiteY439" fmla="*/ 3141557 h 6456363"/>
              <a:gd name="connsiteX440" fmla="*/ 688753 w 5580355"/>
              <a:gd name="connsiteY440" fmla="*/ 3151706 h 6456363"/>
              <a:gd name="connsiteX441" fmla="*/ 764328 w 5580355"/>
              <a:gd name="connsiteY441" fmla="*/ 3330998 h 6456363"/>
              <a:gd name="connsiteX442" fmla="*/ 735012 w 5580355"/>
              <a:gd name="connsiteY442" fmla="*/ 3376719 h 6456363"/>
              <a:gd name="connsiteX443" fmla="*/ 690245 w 5580355"/>
              <a:gd name="connsiteY443" fmla="*/ 3407304 h 6456363"/>
              <a:gd name="connsiteX444" fmla="*/ 584411 w 5580355"/>
              <a:gd name="connsiteY444" fmla="*/ 3407304 h 6456363"/>
              <a:gd name="connsiteX445" fmla="*/ 539644 w 5580355"/>
              <a:gd name="connsiteY445" fmla="*/ 3376719 h 6456363"/>
              <a:gd name="connsiteX446" fmla="*/ 510328 w 5580355"/>
              <a:gd name="connsiteY446" fmla="*/ 3330998 h 6456363"/>
              <a:gd name="connsiteX447" fmla="*/ 501300 w 5580355"/>
              <a:gd name="connsiteY447" fmla="*/ 3284442 h 6456363"/>
              <a:gd name="connsiteX448" fmla="*/ 637857 w 5580355"/>
              <a:gd name="connsiteY448" fmla="*/ 3142086 h 6456363"/>
              <a:gd name="connsiteX449" fmla="*/ 1744979 w 5580355"/>
              <a:gd name="connsiteY449" fmla="*/ 3118062 h 6456363"/>
              <a:gd name="connsiteX450" fmla="*/ 1743286 w 5580355"/>
              <a:gd name="connsiteY450" fmla="*/ 3119755 h 6456363"/>
              <a:gd name="connsiteX451" fmla="*/ 1744450 w 5580355"/>
              <a:gd name="connsiteY451" fmla="*/ 3120708 h 6456363"/>
              <a:gd name="connsiteX452" fmla="*/ 1745932 w 5580355"/>
              <a:gd name="connsiteY452" fmla="*/ 3119120 h 6456363"/>
              <a:gd name="connsiteX453" fmla="*/ 5253249 w 5580355"/>
              <a:gd name="connsiteY453" fmla="*/ 3109595 h 6456363"/>
              <a:gd name="connsiteX454" fmla="*/ 5244994 w 5580355"/>
              <a:gd name="connsiteY454" fmla="*/ 3118167 h 6456363"/>
              <a:gd name="connsiteX455" fmla="*/ 5245840 w 5580355"/>
              <a:gd name="connsiteY455" fmla="*/ 3118591 h 6456363"/>
              <a:gd name="connsiteX456" fmla="*/ 5253037 w 5580355"/>
              <a:gd name="connsiteY456" fmla="*/ 3126528 h 6456363"/>
              <a:gd name="connsiteX457" fmla="*/ 5262245 w 5580355"/>
              <a:gd name="connsiteY457" fmla="*/ 3118062 h 6456363"/>
              <a:gd name="connsiteX458" fmla="*/ 5253249 w 5580355"/>
              <a:gd name="connsiteY458" fmla="*/ 3109595 h 6456363"/>
              <a:gd name="connsiteX459" fmla="*/ 1419013 w 5580355"/>
              <a:gd name="connsiteY459" fmla="*/ 3095943 h 6456363"/>
              <a:gd name="connsiteX460" fmla="*/ 1392555 w 5580355"/>
              <a:gd name="connsiteY460" fmla="*/ 3119755 h 6456363"/>
              <a:gd name="connsiteX461" fmla="*/ 1393084 w 5580355"/>
              <a:gd name="connsiteY461" fmla="*/ 3119755 h 6456363"/>
              <a:gd name="connsiteX462" fmla="*/ 1419013 w 5580355"/>
              <a:gd name="connsiteY462" fmla="*/ 3142827 h 6456363"/>
              <a:gd name="connsiteX463" fmla="*/ 1440180 w 5580355"/>
              <a:gd name="connsiteY463" fmla="*/ 3119226 h 6456363"/>
              <a:gd name="connsiteX464" fmla="*/ 1419013 w 5580355"/>
              <a:gd name="connsiteY464" fmla="*/ 3095943 h 6456363"/>
              <a:gd name="connsiteX465" fmla="*/ 1098232 w 5580355"/>
              <a:gd name="connsiteY465" fmla="*/ 3051493 h 6456363"/>
              <a:gd name="connsiteX466" fmla="*/ 1013565 w 5580355"/>
              <a:gd name="connsiteY466" fmla="*/ 3118485 h 6456363"/>
              <a:gd name="connsiteX467" fmla="*/ 1013565 w 5580355"/>
              <a:gd name="connsiteY467" fmla="*/ 3118591 h 6456363"/>
              <a:gd name="connsiteX468" fmla="*/ 1098867 w 5580355"/>
              <a:gd name="connsiteY468" fmla="*/ 3186219 h 6456363"/>
              <a:gd name="connsiteX469" fmla="*/ 1155911 w 5580355"/>
              <a:gd name="connsiteY469" fmla="*/ 3119967 h 6456363"/>
              <a:gd name="connsiteX470" fmla="*/ 1098232 w 5580355"/>
              <a:gd name="connsiteY470" fmla="*/ 3051493 h 6456363"/>
              <a:gd name="connsiteX471" fmla="*/ 314430 w 5580355"/>
              <a:gd name="connsiteY471" fmla="*/ 2859723 h 6456363"/>
              <a:gd name="connsiteX472" fmla="*/ 375391 w 5580355"/>
              <a:gd name="connsiteY472" fmla="*/ 2876339 h 6456363"/>
              <a:gd name="connsiteX473" fmla="*/ 420242 w 5580355"/>
              <a:gd name="connsiteY473" fmla="*/ 2959820 h 6456363"/>
              <a:gd name="connsiteX474" fmla="*/ 319828 w 5580355"/>
              <a:gd name="connsiteY474" fmla="*/ 3060912 h 6456363"/>
              <a:gd name="connsiteX475" fmla="*/ 319934 w 5580355"/>
              <a:gd name="connsiteY475" fmla="*/ 3060383 h 6456363"/>
              <a:gd name="connsiteX476" fmla="*/ 281410 w 5580355"/>
              <a:gd name="connsiteY476" fmla="*/ 3052868 h 6456363"/>
              <a:gd name="connsiteX477" fmla="*/ 248708 w 5580355"/>
              <a:gd name="connsiteY477" fmla="*/ 3031702 h 6456363"/>
              <a:gd name="connsiteX478" fmla="*/ 226801 w 5580355"/>
              <a:gd name="connsiteY478" fmla="*/ 2999105 h 6456363"/>
              <a:gd name="connsiteX479" fmla="*/ 219127 w 5580355"/>
              <a:gd name="connsiteY479" fmla="*/ 2965439 h 6456363"/>
              <a:gd name="connsiteX480" fmla="*/ 314430 w 5580355"/>
              <a:gd name="connsiteY480" fmla="*/ 2859723 h 6456363"/>
              <a:gd name="connsiteX481" fmla="*/ 639508 w 5580355"/>
              <a:gd name="connsiteY481" fmla="*/ 2827020 h 6456363"/>
              <a:gd name="connsiteX482" fmla="*/ 772456 w 5580355"/>
              <a:gd name="connsiteY482" fmla="*/ 2961619 h 6456363"/>
              <a:gd name="connsiteX483" fmla="*/ 637857 w 5580355"/>
              <a:gd name="connsiteY483" fmla="*/ 3094567 h 6456363"/>
              <a:gd name="connsiteX484" fmla="*/ 586528 w 5580355"/>
              <a:gd name="connsiteY484" fmla="*/ 3083983 h 6456363"/>
              <a:gd name="connsiteX485" fmla="*/ 504909 w 5580355"/>
              <a:gd name="connsiteY485" fmla="*/ 2959968 h 6456363"/>
              <a:gd name="connsiteX486" fmla="*/ 639508 w 5580355"/>
              <a:gd name="connsiteY486" fmla="*/ 2827020 h 6456363"/>
              <a:gd name="connsiteX487" fmla="*/ 1743286 w 5580355"/>
              <a:gd name="connsiteY487" fmla="*/ 2796858 h 6456363"/>
              <a:gd name="connsiteX488" fmla="*/ 1740323 w 5580355"/>
              <a:gd name="connsiteY488" fmla="*/ 2799821 h 6456363"/>
              <a:gd name="connsiteX489" fmla="*/ 1745085 w 5580355"/>
              <a:gd name="connsiteY489" fmla="*/ 2804372 h 6456363"/>
              <a:gd name="connsiteX490" fmla="*/ 1747837 w 5580355"/>
              <a:gd name="connsiteY490" fmla="*/ 2801514 h 6456363"/>
              <a:gd name="connsiteX491" fmla="*/ 5254625 w 5580355"/>
              <a:gd name="connsiteY491" fmla="*/ 2787650 h 6456363"/>
              <a:gd name="connsiteX492" fmla="*/ 5242348 w 5580355"/>
              <a:gd name="connsiteY492" fmla="*/ 2799821 h 6456363"/>
              <a:gd name="connsiteX493" fmla="*/ 5252932 w 5580355"/>
              <a:gd name="connsiteY493" fmla="*/ 2811251 h 6456363"/>
              <a:gd name="connsiteX494" fmla="*/ 5254096 w 5580355"/>
              <a:gd name="connsiteY494" fmla="*/ 2811674 h 6456363"/>
              <a:gd name="connsiteX495" fmla="*/ 5266901 w 5580355"/>
              <a:gd name="connsiteY495" fmla="*/ 2799821 h 6456363"/>
              <a:gd name="connsiteX496" fmla="*/ 5254625 w 5580355"/>
              <a:gd name="connsiteY496" fmla="*/ 2787650 h 6456363"/>
              <a:gd name="connsiteX497" fmla="*/ 1417955 w 5580355"/>
              <a:gd name="connsiteY497" fmla="*/ 2770293 h 6456363"/>
              <a:gd name="connsiteX498" fmla="*/ 1387475 w 5580355"/>
              <a:gd name="connsiteY498" fmla="*/ 2798022 h 6456363"/>
              <a:gd name="connsiteX499" fmla="*/ 1419053 w 5580355"/>
              <a:gd name="connsiteY499" fmla="*/ 2825285 h 6456363"/>
              <a:gd name="connsiteX500" fmla="*/ 1419013 w 5580355"/>
              <a:gd name="connsiteY500" fmla="*/ 2825327 h 6456363"/>
              <a:gd name="connsiteX501" fmla="*/ 1419225 w 5580355"/>
              <a:gd name="connsiteY501" fmla="*/ 2825433 h 6456363"/>
              <a:gd name="connsiteX502" fmla="*/ 1419053 w 5580355"/>
              <a:gd name="connsiteY502" fmla="*/ 2825285 h 6456363"/>
              <a:gd name="connsiteX503" fmla="*/ 1443566 w 5580355"/>
              <a:gd name="connsiteY503" fmla="*/ 2798974 h 6456363"/>
              <a:gd name="connsiteX504" fmla="*/ 1417955 w 5580355"/>
              <a:gd name="connsiteY504" fmla="*/ 2770293 h 6456363"/>
              <a:gd name="connsiteX505" fmla="*/ 1098126 w 5580355"/>
              <a:gd name="connsiteY505" fmla="*/ 2721822 h 6456363"/>
              <a:gd name="connsiteX506" fmla="*/ 1001077 w 5580355"/>
              <a:gd name="connsiteY506" fmla="*/ 2799715 h 6456363"/>
              <a:gd name="connsiteX507" fmla="*/ 1096856 w 5580355"/>
              <a:gd name="connsiteY507" fmla="*/ 2869988 h 6456363"/>
              <a:gd name="connsiteX508" fmla="*/ 1160356 w 5580355"/>
              <a:gd name="connsiteY508" fmla="*/ 2798128 h 6456363"/>
              <a:gd name="connsiteX509" fmla="*/ 1098232 w 5580355"/>
              <a:gd name="connsiteY509" fmla="*/ 2721822 h 6456363"/>
              <a:gd name="connsiteX510" fmla="*/ 319775 w 5580355"/>
              <a:gd name="connsiteY510" fmla="*/ 2545927 h 6456363"/>
              <a:gd name="connsiteX511" fmla="*/ 357293 w 5580355"/>
              <a:gd name="connsiteY511" fmla="*/ 2553229 h 6456363"/>
              <a:gd name="connsiteX512" fmla="*/ 411162 w 5580355"/>
              <a:gd name="connsiteY512" fmla="*/ 2606146 h 6456363"/>
              <a:gd name="connsiteX513" fmla="*/ 411649 w 5580355"/>
              <a:gd name="connsiteY513" fmla="*/ 2607321 h 6456363"/>
              <a:gd name="connsiteX514" fmla="*/ 357611 w 5580355"/>
              <a:gd name="connsiteY514" fmla="*/ 2734628 h 6456363"/>
              <a:gd name="connsiteX515" fmla="*/ 319828 w 5580355"/>
              <a:gd name="connsiteY515" fmla="*/ 2741613 h 6456363"/>
              <a:gd name="connsiteX516" fmla="*/ 319828 w 5580355"/>
              <a:gd name="connsiteY516" fmla="*/ 2740131 h 6456363"/>
              <a:gd name="connsiteX517" fmla="*/ 285548 w 5580355"/>
              <a:gd name="connsiteY517" fmla="*/ 2733485 h 6456363"/>
              <a:gd name="connsiteX518" fmla="*/ 229341 w 5580355"/>
              <a:gd name="connsiteY518" fmla="*/ 2606146 h 6456363"/>
              <a:gd name="connsiteX519" fmla="*/ 282257 w 5580355"/>
              <a:gd name="connsiteY519" fmla="*/ 2553229 h 6456363"/>
              <a:gd name="connsiteX520" fmla="*/ 319775 w 5580355"/>
              <a:gd name="connsiteY520" fmla="*/ 2545927 h 6456363"/>
              <a:gd name="connsiteX521" fmla="*/ 642154 w 5580355"/>
              <a:gd name="connsiteY521" fmla="*/ 2509236 h 6456363"/>
              <a:gd name="connsiteX522" fmla="*/ 758719 w 5580355"/>
              <a:gd name="connsiteY522" fmla="*/ 2592811 h 6456363"/>
              <a:gd name="connsiteX523" fmla="*/ 767503 w 5580355"/>
              <a:gd name="connsiteY523" fmla="*/ 2643823 h 6456363"/>
              <a:gd name="connsiteX524" fmla="*/ 637857 w 5580355"/>
              <a:gd name="connsiteY524" fmla="*/ 2774844 h 6456363"/>
              <a:gd name="connsiteX525" fmla="*/ 638386 w 5580355"/>
              <a:gd name="connsiteY525" fmla="*/ 2774103 h 6456363"/>
              <a:gd name="connsiteX526" fmla="*/ 547105 w 5580355"/>
              <a:gd name="connsiteY526" fmla="*/ 2736395 h 6456363"/>
              <a:gd name="connsiteX527" fmla="*/ 544724 w 5580355"/>
              <a:gd name="connsiteY527" fmla="*/ 2548573 h 6456363"/>
              <a:gd name="connsiteX528" fmla="*/ 587057 w 5580355"/>
              <a:gd name="connsiteY528" fmla="*/ 2519363 h 6456363"/>
              <a:gd name="connsiteX529" fmla="*/ 591322 w 5580355"/>
              <a:gd name="connsiteY529" fmla="*/ 2517659 h 6456363"/>
              <a:gd name="connsiteX530" fmla="*/ 642154 w 5580355"/>
              <a:gd name="connsiteY530" fmla="*/ 2509236 h 6456363"/>
              <a:gd name="connsiteX531" fmla="*/ 1740747 w 5580355"/>
              <a:gd name="connsiteY531" fmla="*/ 2470574 h 6456363"/>
              <a:gd name="connsiteX532" fmla="*/ 1731645 w 5580355"/>
              <a:gd name="connsiteY532" fmla="*/ 2479464 h 6456363"/>
              <a:gd name="connsiteX533" fmla="*/ 1743075 w 5580355"/>
              <a:gd name="connsiteY533" fmla="*/ 2490047 h 6456363"/>
              <a:gd name="connsiteX534" fmla="*/ 1743392 w 5580355"/>
              <a:gd name="connsiteY534" fmla="*/ 2490047 h 6456363"/>
              <a:gd name="connsiteX535" fmla="*/ 1751330 w 5580355"/>
              <a:gd name="connsiteY535" fmla="*/ 2481792 h 6456363"/>
              <a:gd name="connsiteX536" fmla="*/ 1740747 w 5580355"/>
              <a:gd name="connsiteY536" fmla="*/ 2470574 h 6456363"/>
              <a:gd name="connsiteX537" fmla="*/ 5257165 w 5580355"/>
              <a:gd name="connsiteY537" fmla="*/ 2459778 h 6456363"/>
              <a:gd name="connsiteX538" fmla="*/ 5237586 w 5580355"/>
              <a:gd name="connsiteY538" fmla="*/ 2480945 h 6456363"/>
              <a:gd name="connsiteX539" fmla="*/ 5254096 w 5580355"/>
              <a:gd name="connsiteY539" fmla="*/ 2498407 h 6456363"/>
              <a:gd name="connsiteX540" fmla="*/ 5254837 w 5580355"/>
              <a:gd name="connsiteY540" fmla="*/ 2499148 h 6456363"/>
              <a:gd name="connsiteX541" fmla="*/ 5277590 w 5580355"/>
              <a:gd name="connsiteY541" fmla="*/ 2479146 h 6456363"/>
              <a:gd name="connsiteX542" fmla="*/ 5257165 w 5580355"/>
              <a:gd name="connsiteY542" fmla="*/ 2459778 h 6456363"/>
              <a:gd name="connsiteX543" fmla="*/ 1418484 w 5580355"/>
              <a:gd name="connsiteY543" fmla="*/ 2438824 h 6456363"/>
              <a:gd name="connsiteX544" fmla="*/ 1374246 w 5580355"/>
              <a:gd name="connsiteY544" fmla="*/ 2478934 h 6456363"/>
              <a:gd name="connsiteX545" fmla="*/ 1417531 w 5580355"/>
              <a:gd name="connsiteY545" fmla="*/ 2515553 h 6456363"/>
              <a:gd name="connsiteX546" fmla="*/ 1417531 w 5580355"/>
              <a:gd name="connsiteY546" fmla="*/ 2514812 h 6456363"/>
              <a:gd name="connsiteX547" fmla="*/ 1452033 w 5580355"/>
              <a:gd name="connsiteY547" fmla="*/ 2478193 h 6456363"/>
              <a:gd name="connsiteX548" fmla="*/ 1418484 w 5580355"/>
              <a:gd name="connsiteY548" fmla="*/ 2438824 h 6456363"/>
              <a:gd name="connsiteX549" fmla="*/ 617426 w 5580355"/>
              <a:gd name="connsiteY549" fmla="*/ 2204826 h 6456363"/>
              <a:gd name="connsiteX550" fmla="*/ 724217 w 5580355"/>
              <a:gd name="connsiteY550" fmla="*/ 2240174 h 6456363"/>
              <a:gd name="connsiteX551" fmla="*/ 759418 w 5580355"/>
              <a:gd name="connsiteY551" fmla="*/ 2325857 h 6456363"/>
              <a:gd name="connsiteX552" fmla="*/ 638069 w 5580355"/>
              <a:gd name="connsiteY552" fmla="*/ 2446443 h 6456363"/>
              <a:gd name="connsiteX553" fmla="*/ 637963 w 5580355"/>
              <a:gd name="connsiteY553" fmla="*/ 2446020 h 6456363"/>
              <a:gd name="connsiteX554" fmla="*/ 542713 w 5580355"/>
              <a:gd name="connsiteY554" fmla="*/ 2402311 h 6456363"/>
              <a:gd name="connsiteX555" fmla="*/ 516996 w 5580355"/>
              <a:gd name="connsiteY555" fmla="*/ 2300817 h 6456363"/>
              <a:gd name="connsiteX556" fmla="*/ 539009 w 5580355"/>
              <a:gd name="connsiteY556" fmla="*/ 2251710 h 6456363"/>
              <a:gd name="connsiteX557" fmla="*/ 579967 w 5580355"/>
              <a:gd name="connsiteY557" fmla="*/ 2216997 h 6456363"/>
              <a:gd name="connsiteX558" fmla="*/ 617426 w 5580355"/>
              <a:gd name="connsiteY558" fmla="*/ 2204826 h 6456363"/>
              <a:gd name="connsiteX559" fmla="*/ 2059728 w 5580355"/>
              <a:gd name="connsiteY559" fmla="*/ 2157307 h 6456363"/>
              <a:gd name="connsiteX560" fmla="*/ 2056977 w 5580355"/>
              <a:gd name="connsiteY560" fmla="*/ 2160058 h 6456363"/>
              <a:gd name="connsiteX561" fmla="*/ 2056871 w 5580355"/>
              <a:gd name="connsiteY561" fmla="*/ 2160058 h 6456363"/>
              <a:gd name="connsiteX562" fmla="*/ 2062797 w 5580355"/>
              <a:gd name="connsiteY562" fmla="*/ 2165350 h 6456363"/>
              <a:gd name="connsiteX563" fmla="*/ 2065125 w 5580355"/>
              <a:gd name="connsiteY563" fmla="*/ 2162916 h 6456363"/>
              <a:gd name="connsiteX564" fmla="*/ 4935537 w 5580355"/>
              <a:gd name="connsiteY564" fmla="*/ 2150851 h 6456363"/>
              <a:gd name="connsiteX565" fmla="*/ 4925588 w 5580355"/>
              <a:gd name="connsiteY565" fmla="*/ 2161434 h 6456363"/>
              <a:gd name="connsiteX566" fmla="*/ 4934162 w 5580355"/>
              <a:gd name="connsiteY566" fmla="*/ 2170113 h 6456363"/>
              <a:gd name="connsiteX567" fmla="*/ 4934585 w 5580355"/>
              <a:gd name="connsiteY567" fmla="*/ 2170113 h 6456363"/>
              <a:gd name="connsiteX568" fmla="*/ 4945169 w 5580355"/>
              <a:gd name="connsiteY568" fmla="*/ 2160164 h 6456363"/>
              <a:gd name="connsiteX569" fmla="*/ 1739477 w 5580355"/>
              <a:gd name="connsiteY569" fmla="*/ 2136987 h 6456363"/>
              <a:gd name="connsiteX570" fmla="*/ 1715981 w 5580355"/>
              <a:gd name="connsiteY570" fmla="*/ 2159847 h 6456363"/>
              <a:gd name="connsiteX571" fmla="*/ 1740429 w 5580355"/>
              <a:gd name="connsiteY571" fmla="*/ 2181543 h 6456363"/>
              <a:gd name="connsiteX572" fmla="*/ 1740641 w 5580355"/>
              <a:gd name="connsiteY572" fmla="*/ 2181860 h 6456363"/>
              <a:gd name="connsiteX573" fmla="*/ 1760643 w 5580355"/>
              <a:gd name="connsiteY573" fmla="*/ 2160693 h 6456363"/>
              <a:gd name="connsiteX574" fmla="*/ 1739477 w 5580355"/>
              <a:gd name="connsiteY574" fmla="*/ 2136987 h 6456363"/>
              <a:gd name="connsiteX575" fmla="*/ 5256107 w 5580355"/>
              <a:gd name="connsiteY575" fmla="*/ 2125557 h 6456363"/>
              <a:gd name="connsiteX576" fmla="*/ 5225415 w 5580355"/>
              <a:gd name="connsiteY576" fmla="*/ 2160905 h 6456363"/>
              <a:gd name="connsiteX577" fmla="*/ 5256107 w 5580355"/>
              <a:gd name="connsiteY577" fmla="*/ 2192655 h 6456363"/>
              <a:gd name="connsiteX578" fmla="*/ 5256318 w 5580355"/>
              <a:gd name="connsiteY578" fmla="*/ 2192867 h 6456363"/>
              <a:gd name="connsiteX579" fmla="*/ 5293677 w 5580355"/>
              <a:gd name="connsiteY579" fmla="*/ 2161117 h 6456363"/>
              <a:gd name="connsiteX580" fmla="*/ 5256107 w 5580355"/>
              <a:gd name="connsiteY580" fmla="*/ 2125557 h 6456363"/>
              <a:gd name="connsiteX581" fmla="*/ 638193 w 5580355"/>
              <a:gd name="connsiteY581" fmla="*/ 2117178 h 6456363"/>
              <a:gd name="connsiteX582" fmla="*/ 638281 w 5580355"/>
              <a:gd name="connsiteY582" fmla="*/ 2117196 h 6456363"/>
              <a:gd name="connsiteX583" fmla="*/ 638069 w 5580355"/>
              <a:gd name="connsiteY583" fmla="*/ 2117196 h 6456363"/>
              <a:gd name="connsiteX584" fmla="*/ 1417214 w 5580355"/>
              <a:gd name="connsiteY584" fmla="*/ 2098358 h 6456363"/>
              <a:gd name="connsiteX585" fmla="*/ 1350645 w 5580355"/>
              <a:gd name="connsiteY585" fmla="*/ 2159529 h 6456363"/>
              <a:gd name="connsiteX586" fmla="*/ 1417849 w 5580355"/>
              <a:gd name="connsiteY586" fmla="*/ 2212446 h 6456363"/>
              <a:gd name="connsiteX587" fmla="*/ 1418167 w 5580355"/>
              <a:gd name="connsiteY587" fmla="*/ 2212446 h 6456363"/>
              <a:gd name="connsiteX588" fmla="*/ 1467062 w 5580355"/>
              <a:gd name="connsiteY588" fmla="*/ 2159529 h 6456363"/>
              <a:gd name="connsiteX589" fmla="*/ 1417214 w 5580355"/>
              <a:gd name="connsiteY589" fmla="*/ 2098358 h 6456363"/>
              <a:gd name="connsiteX590" fmla="*/ 637675 w 5580355"/>
              <a:gd name="connsiteY590" fmla="*/ 1899923 h 6456363"/>
              <a:gd name="connsiteX591" fmla="*/ 681249 w 5580355"/>
              <a:gd name="connsiteY591" fmla="*/ 1907646 h 6456363"/>
              <a:gd name="connsiteX592" fmla="*/ 718502 w 5580355"/>
              <a:gd name="connsiteY592" fmla="*/ 1930506 h 6456363"/>
              <a:gd name="connsiteX593" fmla="*/ 743584 w 5580355"/>
              <a:gd name="connsiteY593" fmla="*/ 2052108 h 6456363"/>
              <a:gd name="connsiteX594" fmla="*/ 718502 w 5580355"/>
              <a:gd name="connsiteY594" fmla="*/ 2087774 h 6456363"/>
              <a:gd name="connsiteX595" fmla="*/ 681330 w 5580355"/>
              <a:gd name="connsiteY595" fmla="*/ 2110812 h 6456363"/>
              <a:gd name="connsiteX596" fmla="*/ 638193 w 5580355"/>
              <a:gd name="connsiteY596" fmla="*/ 2117178 h 6456363"/>
              <a:gd name="connsiteX597" fmla="*/ 596066 w 5580355"/>
              <a:gd name="connsiteY597" fmla="*/ 2108458 h 6456363"/>
              <a:gd name="connsiteX598" fmla="*/ 529061 w 5580355"/>
              <a:gd name="connsiteY598" fmla="*/ 2008611 h 6456363"/>
              <a:gd name="connsiteX599" fmla="*/ 536755 w 5580355"/>
              <a:gd name="connsiteY599" fmla="*/ 1970574 h 6456363"/>
              <a:gd name="connsiteX600" fmla="*/ 637675 w 5580355"/>
              <a:gd name="connsiteY600" fmla="*/ 1899923 h 6456363"/>
              <a:gd name="connsiteX601" fmla="*/ 954246 w 5580355"/>
              <a:gd name="connsiteY601" fmla="*/ 1865630 h 6456363"/>
              <a:gd name="connsiteX602" fmla="*/ 1097142 w 5580355"/>
              <a:gd name="connsiteY602" fmla="*/ 2007214 h 6456363"/>
              <a:gd name="connsiteX603" fmla="*/ 955569 w 5580355"/>
              <a:gd name="connsiteY603" fmla="*/ 2150110 h 6456363"/>
              <a:gd name="connsiteX604" fmla="*/ 901065 w 5580355"/>
              <a:gd name="connsiteY604" fmla="*/ 2139527 h 6456363"/>
              <a:gd name="connsiteX605" fmla="*/ 812673 w 5580355"/>
              <a:gd name="connsiteY605" fmla="*/ 2008537 h 6456363"/>
              <a:gd name="connsiteX606" fmla="*/ 954246 w 5580355"/>
              <a:gd name="connsiteY606" fmla="*/ 1865630 h 6456363"/>
              <a:gd name="connsiteX607" fmla="*/ 2378816 w 5580355"/>
              <a:gd name="connsiteY607" fmla="*/ 1838007 h 6456363"/>
              <a:gd name="connsiteX608" fmla="*/ 2375006 w 5580355"/>
              <a:gd name="connsiteY608" fmla="*/ 1842029 h 6456363"/>
              <a:gd name="connsiteX609" fmla="*/ 2380720 w 5580355"/>
              <a:gd name="connsiteY609" fmla="*/ 1847427 h 6456363"/>
              <a:gd name="connsiteX610" fmla="*/ 2384319 w 5580355"/>
              <a:gd name="connsiteY610" fmla="*/ 1843723 h 6456363"/>
              <a:gd name="connsiteX611" fmla="*/ 4615815 w 5580355"/>
              <a:gd name="connsiteY611" fmla="*/ 1833880 h 6456363"/>
              <a:gd name="connsiteX612" fmla="*/ 4607242 w 5580355"/>
              <a:gd name="connsiteY612" fmla="*/ 1843193 h 6456363"/>
              <a:gd name="connsiteX613" fmla="*/ 4614016 w 5580355"/>
              <a:gd name="connsiteY613" fmla="*/ 1849967 h 6456363"/>
              <a:gd name="connsiteX614" fmla="*/ 4623329 w 5580355"/>
              <a:gd name="connsiteY614" fmla="*/ 1841500 h 6456363"/>
              <a:gd name="connsiteX615" fmla="*/ 4615815 w 5580355"/>
              <a:gd name="connsiteY615" fmla="*/ 1833880 h 6456363"/>
              <a:gd name="connsiteX616" fmla="*/ 2057717 w 5580355"/>
              <a:gd name="connsiteY616" fmla="*/ 1820968 h 6456363"/>
              <a:gd name="connsiteX617" fmla="*/ 2038879 w 5580355"/>
              <a:gd name="connsiteY617" fmla="*/ 1840018 h 6456363"/>
              <a:gd name="connsiteX618" fmla="*/ 2060046 w 5580355"/>
              <a:gd name="connsiteY618" fmla="*/ 1858963 h 6456363"/>
              <a:gd name="connsiteX619" fmla="*/ 2060151 w 5580355"/>
              <a:gd name="connsiteY619" fmla="*/ 1858645 h 6456363"/>
              <a:gd name="connsiteX620" fmla="*/ 2076979 w 5580355"/>
              <a:gd name="connsiteY620" fmla="*/ 1842135 h 6456363"/>
              <a:gd name="connsiteX621" fmla="*/ 2057717 w 5580355"/>
              <a:gd name="connsiteY621" fmla="*/ 1820968 h 6456363"/>
              <a:gd name="connsiteX622" fmla="*/ 4937019 w 5580355"/>
              <a:gd name="connsiteY622" fmla="*/ 1812502 h 6456363"/>
              <a:gd name="connsiteX623" fmla="*/ 4911937 w 5580355"/>
              <a:gd name="connsiteY623" fmla="*/ 1841288 h 6456363"/>
              <a:gd name="connsiteX624" fmla="*/ 4935432 w 5580355"/>
              <a:gd name="connsiteY624" fmla="*/ 1864466 h 6456363"/>
              <a:gd name="connsiteX625" fmla="*/ 4935432 w 5580355"/>
              <a:gd name="connsiteY625" fmla="*/ 1864572 h 6456363"/>
              <a:gd name="connsiteX626" fmla="*/ 4964006 w 5580355"/>
              <a:gd name="connsiteY626" fmla="*/ 1839278 h 6456363"/>
              <a:gd name="connsiteX627" fmla="*/ 4937019 w 5580355"/>
              <a:gd name="connsiteY627" fmla="*/ 1812502 h 6456363"/>
              <a:gd name="connsiteX628" fmla="*/ 1739053 w 5580355"/>
              <a:gd name="connsiteY628" fmla="*/ 1792499 h 6456363"/>
              <a:gd name="connsiteX629" fmla="*/ 1690688 w 5580355"/>
              <a:gd name="connsiteY629" fmla="*/ 1840230 h 6456363"/>
              <a:gd name="connsiteX630" fmla="*/ 1739455 w 5580355"/>
              <a:gd name="connsiteY630" fmla="*/ 1880255 h 6456363"/>
              <a:gd name="connsiteX631" fmla="*/ 1739265 w 5580355"/>
              <a:gd name="connsiteY631" fmla="*/ 1880447 h 6456363"/>
              <a:gd name="connsiteX632" fmla="*/ 1739688 w 5580355"/>
              <a:gd name="connsiteY632" fmla="*/ 1880447 h 6456363"/>
              <a:gd name="connsiteX633" fmla="*/ 1739455 w 5580355"/>
              <a:gd name="connsiteY633" fmla="*/ 1880255 h 6456363"/>
              <a:gd name="connsiteX634" fmla="*/ 1778740 w 5580355"/>
              <a:gd name="connsiteY634" fmla="*/ 1840442 h 6456363"/>
              <a:gd name="connsiteX635" fmla="*/ 1739053 w 5580355"/>
              <a:gd name="connsiteY635" fmla="*/ 1792499 h 6456363"/>
              <a:gd name="connsiteX636" fmla="*/ 5257165 w 5580355"/>
              <a:gd name="connsiteY636" fmla="*/ 1774190 h 6456363"/>
              <a:gd name="connsiteX637" fmla="*/ 5257165 w 5580355"/>
              <a:gd name="connsiteY637" fmla="*/ 1774296 h 6456363"/>
              <a:gd name="connsiteX638" fmla="*/ 5205836 w 5580355"/>
              <a:gd name="connsiteY638" fmla="*/ 1839172 h 6456363"/>
              <a:gd name="connsiteX639" fmla="*/ 5255895 w 5580355"/>
              <a:gd name="connsiteY639" fmla="*/ 1890607 h 6456363"/>
              <a:gd name="connsiteX640" fmla="*/ 5322041 w 5580355"/>
              <a:gd name="connsiteY640" fmla="*/ 1837690 h 6456363"/>
              <a:gd name="connsiteX641" fmla="*/ 5257165 w 5580355"/>
              <a:gd name="connsiteY641" fmla="*/ 1774190 h 6456363"/>
              <a:gd name="connsiteX642" fmla="*/ 1420495 w 5580355"/>
              <a:gd name="connsiteY642" fmla="*/ 1740958 h 6456363"/>
              <a:gd name="connsiteX643" fmla="*/ 1305348 w 5580355"/>
              <a:gd name="connsiteY643" fmla="*/ 1842664 h 6456363"/>
              <a:gd name="connsiteX644" fmla="*/ 1417108 w 5580355"/>
              <a:gd name="connsiteY644" fmla="*/ 1918864 h 6456363"/>
              <a:gd name="connsiteX645" fmla="*/ 1417637 w 5580355"/>
              <a:gd name="connsiteY645" fmla="*/ 1918441 h 6456363"/>
              <a:gd name="connsiteX646" fmla="*/ 1493202 w 5580355"/>
              <a:gd name="connsiteY646" fmla="*/ 1839913 h 6456363"/>
              <a:gd name="connsiteX647" fmla="*/ 1420495 w 5580355"/>
              <a:gd name="connsiteY647" fmla="*/ 1740958 h 6456363"/>
              <a:gd name="connsiteX648" fmla="*/ 5580355 w 5580355"/>
              <a:gd name="connsiteY648" fmla="*/ 1686780 h 6456363"/>
              <a:gd name="connsiteX649" fmla="*/ 5580355 w 5580355"/>
              <a:gd name="connsiteY649" fmla="*/ 1692838 h 6456363"/>
              <a:gd name="connsiteX650" fmla="*/ 5579745 w 5580355"/>
              <a:gd name="connsiteY650" fmla="*/ 1689724 h 6456363"/>
              <a:gd name="connsiteX651" fmla="*/ 635291 w 5580355"/>
              <a:gd name="connsiteY651" fmla="*/ 1596920 h 6456363"/>
              <a:gd name="connsiteX652" fmla="*/ 672137 w 5580355"/>
              <a:gd name="connsiteY652" fmla="*/ 1603587 h 6456363"/>
              <a:gd name="connsiteX653" fmla="*/ 724958 w 5580355"/>
              <a:gd name="connsiteY653" fmla="*/ 1726036 h 6456363"/>
              <a:gd name="connsiteX654" fmla="*/ 638069 w 5580355"/>
              <a:gd name="connsiteY654" fmla="*/ 1785514 h 6456363"/>
              <a:gd name="connsiteX655" fmla="*/ 602509 w 5580355"/>
              <a:gd name="connsiteY655" fmla="*/ 1778857 h 6456363"/>
              <a:gd name="connsiteX656" fmla="*/ 549687 w 5580355"/>
              <a:gd name="connsiteY656" fmla="*/ 1656408 h 6456363"/>
              <a:gd name="connsiteX657" fmla="*/ 635291 w 5580355"/>
              <a:gd name="connsiteY657" fmla="*/ 1596920 h 6456363"/>
              <a:gd name="connsiteX658" fmla="*/ 954341 w 5580355"/>
              <a:gd name="connsiteY658" fmla="*/ 1566439 h 6456363"/>
              <a:gd name="connsiteX659" fmla="*/ 1078675 w 5580355"/>
              <a:gd name="connsiteY659" fmla="*/ 1689544 h 6456363"/>
              <a:gd name="connsiteX660" fmla="*/ 955569 w 5580355"/>
              <a:gd name="connsiteY660" fmla="*/ 1813877 h 6456363"/>
              <a:gd name="connsiteX661" fmla="*/ 867939 w 5580355"/>
              <a:gd name="connsiteY661" fmla="*/ 1778106 h 6456363"/>
              <a:gd name="connsiteX662" fmla="*/ 831236 w 5580355"/>
              <a:gd name="connsiteY662" fmla="*/ 1690772 h 6456363"/>
              <a:gd name="connsiteX663" fmla="*/ 954341 w 5580355"/>
              <a:gd name="connsiteY663" fmla="*/ 1566439 h 6456363"/>
              <a:gd name="connsiteX664" fmla="*/ 3338195 w 5580355"/>
              <a:gd name="connsiteY664" fmla="*/ 1523682 h 6456363"/>
              <a:gd name="connsiteX665" fmla="*/ 3336078 w 5580355"/>
              <a:gd name="connsiteY665" fmla="*/ 1525693 h 6456363"/>
              <a:gd name="connsiteX666" fmla="*/ 3336925 w 5580355"/>
              <a:gd name="connsiteY666" fmla="*/ 1526540 h 6456363"/>
              <a:gd name="connsiteX667" fmla="*/ 3339042 w 5580355"/>
              <a:gd name="connsiteY667" fmla="*/ 1524529 h 6456363"/>
              <a:gd name="connsiteX668" fmla="*/ 3657282 w 5580355"/>
              <a:gd name="connsiteY668" fmla="*/ 1522201 h 6456363"/>
              <a:gd name="connsiteX669" fmla="*/ 3654848 w 5580355"/>
              <a:gd name="connsiteY669" fmla="*/ 1524952 h 6456363"/>
              <a:gd name="connsiteX670" fmla="*/ 3657070 w 5580355"/>
              <a:gd name="connsiteY670" fmla="*/ 1526963 h 6456363"/>
              <a:gd name="connsiteX671" fmla="*/ 3659716 w 5580355"/>
              <a:gd name="connsiteY671" fmla="*/ 1524529 h 6456363"/>
              <a:gd name="connsiteX672" fmla="*/ 3017837 w 5580355"/>
              <a:gd name="connsiteY672" fmla="*/ 1521142 h 6456363"/>
              <a:gd name="connsiteX673" fmla="*/ 3014556 w 5580355"/>
              <a:gd name="connsiteY673" fmla="*/ 1524529 h 6456363"/>
              <a:gd name="connsiteX674" fmla="*/ 3014768 w 5580355"/>
              <a:gd name="connsiteY674" fmla="*/ 1524423 h 6456363"/>
              <a:gd name="connsiteX675" fmla="*/ 3019107 w 5580355"/>
              <a:gd name="connsiteY675" fmla="*/ 1528868 h 6456363"/>
              <a:gd name="connsiteX676" fmla="*/ 3022282 w 5580355"/>
              <a:gd name="connsiteY676" fmla="*/ 1525799 h 6456363"/>
              <a:gd name="connsiteX677" fmla="*/ 3976158 w 5580355"/>
              <a:gd name="connsiteY677" fmla="*/ 1517756 h 6456363"/>
              <a:gd name="connsiteX678" fmla="*/ 3969914 w 5580355"/>
              <a:gd name="connsiteY678" fmla="*/ 1524529 h 6456363"/>
              <a:gd name="connsiteX679" fmla="*/ 3970020 w 5580355"/>
              <a:gd name="connsiteY679" fmla="*/ 1524423 h 6456363"/>
              <a:gd name="connsiteX680" fmla="*/ 3975840 w 5580355"/>
              <a:gd name="connsiteY680" fmla="*/ 1530244 h 6456363"/>
              <a:gd name="connsiteX681" fmla="*/ 3982402 w 5580355"/>
              <a:gd name="connsiteY681" fmla="*/ 1524106 h 6456363"/>
              <a:gd name="connsiteX682" fmla="*/ 3976158 w 5580355"/>
              <a:gd name="connsiteY682" fmla="*/ 1517756 h 6456363"/>
              <a:gd name="connsiteX683" fmla="*/ 2697585 w 5580355"/>
              <a:gd name="connsiteY683" fmla="*/ 1511618 h 6456363"/>
              <a:gd name="connsiteX684" fmla="*/ 2687955 w 5580355"/>
              <a:gd name="connsiteY684" fmla="*/ 1521460 h 6456363"/>
              <a:gd name="connsiteX685" fmla="*/ 2687849 w 5580355"/>
              <a:gd name="connsiteY685" fmla="*/ 1521883 h 6456363"/>
              <a:gd name="connsiteX686" fmla="*/ 2699490 w 5580355"/>
              <a:gd name="connsiteY686" fmla="*/ 1532467 h 6456363"/>
              <a:gd name="connsiteX687" fmla="*/ 2708169 w 5580355"/>
              <a:gd name="connsiteY687" fmla="*/ 1523894 h 6456363"/>
              <a:gd name="connsiteX688" fmla="*/ 2697585 w 5580355"/>
              <a:gd name="connsiteY688" fmla="*/ 1511618 h 6456363"/>
              <a:gd name="connsiteX689" fmla="*/ 4297256 w 5580355"/>
              <a:gd name="connsiteY689" fmla="*/ 1507067 h 6456363"/>
              <a:gd name="connsiteX690" fmla="*/ 4282440 w 5580355"/>
              <a:gd name="connsiteY690" fmla="*/ 1523471 h 6456363"/>
              <a:gd name="connsiteX691" fmla="*/ 4294610 w 5580355"/>
              <a:gd name="connsiteY691" fmla="*/ 1535747 h 6456363"/>
              <a:gd name="connsiteX692" fmla="*/ 4294506 w 5580355"/>
              <a:gd name="connsiteY692" fmla="*/ 1535113 h 6456363"/>
              <a:gd name="connsiteX693" fmla="*/ 4310275 w 5580355"/>
              <a:gd name="connsiteY693" fmla="*/ 1520613 h 6456363"/>
              <a:gd name="connsiteX694" fmla="*/ 4297256 w 5580355"/>
              <a:gd name="connsiteY694" fmla="*/ 1507067 h 6456363"/>
              <a:gd name="connsiteX695" fmla="*/ 2377228 w 5580355"/>
              <a:gd name="connsiteY695" fmla="*/ 1496589 h 6456363"/>
              <a:gd name="connsiteX696" fmla="*/ 2354368 w 5580355"/>
              <a:gd name="connsiteY696" fmla="*/ 1520190 h 6456363"/>
              <a:gd name="connsiteX697" fmla="*/ 2378816 w 5580355"/>
              <a:gd name="connsiteY697" fmla="*/ 1541992 h 6456363"/>
              <a:gd name="connsiteX698" fmla="*/ 2378392 w 5580355"/>
              <a:gd name="connsiteY698" fmla="*/ 1541357 h 6456363"/>
              <a:gd name="connsiteX699" fmla="*/ 2399559 w 5580355"/>
              <a:gd name="connsiteY699" fmla="*/ 1521037 h 6456363"/>
              <a:gd name="connsiteX700" fmla="*/ 2377228 w 5580355"/>
              <a:gd name="connsiteY700" fmla="*/ 1496589 h 6456363"/>
              <a:gd name="connsiteX701" fmla="*/ 4617932 w 5580355"/>
              <a:gd name="connsiteY701" fmla="*/ 1487699 h 6456363"/>
              <a:gd name="connsiteX702" fmla="*/ 4589568 w 5580355"/>
              <a:gd name="connsiteY702" fmla="*/ 1520825 h 6456363"/>
              <a:gd name="connsiteX703" fmla="*/ 4615921 w 5580355"/>
              <a:gd name="connsiteY703" fmla="*/ 1546860 h 6456363"/>
              <a:gd name="connsiteX704" fmla="*/ 4648306 w 5580355"/>
              <a:gd name="connsiteY704" fmla="*/ 1518920 h 6456363"/>
              <a:gd name="connsiteX705" fmla="*/ 4617932 w 5580355"/>
              <a:gd name="connsiteY705" fmla="*/ 1487699 h 6456363"/>
              <a:gd name="connsiteX706" fmla="*/ 2055813 w 5580355"/>
              <a:gd name="connsiteY706" fmla="*/ 1470978 h 6456363"/>
              <a:gd name="connsiteX707" fmla="*/ 2008823 w 5580355"/>
              <a:gd name="connsiteY707" fmla="*/ 1519026 h 6456363"/>
              <a:gd name="connsiteX708" fmla="*/ 2057717 w 5580355"/>
              <a:gd name="connsiteY708" fmla="*/ 1559772 h 6456363"/>
              <a:gd name="connsiteX709" fmla="*/ 2096770 w 5580355"/>
              <a:gd name="connsiteY709" fmla="*/ 1519978 h 6456363"/>
              <a:gd name="connsiteX710" fmla="*/ 2055813 w 5580355"/>
              <a:gd name="connsiteY710" fmla="*/ 1470978 h 6456363"/>
              <a:gd name="connsiteX711" fmla="*/ 4938183 w 5580355"/>
              <a:gd name="connsiteY711" fmla="*/ 1455526 h 6456363"/>
              <a:gd name="connsiteX712" fmla="*/ 4937866 w 5580355"/>
              <a:gd name="connsiteY712" fmla="*/ 1456372 h 6456363"/>
              <a:gd name="connsiteX713" fmla="*/ 4887066 w 5580355"/>
              <a:gd name="connsiteY713" fmla="*/ 1519872 h 6456363"/>
              <a:gd name="connsiteX714" fmla="*/ 4936702 w 5580355"/>
              <a:gd name="connsiteY714" fmla="*/ 1568767 h 6456363"/>
              <a:gd name="connsiteX715" fmla="*/ 4999355 w 5580355"/>
              <a:gd name="connsiteY715" fmla="*/ 1519026 h 6456363"/>
              <a:gd name="connsiteX716" fmla="*/ 4938183 w 5580355"/>
              <a:gd name="connsiteY716" fmla="*/ 1455526 h 6456363"/>
              <a:gd name="connsiteX717" fmla="*/ 1738948 w 5580355"/>
              <a:gd name="connsiteY717" fmla="*/ 1427163 h 6456363"/>
              <a:gd name="connsiteX718" fmla="*/ 1646343 w 5580355"/>
              <a:gd name="connsiteY718" fmla="*/ 1520190 h 6456363"/>
              <a:gd name="connsiteX719" fmla="*/ 1737995 w 5580355"/>
              <a:gd name="connsiteY719" fmla="*/ 1588982 h 6456363"/>
              <a:gd name="connsiteX720" fmla="*/ 1738101 w 5580355"/>
              <a:gd name="connsiteY720" fmla="*/ 1588982 h 6456363"/>
              <a:gd name="connsiteX721" fmla="*/ 1807950 w 5580355"/>
              <a:gd name="connsiteY721" fmla="*/ 1519132 h 6456363"/>
              <a:gd name="connsiteX722" fmla="*/ 1738948 w 5580355"/>
              <a:gd name="connsiteY722" fmla="*/ 1427163 h 6456363"/>
              <a:gd name="connsiteX723" fmla="*/ 968359 w 5580355"/>
              <a:gd name="connsiteY723" fmla="*/ 1267634 h 6456363"/>
              <a:gd name="connsiteX724" fmla="*/ 1005840 w 5580355"/>
              <a:gd name="connsiteY724" fmla="*/ 1279313 h 6456363"/>
              <a:gd name="connsiteX725" fmla="*/ 1058756 w 5580355"/>
              <a:gd name="connsiteY725" fmla="*/ 1398482 h 6456363"/>
              <a:gd name="connsiteX726" fmla="*/ 956098 w 5580355"/>
              <a:gd name="connsiteY726" fmla="*/ 1478703 h 6456363"/>
              <a:gd name="connsiteX727" fmla="*/ 956416 w 5580355"/>
              <a:gd name="connsiteY727" fmla="*/ 1478809 h 6456363"/>
              <a:gd name="connsiteX728" fmla="*/ 858414 w 5580355"/>
              <a:gd name="connsiteY728" fmla="*/ 1413404 h 6456363"/>
              <a:gd name="connsiteX729" fmla="*/ 868256 w 5580355"/>
              <a:gd name="connsiteY729" fmla="*/ 1313921 h 6456363"/>
              <a:gd name="connsiteX730" fmla="*/ 968359 w 5580355"/>
              <a:gd name="connsiteY730" fmla="*/ 1267634 h 6456363"/>
              <a:gd name="connsiteX731" fmla="*/ 1265639 w 5580355"/>
              <a:gd name="connsiteY731" fmla="*/ 1241647 h 6456363"/>
              <a:gd name="connsiteX732" fmla="*/ 1400365 w 5580355"/>
              <a:gd name="connsiteY732" fmla="*/ 1368425 h 6456363"/>
              <a:gd name="connsiteX733" fmla="*/ 1273598 w 5580355"/>
              <a:gd name="connsiteY733" fmla="*/ 1503151 h 6456363"/>
              <a:gd name="connsiteX734" fmla="*/ 1273598 w 5580355"/>
              <a:gd name="connsiteY734" fmla="*/ 1503045 h 6456363"/>
              <a:gd name="connsiteX735" fmla="*/ 1222375 w 5580355"/>
              <a:gd name="connsiteY735" fmla="*/ 1494261 h 6456363"/>
              <a:gd name="connsiteX736" fmla="*/ 1178666 w 5580355"/>
              <a:gd name="connsiteY736" fmla="*/ 1466215 h 6456363"/>
              <a:gd name="connsiteX737" fmla="*/ 1175734 w 5580355"/>
              <a:gd name="connsiteY737" fmla="*/ 1463283 h 6456363"/>
              <a:gd name="connsiteX738" fmla="*/ 1178666 w 5580355"/>
              <a:gd name="connsiteY738" fmla="*/ 1278467 h 6456363"/>
              <a:gd name="connsiteX739" fmla="*/ 1222375 w 5580355"/>
              <a:gd name="connsiteY739" fmla="*/ 1250421 h 6456363"/>
              <a:gd name="connsiteX740" fmla="*/ 1265639 w 5580355"/>
              <a:gd name="connsiteY740" fmla="*/ 1241647 h 6456363"/>
              <a:gd name="connsiteX741" fmla="*/ 5410306 w 5580355"/>
              <a:gd name="connsiteY741" fmla="*/ 1224598 h 6456363"/>
              <a:gd name="connsiteX742" fmla="*/ 5472748 w 5580355"/>
              <a:gd name="connsiteY742" fmla="*/ 1242060 h 6456363"/>
              <a:gd name="connsiteX743" fmla="*/ 5521643 w 5580355"/>
              <a:gd name="connsiteY743" fmla="*/ 1284393 h 6456363"/>
              <a:gd name="connsiteX744" fmla="*/ 5550747 w 5580355"/>
              <a:gd name="connsiteY744" fmla="*/ 1372108 h 6456363"/>
              <a:gd name="connsiteX745" fmla="*/ 5403004 w 5580355"/>
              <a:gd name="connsiteY745" fmla="*/ 1520719 h 6456363"/>
              <a:gd name="connsiteX746" fmla="*/ 5403638 w 5580355"/>
              <a:gd name="connsiteY746" fmla="*/ 1521566 h 6456363"/>
              <a:gd name="connsiteX747" fmla="*/ 5348287 w 5580355"/>
              <a:gd name="connsiteY747" fmla="*/ 1510263 h 6456363"/>
              <a:gd name="connsiteX748" fmla="*/ 5267113 w 5580355"/>
              <a:gd name="connsiteY748" fmla="*/ 1314979 h 6456363"/>
              <a:gd name="connsiteX749" fmla="*/ 5298863 w 5580355"/>
              <a:gd name="connsiteY749" fmla="*/ 1266931 h 6456363"/>
              <a:gd name="connsiteX750" fmla="*/ 5346806 w 5580355"/>
              <a:gd name="connsiteY750" fmla="*/ 1235181 h 6456363"/>
              <a:gd name="connsiteX751" fmla="*/ 5410306 w 5580355"/>
              <a:gd name="connsiteY751" fmla="*/ 1224598 h 6456363"/>
              <a:gd name="connsiteX752" fmla="*/ 3338089 w 5580355"/>
              <a:gd name="connsiteY752" fmla="*/ 1174009 h 6456363"/>
              <a:gd name="connsiteX753" fmla="*/ 3314382 w 5580355"/>
              <a:gd name="connsiteY753" fmla="*/ 1200362 h 6456363"/>
              <a:gd name="connsiteX754" fmla="*/ 3338195 w 5580355"/>
              <a:gd name="connsiteY754" fmla="*/ 1221528 h 6456363"/>
              <a:gd name="connsiteX755" fmla="*/ 3338301 w 5580355"/>
              <a:gd name="connsiteY755" fmla="*/ 1221528 h 6456363"/>
              <a:gd name="connsiteX756" fmla="*/ 3361796 w 5580355"/>
              <a:gd name="connsiteY756" fmla="*/ 1200362 h 6456363"/>
              <a:gd name="connsiteX757" fmla="*/ 3338089 w 5580355"/>
              <a:gd name="connsiteY757" fmla="*/ 1174009 h 6456363"/>
              <a:gd name="connsiteX758" fmla="*/ 3656542 w 5580355"/>
              <a:gd name="connsiteY758" fmla="*/ 1172633 h 6456363"/>
              <a:gd name="connsiteX759" fmla="*/ 3632094 w 5580355"/>
              <a:gd name="connsiteY759" fmla="*/ 1200150 h 6456363"/>
              <a:gd name="connsiteX760" fmla="*/ 3657494 w 5580355"/>
              <a:gd name="connsiteY760" fmla="*/ 1223327 h 6456363"/>
              <a:gd name="connsiteX761" fmla="*/ 3657918 w 5580355"/>
              <a:gd name="connsiteY761" fmla="*/ 1223010 h 6456363"/>
              <a:gd name="connsiteX762" fmla="*/ 3682365 w 5580355"/>
              <a:gd name="connsiteY762" fmla="*/ 1200891 h 6456363"/>
              <a:gd name="connsiteX763" fmla="*/ 3656542 w 5580355"/>
              <a:gd name="connsiteY763" fmla="*/ 1172633 h 6456363"/>
              <a:gd name="connsiteX764" fmla="*/ 3016144 w 5580355"/>
              <a:gd name="connsiteY764" fmla="*/ 1168400 h 6456363"/>
              <a:gd name="connsiteX765" fmla="*/ 2988098 w 5580355"/>
              <a:gd name="connsiteY765" fmla="*/ 1198986 h 6456363"/>
              <a:gd name="connsiteX766" fmla="*/ 3017520 w 5580355"/>
              <a:gd name="connsiteY766" fmla="*/ 1224703 h 6456363"/>
              <a:gd name="connsiteX767" fmla="*/ 3017731 w 5580355"/>
              <a:gd name="connsiteY767" fmla="*/ 1224703 h 6456363"/>
              <a:gd name="connsiteX768" fmla="*/ 3044084 w 5580355"/>
              <a:gd name="connsiteY768" fmla="*/ 1200150 h 6456363"/>
              <a:gd name="connsiteX769" fmla="*/ 3016144 w 5580355"/>
              <a:gd name="connsiteY769" fmla="*/ 1168400 h 6456363"/>
              <a:gd name="connsiteX770" fmla="*/ 3977322 w 5580355"/>
              <a:gd name="connsiteY770" fmla="*/ 1165437 h 6456363"/>
              <a:gd name="connsiteX771" fmla="*/ 3946525 w 5580355"/>
              <a:gd name="connsiteY771" fmla="*/ 1200891 h 6456363"/>
              <a:gd name="connsiteX772" fmla="*/ 3975946 w 5580355"/>
              <a:gd name="connsiteY772" fmla="*/ 1228196 h 6456363"/>
              <a:gd name="connsiteX773" fmla="*/ 3976688 w 5580355"/>
              <a:gd name="connsiteY773" fmla="*/ 1228302 h 6456363"/>
              <a:gd name="connsiteX774" fmla="*/ 4009072 w 5580355"/>
              <a:gd name="connsiteY774" fmla="*/ 1199727 h 6456363"/>
              <a:gd name="connsiteX775" fmla="*/ 3977322 w 5580355"/>
              <a:gd name="connsiteY775" fmla="*/ 1165437 h 6456363"/>
              <a:gd name="connsiteX776" fmla="*/ 2698326 w 5580355"/>
              <a:gd name="connsiteY776" fmla="*/ 1154113 h 6456363"/>
              <a:gd name="connsiteX777" fmla="*/ 2657898 w 5580355"/>
              <a:gd name="connsiteY777" fmla="*/ 1198562 h 6456363"/>
              <a:gd name="connsiteX778" fmla="*/ 2697585 w 5580355"/>
              <a:gd name="connsiteY778" fmla="*/ 1232535 h 6456363"/>
              <a:gd name="connsiteX779" fmla="*/ 2697797 w 5580355"/>
              <a:gd name="connsiteY779" fmla="*/ 1232429 h 6456363"/>
              <a:gd name="connsiteX780" fmla="*/ 2735051 w 5580355"/>
              <a:gd name="connsiteY780" fmla="*/ 1197928 h 6456363"/>
              <a:gd name="connsiteX781" fmla="*/ 2698326 w 5580355"/>
              <a:gd name="connsiteY781" fmla="*/ 1154113 h 6456363"/>
              <a:gd name="connsiteX782" fmla="*/ 4297786 w 5580355"/>
              <a:gd name="connsiteY782" fmla="*/ 1148821 h 6456363"/>
              <a:gd name="connsiteX783" fmla="*/ 4297680 w 5580355"/>
              <a:gd name="connsiteY783" fmla="*/ 1148927 h 6456363"/>
              <a:gd name="connsiteX784" fmla="*/ 4297691 w 5580355"/>
              <a:gd name="connsiteY784" fmla="*/ 1148939 h 6456363"/>
              <a:gd name="connsiteX785" fmla="*/ 4256616 w 5580355"/>
              <a:gd name="connsiteY785" fmla="*/ 1199515 h 6456363"/>
              <a:gd name="connsiteX786" fmla="*/ 4297468 w 5580355"/>
              <a:gd name="connsiteY786" fmla="*/ 1238038 h 6456363"/>
              <a:gd name="connsiteX787" fmla="*/ 4343929 w 5580355"/>
              <a:gd name="connsiteY787" fmla="*/ 1199092 h 6456363"/>
              <a:gd name="connsiteX788" fmla="*/ 4297691 w 5580355"/>
              <a:gd name="connsiteY788" fmla="*/ 1148939 h 6456363"/>
              <a:gd name="connsiteX789" fmla="*/ 2376276 w 5580355"/>
              <a:gd name="connsiteY789" fmla="*/ 1131676 h 6456363"/>
              <a:gd name="connsiteX790" fmla="*/ 2315104 w 5580355"/>
              <a:gd name="connsiteY790" fmla="*/ 1198245 h 6456363"/>
              <a:gd name="connsiteX791" fmla="*/ 2376911 w 5580355"/>
              <a:gd name="connsiteY791" fmla="*/ 1248093 h 6456363"/>
              <a:gd name="connsiteX792" fmla="*/ 2429827 w 5580355"/>
              <a:gd name="connsiteY792" fmla="*/ 1199197 h 6456363"/>
              <a:gd name="connsiteX793" fmla="*/ 2376911 w 5580355"/>
              <a:gd name="connsiteY793" fmla="*/ 1131993 h 6456363"/>
              <a:gd name="connsiteX794" fmla="*/ 4617402 w 5580355"/>
              <a:gd name="connsiteY794" fmla="*/ 1117812 h 6456363"/>
              <a:gd name="connsiteX795" fmla="*/ 4617631 w 5580355"/>
              <a:gd name="connsiteY795" fmla="*/ 1118170 h 6456363"/>
              <a:gd name="connsiteX796" fmla="*/ 4593232 w 5580355"/>
              <a:gd name="connsiteY796" fmla="*/ 1163030 h 6456363"/>
              <a:gd name="connsiteX797" fmla="*/ 4556654 w 5580355"/>
              <a:gd name="connsiteY797" fmla="*/ 1199303 h 6456363"/>
              <a:gd name="connsiteX798" fmla="*/ 4617826 w 5580355"/>
              <a:gd name="connsiteY798" fmla="*/ 1257512 h 6456363"/>
              <a:gd name="connsiteX799" fmla="*/ 4692651 w 5580355"/>
              <a:gd name="connsiteY799" fmla="*/ 1199833 h 6456363"/>
              <a:gd name="connsiteX800" fmla="*/ 4647882 w 5580355"/>
              <a:gd name="connsiteY800" fmla="*/ 1165371 h 6456363"/>
              <a:gd name="connsiteX801" fmla="*/ 4617631 w 5580355"/>
              <a:gd name="connsiteY801" fmla="*/ 1118170 h 6456363"/>
              <a:gd name="connsiteX802" fmla="*/ 4617826 w 5580355"/>
              <a:gd name="connsiteY802" fmla="*/ 1117812 h 6456363"/>
              <a:gd name="connsiteX803" fmla="*/ 2060680 w 5580355"/>
              <a:gd name="connsiteY803" fmla="*/ 1088072 h 6456363"/>
              <a:gd name="connsiteX804" fmla="*/ 1958552 w 5580355"/>
              <a:gd name="connsiteY804" fmla="*/ 1201632 h 6456363"/>
              <a:gd name="connsiteX805" fmla="*/ 2056448 w 5580355"/>
              <a:gd name="connsiteY805" fmla="*/ 1274022 h 6456363"/>
              <a:gd name="connsiteX806" fmla="*/ 2056977 w 5580355"/>
              <a:gd name="connsiteY806" fmla="*/ 1273704 h 6456363"/>
              <a:gd name="connsiteX807" fmla="*/ 2136987 w 5580355"/>
              <a:gd name="connsiteY807" fmla="*/ 1198245 h 6456363"/>
              <a:gd name="connsiteX808" fmla="*/ 2060680 w 5580355"/>
              <a:gd name="connsiteY808" fmla="*/ 1088072 h 6456363"/>
              <a:gd name="connsiteX809" fmla="*/ 1274487 w 5580355"/>
              <a:gd name="connsiteY809" fmla="*/ 946804 h 6456363"/>
              <a:gd name="connsiteX810" fmla="*/ 1350856 w 5580355"/>
              <a:gd name="connsiteY810" fmla="*/ 978747 h 6456363"/>
              <a:gd name="connsiteX811" fmla="*/ 1382638 w 5580355"/>
              <a:gd name="connsiteY811" fmla="*/ 1055084 h 6456363"/>
              <a:gd name="connsiteX812" fmla="*/ 1274656 w 5580355"/>
              <a:gd name="connsiteY812" fmla="*/ 1163637 h 6456363"/>
              <a:gd name="connsiteX813" fmla="*/ 1274127 w 5580355"/>
              <a:gd name="connsiteY813" fmla="*/ 1163955 h 6456363"/>
              <a:gd name="connsiteX814" fmla="*/ 1197398 w 5580355"/>
              <a:gd name="connsiteY814" fmla="*/ 1132205 h 6456363"/>
              <a:gd name="connsiteX815" fmla="*/ 1173797 w 5580355"/>
              <a:gd name="connsiteY815" fmla="*/ 1097174 h 6456363"/>
              <a:gd name="connsiteX816" fmla="*/ 1165542 w 5580355"/>
              <a:gd name="connsiteY816" fmla="*/ 1055582 h 6456363"/>
              <a:gd name="connsiteX817" fmla="*/ 1183852 w 5580355"/>
              <a:gd name="connsiteY817" fmla="*/ 995362 h 6456363"/>
              <a:gd name="connsiteX818" fmla="*/ 1197895 w 5580355"/>
              <a:gd name="connsiteY818" fmla="*/ 978217 h 6456363"/>
              <a:gd name="connsiteX819" fmla="*/ 1274487 w 5580355"/>
              <a:gd name="connsiteY819" fmla="*/ 946804 h 6456363"/>
              <a:gd name="connsiteX820" fmla="*/ 5403956 w 5580355"/>
              <a:gd name="connsiteY820" fmla="*/ 932286 h 6456363"/>
              <a:gd name="connsiteX821" fmla="*/ 5525241 w 5580355"/>
              <a:gd name="connsiteY821" fmla="*/ 1054629 h 6456363"/>
              <a:gd name="connsiteX822" fmla="*/ 5516245 w 5580355"/>
              <a:gd name="connsiteY822" fmla="*/ 1101196 h 6456363"/>
              <a:gd name="connsiteX823" fmla="*/ 5450205 w 5580355"/>
              <a:gd name="connsiteY823" fmla="*/ 1167024 h 6456363"/>
              <a:gd name="connsiteX824" fmla="*/ 5403638 w 5580355"/>
              <a:gd name="connsiteY824" fmla="*/ 1176232 h 6456363"/>
              <a:gd name="connsiteX825" fmla="*/ 5403956 w 5580355"/>
              <a:gd name="connsiteY825" fmla="*/ 1176338 h 6456363"/>
              <a:gd name="connsiteX826" fmla="*/ 5281930 w 5580355"/>
              <a:gd name="connsiteY826" fmla="*/ 1054312 h 6456363"/>
              <a:gd name="connsiteX827" fmla="*/ 5403956 w 5580355"/>
              <a:gd name="connsiteY827" fmla="*/ 932286 h 6456363"/>
              <a:gd name="connsiteX828" fmla="*/ 1602750 w 5580355"/>
              <a:gd name="connsiteY828" fmla="*/ 926073 h 6456363"/>
              <a:gd name="connsiteX829" fmla="*/ 1720427 w 5580355"/>
              <a:gd name="connsiteY829" fmla="*/ 1067647 h 6456363"/>
              <a:gd name="connsiteX830" fmla="*/ 1592156 w 5580355"/>
              <a:gd name="connsiteY830" fmla="*/ 1185863 h 6456363"/>
              <a:gd name="connsiteX831" fmla="*/ 1578853 w 5580355"/>
              <a:gd name="connsiteY831" fmla="*/ 1185323 h 6456363"/>
              <a:gd name="connsiteX832" fmla="*/ 1461177 w 5580355"/>
              <a:gd name="connsiteY832" fmla="*/ 1043739 h 6456363"/>
              <a:gd name="connsiteX833" fmla="*/ 1602750 w 5580355"/>
              <a:gd name="connsiteY833" fmla="*/ 926073 h 6456363"/>
              <a:gd name="connsiteX834" fmla="*/ 5086919 w 5580355"/>
              <a:gd name="connsiteY834" fmla="*/ 909007 h 6456363"/>
              <a:gd name="connsiteX835" fmla="*/ 5189855 w 5580355"/>
              <a:gd name="connsiteY835" fmla="*/ 952098 h 6456363"/>
              <a:gd name="connsiteX836" fmla="*/ 5189114 w 5580355"/>
              <a:gd name="connsiteY836" fmla="*/ 1158346 h 6456363"/>
              <a:gd name="connsiteX837" fmla="*/ 5085504 w 5580355"/>
              <a:gd name="connsiteY837" fmla="*/ 1200679 h 6456363"/>
              <a:gd name="connsiteX838" fmla="*/ 5085398 w 5580355"/>
              <a:gd name="connsiteY838" fmla="*/ 1200679 h 6456363"/>
              <a:gd name="connsiteX839" fmla="*/ 4982845 w 5580355"/>
              <a:gd name="connsiteY839" fmla="*/ 1157584 h 6456363"/>
              <a:gd name="connsiteX840" fmla="*/ 4983586 w 5580355"/>
              <a:gd name="connsiteY840" fmla="*/ 951346 h 6456363"/>
              <a:gd name="connsiteX841" fmla="*/ 5086919 w 5580355"/>
              <a:gd name="connsiteY841" fmla="*/ 909007 h 6456363"/>
              <a:gd name="connsiteX842" fmla="*/ 3337031 w 5580355"/>
              <a:gd name="connsiteY842" fmla="*/ 793432 h 6456363"/>
              <a:gd name="connsiteX843" fmla="*/ 3270144 w 5580355"/>
              <a:gd name="connsiteY843" fmla="*/ 879052 h 6456363"/>
              <a:gd name="connsiteX844" fmla="*/ 3338195 w 5580355"/>
              <a:gd name="connsiteY844" fmla="*/ 936837 h 6456363"/>
              <a:gd name="connsiteX845" fmla="*/ 3338195 w 5580355"/>
              <a:gd name="connsiteY845" fmla="*/ 936519 h 6456363"/>
              <a:gd name="connsiteX846" fmla="*/ 3404552 w 5580355"/>
              <a:gd name="connsiteY846" fmla="*/ 879793 h 6456363"/>
              <a:gd name="connsiteX847" fmla="*/ 3337031 w 5580355"/>
              <a:gd name="connsiteY847" fmla="*/ 793432 h 6456363"/>
              <a:gd name="connsiteX848" fmla="*/ 3656542 w 5580355"/>
              <a:gd name="connsiteY848" fmla="*/ 791739 h 6456363"/>
              <a:gd name="connsiteX849" fmla="*/ 3589126 w 5580355"/>
              <a:gd name="connsiteY849" fmla="*/ 879581 h 6456363"/>
              <a:gd name="connsiteX850" fmla="*/ 3656542 w 5580355"/>
              <a:gd name="connsiteY850" fmla="*/ 937577 h 6456363"/>
              <a:gd name="connsiteX851" fmla="*/ 3656648 w 5580355"/>
              <a:gd name="connsiteY851" fmla="*/ 937472 h 6456363"/>
              <a:gd name="connsiteX852" fmla="*/ 3725439 w 5580355"/>
              <a:gd name="connsiteY852" fmla="*/ 879687 h 6456363"/>
              <a:gd name="connsiteX853" fmla="*/ 3656542 w 5580355"/>
              <a:gd name="connsiteY853" fmla="*/ 791739 h 6456363"/>
              <a:gd name="connsiteX854" fmla="*/ 3017520 w 5580355"/>
              <a:gd name="connsiteY854" fmla="*/ 783696 h 6456363"/>
              <a:gd name="connsiteX855" fmla="*/ 2987992 w 5580355"/>
              <a:gd name="connsiteY855" fmla="*/ 839682 h 6456363"/>
              <a:gd name="connsiteX856" fmla="*/ 2939203 w 5580355"/>
              <a:gd name="connsiteY856" fmla="*/ 880427 h 6456363"/>
              <a:gd name="connsiteX857" fmla="*/ 3016250 w 5580355"/>
              <a:gd name="connsiteY857" fmla="*/ 942446 h 6456363"/>
              <a:gd name="connsiteX858" fmla="*/ 3016567 w 5580355"/>
              <a:gd name="connsiteY858" fmla="*/ 942975 h 6456363"/>
              <a:gd name="connsiteX859" fmla="*/ 3088534 w 5580355"/>
              <a:gd name="connsiteY859" fmla="*/ 879475 h 6456363"/>
              <a:gd name="connsiteX860" fmla="*/ 3017520 w 5580355"/>
              <a:gd name="connsiteY860" fmla="*/ 783696 h 6456363"/>
              <a:gd name="connsiteX861" fmla="*/ 3978169 w 5580355"/>
              <a:gd name="connsiteY861" fmla="*/ 774065 h 6456363"/>
              <a:gd name="connsiteX862" fmla="*/ 3904086 w 5580355"/>
              <a:gd name="connsiteY862" fmla="*/ 879898 h 6456363"/>
              <a:gd name="connsiteX863" fmla="*/ 3977428 w 5580355"/>
              <a:gd name="connsiteY863" fmla="*/ 945409 h 6456363"/>
              <a:gd name="connsiteX864" fmla="*/ 3977640 w 5580355"/>
              <a:gd name="connsiteY864" fmla="*/ 944774 h 6456363"/>
              <a:gd name="connsiteX865" fmla="*/ 4060613 w 5580355"/>
              <a:gd name="connsiteY865" fmla="*/ 879052 h 6456363"/>
              <a:gd name="connsiteX866" fmla="*/ 3978169 w 5580355"/>
              <a:gd name="connsiteY866" fmla="*/ 774065 h 6456363"/>
              <a:gd name="connsiteX867" fmla="*/ 2699173 w 5580355"/>
              <a:gd name="connsiteY867" fmla="*/ 740622 h 6456363"/>
              <a:gd name="connsiteX868" fmla="*/ 2603076 w 5580355"/>
              <a:gd name="connsiteY868" fmla="*/ 880533 h 6456363"/>
              <a:gd name="connsiteX869" fmla="*/ 2698326 w 5580355"/>
              <a:gd name="connsiteY869" fmla="*/ 954617 h 6456363"/>
              <a:gd name="connsiteX870" fmla="*/ 2699173 w 5580355"/>
              <a:gd name="connsiteY870" fmla="*/ 954828 h 6456363"/>
              <a:gd name="connsiteX871" fmla="*/ 2783840 w 5580355"/>
              <a:gd name="connsiteY871" fmla="*/ 879898 h 6456363"/>
              <a:gd name="connsiteX872" fmla="*/ 2699173 w 5580355"/>
              <a:gd name="connsiteY872" fmla="*/ 740622 h 6456363"/>
              <a:gd name="connsiteX873" fmla="*/ 1582129 w 5580355"/>
              <a:gd name="connsiteY873" fmla="*/ 633045 h 6456363"/>
              <a:gd name="connsiteX874" fmla="*/ 1666769 w 5580355"/>
              <a:gd name="connsiteY874" fmla="*/ 663681 h 6456363"/>
              <a:gd name="connsiteX875" fmla="*/ 1679765 w 5580355"/>
              <a:gd name="connsiteY875" fmla="*/ 679507 h 6456363"/>
              <a:gd name="connsiteX876" fmla="*/ 1650788 w 5580355"/>
              <a:gd name="connsiteY876" fmla="*/ 826347 h 6456363"/>
              <a:gd name="connsiteX877" fmla="*/ 1592051 w 5580355"/>
              <a:gd name="connsiteY877" fmla="*/ 844232 h 6456363"/>
              <a:gd name="connsiteX878" fmla="*/ 1591839 w 5580355"/>
              <a:gd name="connsiteY878" fmla="*/ 844232 h 6456363"/>
              <a:gd name="connsiteX879" fmla="*/ 1494049 w 5580355"/>
              <a:gd name="connsiteY879" fmla="*/ 778510 h 6456363"/>
              <a:gd name="connsiteX880" fmla="*/ 1486006 w 5580355"/>
              <a:gd name="connsiteY880" fmla="*/ 737764 h 6456363"/>
              <a:gd name="connsiteX881" fmla="*/ 1504209 w 5580355"/>
              <a:gd name="connsiteY881" fmla="*/ 679238 h 6456363"/>
              <a:gd name="connsiteX882" fmla="*/ 1551728 w 5580355"/>
              <a:gd name="connsiteY882" fmla="*/ 640503 h 6456363"/>
              <a:gd name="connsiteX883" fmla="*/ 1582129 w 5580355"/>
              <a:gd name="connsiteY883" fmla="*/ 633045 h 6456363"/>
              <a:gd name="connsiteX884" fmla="*/ 5085926 w 5580355"/>
              <a:gd name="connsiteY884" fmla="*/ 619255 h 6456363"/>
              <a:gd name="connsiteX885" fmla="*/ 5205942 w 5580355"/>
              <a:gd name="connsiteY885" fmla="*/ 736706 h 6456363"/>
              <a:gd name="connsiteX886" fmla="*/ 5197157 w 5580355"/>
              <a:gd name="connsiteY886" fmla="*/ 782743 h 6456363"/>
              <a:gd name="connsiteX887" fmla="*/ 5132069 w 5580355"/>
              <a:gd name="connsiteY887" fmla="*/ 847937 h 6456363"/>
              <a:gd name="connsiteX888" fmla="*/ 5085714 w 5580355"/>
              <a:gd name="connsiteY888" fmla="*/ 856721 h 6456363"/>
              <a:gd name="connsiteX889" fmla="*/ 5085186 w 5580355"/>
              <a:gd name="connsiteY889" fmla="*/ 856721 h 6456363"/>
              <a:gd name="connsiteX890" fmla="*/ 4968452 w 5580355"/>
              <a:gd name="connsiteY890" fmla="*/ 739278 h 6456363"/>
              <a:gd name="connsiteX891" fmla="*/ 5085926 w 5580355"/>
              <a:gd name="connsiteY891" fmla="*/ 619255 h 6456363"/>
              <a:gd name="connsiteX892" fmla="*/ 1906778 w 5580355"/>
              <a:gd name="connsiteY892" fmla="*/ 612956 h 6456363"/>
              <a:gd name="connsiteX893" fmla="*/ 1955482 w 5580355"/>
              <a:gd name="connsiteY893" fmla="*/ 622290 h 6456363"/>
              <a:gd name="connsiteX894" fmla="*/ 2023745 w 5580355"/>
              <a:gd name="connsiteY894" fmla="*/ 785177 h 6456363"/>
              <a:gd name="connsiteX895" fmla="*/ 1909551 w 5580355"/>
              <a:gd name="connsiteY895" fmla="*/ 863388 h 6456363"/>
              <a:gd name="connsiteX896" fmla="*/ 1908810 w 5580355"/>
              <a:gd name="connsiteY896" fmla="*/ 862436 h 6456363"/>
              <a:gd name="connsiteX897" fmla="*/ 1783292 w 5580355"/>
              <a:gd name="connsiteY897" fmla="*/ 736918 h 6456363"/>
              <a:gd name="connsiteX898" fmla="*/ 1792594 w 5580355"/>
              <a:gd name="connsiteY898" fmla="*/ 690550 h 6456363"/>
              <a:gd name="connsiteX899" fmla="*/ 1906778 w 5580355"/>
              <a:gd name="connsiteY899" fmla="*/ 612956 h 6456363"/>
              <a:gd name="connsiteX900" fmla="*/ 4769168 w 5580355"/>
              <a:gd name="connsiteY900" fmla="*/ 603570 h 6456363"/>
              <a:gd name="connsiteX901" fmla="*/ 4902306 w 5580355"/>
              <a:gd name="connsiteY901" fmla="*/ 737627 h 6456363"/>
              <a:gd name="connsiteX902" fmla="*/ 4768214 w 5580355"/>
              <a:gd name="connsiteY902" fmla="*/ 870691 h 6456363"/>
              <a:gd name="connsiteX903" fmla="*/ 4768214 w 5580355"/>
              <a:gd name="connsiteY903" fmla="*/ 870902 h 6456363"/>
              <a:gd name="connsiteX904" fmla="*/ 4717097 w 5580355"/>
              <a:gd name="connsiteY904" fmla="*/ 860319 h 6456363"/>
              <a:gd name="connsiteX905" fmla="*/ 4673812 w 5580355"/>
              <a:gd name="connsiteY905" fmla="*/ 831109 h 6456363"/>
              <a:gd name="connsiteX906" fmla="*/ 4635182 w 5580355"/>
              <a:gd name="connsiteY906" fmla="*/ 736632 h 6456363"/>
              <a:gd name="connsiteX907" fmla="*/ 4769168 w 5580355"/>
              <a:gd name="connsiteY907" fmla="*/ 603570 h 6456363"/>
              <a:gd name="connsiteX908" fmla="*/ 2225304 w 5580355"/>
              <a:gd name="connsiteY908" fmla="*/ 597012 h 6456363"/>
              <a:gd name="connsiteX909" fmla="*/ 2367248 w 5580355"/>
              <a:gd name="connsiteY909" fmla="*/ 737002 h 6456363"/>
              <a:gd name="connsiteX910" fmla="*/ 2227262 w 5580355"/>
              <a:gd name="connsiteY910" fmla="*/ 878946 h 6456363"/>
              <a:gd name="connsiteX911" fmla="*/ 2227262 w 5580355"/>
              <a:gd name="connsiteY911" fmla="*/ 878840 h 6456363"/>
              <a:gd name="connsiteX912" fmla="*/ 2172758 w 5580355"/>
              <a:gd name="connsiteY912" fmla="*/ 868257 h 6456363"/>
              <a:gd name="connsiteX913" fmla="*/ 2126403 w 5580355"/>
              <a:gd name="connsiteY913" fmla="*/ 837459 h 6456363"/>
              <a:gd name="connsiteX914" fmla="*/ 2085319 w 5580355"/>
              <a:gd name="connsiteY914" fmla="*/ 738960 h 6456363"/>
              <a:gd name="connsiteX915" fmla="*/ 2225304 w 5580355"/>
              <a:gd name="connsiteY915" fmla="*/ 597012 h 6456363"/>
              <a:gd name="connsiteX916" fmla="*/ 3496125 w 5580355"/>
              <a:gd name="connsiteY916" fmla="*/ 567024 h 6456363"/>
              <a:gd name="connsiteX917" fmla="*/ 3615055 w 5580355"/>
              <a:gd name="connsiteY917" fmla="*/ 616056 h 6456363"/>
              <a:gd name="connsiteX918" fmla="*/ 3656436 w 5580355"/>
              <a:gd name="connsiteY918" fmla="*/ 681990 h 6456363"/>
              <a:gd name="connsiteX919" fmla="*/ 3777192 w 5580355"/>
              <a:gd name="connsiteY919" fmla="*/ 573630 h 6456363"/>
              <a:gd name="connsiteX920" fmla="*/ 3978169 w 5580355"/>
              <a:gd name="connsiteY920" fmla="*/ 699452 h 6456363"/>
              <a:gd name="connsiteX921" fmla="*/ 4008120 w 5580355"/>
              <a:gd name="connsiteY921" fmla="*/ 638085 h 6456363"/>
              <a:gd name="connsiteX922" fmla="*/ 4230476 w 5580355"/>
              <a:gd name="connsiteY922" fmla="*/ 612775 h 6456363"/>
              <a:gd name="connsiteX923" fmla="*/ 4273655 w 5580355"/>
              <a:gd name="connsiteY923" fmla="*/ 665554 h 6456363"/>
              <a:gd name="connsiteX924" fmla="*/ 4203912 w 5580355"/>
              <a:gd name="connsiteY924" fmla="*/ 878946 h 6456363"/>
              <a:gd name="connsiteX925" fmla="*/ 4296940 w 5580355"/>
              <a:gd name="connsiteY925" fmla="*/ 961178 h 6456363"/>
              <a:gd name="connsiteX926" fmla="*/ 4406265 w 5580355"/>
              <a:gd name="connsiteY926" fmla="*/ 881380 h 6456363"/>
              <a:gd name="connsiteX927" fmla="*/ 4304135 w 5580355"/>
              <a:gd name="connsiteY927" fmla="*/ 779293 h 6456363"/>
              <a:gd name="connsiteX928" fmla="*/ 4406265 w 5580355"/>
              <a:gd name="connsiteY928" fmla="*/ 590837 h 6456363"/>
              <a:gd name="connsiteX929" fmla="*/ 4594755 w 5580355"/>
              <a:gd name="connsiteY929" fmla="*/ 692929 h 6456363"/>
              <a:gd name="connsiteX930" fmla="*/ 4492625 w 5580355"/>
              <a:gd name="connsiteY930" fmla="*/ 881380 h 6456363"/>
              <a:gd name="connsiteX931" fmla="*/ 4568401 w 5580355"/>
              <a:gd name="connsiteY931" fmla="*/ 921597 h 6456363"/>
              <a:gd name="connsiteX932" fmla="*/ 4616556 w 5580355"/>
              <a:gd name="connsiteY932" fmla="*/ 992611 h 6456363"/>
              <a:gd name="connsiteX933" fmla="*/ 4691803 w 5580355"/>
              <a:gd name="connsiteY933" fmla="*/ 910145 h 6456363"/>
              <a:gd name="connsiteX934" fmla="*/ 4911407 w 5580355"/>
              <a:gd name="connsiteY934" fmla="*/ 979170 h 6456363"/>
              <a:gd name="connsiteX935" fmla="*/ 4842404 w 5580355"/>
              <a:gd name="connsiteY935" fmla="*/ 1198774 h 6456363"/>
              <a:gd name="connsiteX936" fmla="*/ 4937654 w 5580355"/>
              <a:gd name="connsiteY936" fmla="*/ 1289050 h 6456363"/>
              <a:gd name="connsiteX937" fmla="*/ 4989618 w 5580355"/>
              <a:gd name="connsiteY937" fmla="*/ 1232535 h 6456363"/>
              <a:gd name="connsiteX938" fmla="*/ 5061268 w 5580355"/>
              <a:gd name="connsiteY938" fmla="*/ 1204807 h 6456363"/>
              <a:gd name="connsiteX939" fmla="*/ 5104131 w 5580355"/>
              <a:gd name="connsiteY939" fmla="*/ 1204553 h 6456363"/>
              <a:gd name="connsiteX940" fmla="*/ 5251768 w 5580355"/>
              <a:gd name="connsiteY940" fmla="*/ 1393084 h 6456363"/>
              <a:gd name="connsiteX941" fmla="*/ 5169535 w 5580355"/>
              <a:gd name="connsiteY941" fmla="*/ 1517968 h 6456363"/>
              <a:gd name="connsiteX942" fmla="*/ 5256635 w 5580355"/>
              <a:gd name="connsiteY942" fmla="*/ 1605915 h 6456363"/>
              <a:gd name="connsiteX943" fmla="*/ 5309552 w 5580355"/>
              <a:gd name="connsiteY943" fmla="*/ 1549612 h 6456363"/>
              <a:gd name="connsiteX944" fmla="*/ 5428403 w 5580355"/>
              <a:gd name="connsiteY944" fmla="*/ 1523323 h 6456363"/>
              <a:gd name="connsiteX945" fmla="*/ 5569056 w 5580355"/>
              <a:gd name="connsiteY945" fmla="*/ 1715135 h 6456363"/>
              <a:gd name="connsiteX946" fmla="*/ 5540269 w 5580355"/>
              <a:gd name="connsiteY946" fmla="*/ 1786572 h 6456363"/>
              <a:gd name="connsiteX947" fmla="*/ 5482589 w 5580355"/>
              <a:gd name="connsiteY947" fmla="*/ 1837690 h 6456363"/>
              <a:gd name="connsiteX948" fmla="*/ 5576887 w 5580355"/>
              <a:gd name="connsiteY948" fmla="*/ 1939608 h 6456363"/>
              <a:gd name="connsiteX949" fmla="*/ 5580355 w 5580355"/>
              <a:gd name="connsiteY949" fmla="*/ 1935052 h 6456363"/>
              <a:gd name="connsiteX950" fmla="*/ 5580355 w 5580355"/>
              <a:gd name="connsiteY950" fmla="*/ 2080716 h 6456363"/>
              <a:gd name="connsiteX951" fmla="*/ 5577646 w 5580355"/>
              <a:gd name="connsiteY951" fmla="*/ 2077141 h 6456363"/>
              <a:gd name="connsiteX952" fmla="*/ 5578157 w 5580355"/>
              <a:gd name="connsiteY952" fmla="*/ 2076238 h 6456363"/>
              <a:gd name="connsiteX953" fmla="*/ 5577523 w 5580355"/>
              <a:gd name="connsiteY953" fmla="*/ 2076979 h 6456363"/>
              <a:gd name="connsiteX954" fmla="*/ 5577646 w 5580355"/>
              <a:gd name="connsiteY954" fmla="*/ 2077141 h 6456363"/>
              <a:gd name="connsiteX955" fmla="*/ 5551501 w 5580355"/>
              <a:gd name="connsiteY955" fmla="*/ 2123339 h 6456363"/>
              <a:gd name="connsiteX956" fmla="*/ 5512541 w 5580355"/>
              <a:gd name="connsiteY956" fmla="*/ 2160905 h 6456363"/>
              <a:gd name="connsiteX957" fmla="*/ 5577629 w 5580355"/>
              <a:gd name="connsiteY957" fmla="*/ 2231602 h 6456363"/>
              <a:gd name="connsiteX958" fmla="*/ 5580355 w 5580355"/>
              <a:gd name="connsiteY958" fmla="*/ 2228733 h 6456363"/>
              <a:gd name="connsiteX959" fmla="*/ 5580355 w 5580355"/>
              <a:gd name="connsiteY959" fmla="*/ 2424186 h 6456363"/>
              <a:gd name="connsiteX960" fmla="*/ 5577629 w 5580355"/>
              <a:gd name="connsiteY960" fmla="*/ 2421043 h 6456363"/>
              <a:gd name="connsiteX961" fmla="*/ 5529898 w 5580355"/>
              <a:gd name="connsiteY961" fmla="*/ 2478934 h 6456363"/>
              <a:gd name="connsiteX962" fmla="*/ 5577688 w 5580355"/>
              <a:gd name="connsiteY962" fmla="*/ 2531051 h 6456363"/>
              <a:gd name="connsiteX963" fmla="*/ 5577629 w 5580355"/>
              <a:gd name="connsiteY963" fmla="*/ 2531110 h 6456363"/>
              <a:gd name="connsiteX964" fmla="*/ 5577839 w 5580355"/>
              <a:gd name="connsiteY964" fmla="*/ 2531216 h 6456363"/>
              <a:gd name="connsiteX965" fmla="*/ 5577688 w 5580355"/>
              <a:gd name="connsiteY965" fmla="*/ 2531051 h 6456363"/>
              <a:gd name="connsiteX966" fmla="*/ 5580355 w 5580355"/>
              <a:gd name="connsiteY966" fmla="*/ 2528350 h 6456363"/>
              <a:gd name="connsiteX967" fmla="*/ 5580355 w 5580355"/>
              <a:gd name="connsiteY967" fmla="*/ 2758819 h 6456363"/>
              <a:gd name="connsiteX968" fmla="*/ 5577629 w 5580355"/>
              <a:gd name="connsiteY968" fmla="*/ 2756429 h 6456363"/>
              <a:gd name="connsiteX969" fmla="*/ 5539422 w 5580355"/>
              <a:gd name="connsiteY969" fmla="*/ 2800138 h 6456363"/>
              <a:gd name="connsiteX970" fmla="*/ 5576993 w 5580355"/>
              <a:gd name="connsiteY970" fmla="*/ 2840884 h 6456363"/>
              <a:gd name="connsiteX971" fmla="*/ 5577629 w 5580355"/>
              <a:gd name="connsiteY971" fmla="*/ 2840778 h 6456363"/>
              <a:gd name="connsiteX972" fmla="*/ 5580355 w 5580355"/>
              <a:gd name="connsiteY972" fmla="*/ 2838465 h 6456363"/>
              <a:gd name="connsiteX973" fmla="*/ 5580355 w 5580355"/>
              <a:gd name="connsiteY973" fmla="*/ 3084520 h 6456363"/>
              <a:gd name="connsiteX974" fmla="*/ 5577099 w 5580355"/>
              <a:gd name="connsiteY974" fmla="*/ 3081655 h 6456363"/>
              <a:gd name="connsiteX975" fmla="*/ 5543621 w 5580355"/>
              <a:gd name="connsiteY975" fmla="*/ 3118597 h 6456363"/>
              <a:gd name="connsiteX976" fmla="*/ 5543233 w 5580355"/>
              <a:gd name="connsiteY976" fmla="*/ 3118167 h 6456363"/>
              <a:gd name="connsiteX977" fmla="*/ 5543339 w 5580355"/>
              <a:gd name="connsiteY977" fmla="*/ 3118908 h 6456363"/>
              <a:gd name="connsiteX978" fmla="*/ 5543621 w 5580355"/>
              <a:gd name="connsiteY978" fmla="*/ 3118597 h 6456363"/>
              <a:gd name="connsiteX979" fmla="*/ 5577099 w 5580355"/>
              <a:gd name="connsiteY979" fmla="*/ 3155633 h 6456363"/>
              <a:gd name="connsiteX980" fmla="*/ 5580355 w 5580355"/>
              <a:gd name="connsiteY980" fmla="*/ 3152808 h 6456363"/>
              <a:gd name="connsiteX981" fmla="*/ 5580355 w 5580355"/>
              <a:gd name="connsiteY981" fmla="*/ 3405026 h 6456363"/>
              <a:gd name="connsiteX982" fmla="*/ 5576041 w 5580355"/>
              <a:gd name="connsiteY982" fmla="*/ 3401272 h 6456363"/>
              <a:gd name="connsiteX983" fmla="*/ 5576041 w 5580355"/>
              <a:gd name="connsiteY983" fmla="*/ 3401166 h 6456363"/>
              <a:gd name="connsiteX984" fmla="*/ 5541433 w 5580355"/>
              <a:gd name="connsiteY984" fmla="*/ 3439266 h 6456363"/>
              <a:gd name="connsiteX985" fmla="*/ 5575617 w 5580355"/>
              <a:gd name="connsiteY985" fmla="*/ 3478107 h 6456363"/>
              <a:gd name="connsiteX986" fmla="*/ 5580355 w 5580355"/>
              <a:gd name="connsiteY986" fmla="*/ 3473841 h 6456363"/>
              <a:gd name="connsiteX987" fmla="*/ 5580355 w 5580355"/>
              <a:gd name="connsiteY987" fmla="*/ 3716732 h 6456363"/>
              <a:gd name="connsiteX988" fmla="*/ 5577118 w 5580355"/>
              <a:gd name="connsiteY988" fmla="*/ 3714008 h 6456363"/>
              <a:gd name="connsiteX989" fmla="*/ 5577311 w 5580355"/>
              <a:gd name="connsiteY989" fmla="*/ 3713797 h 6456363"/>
              <a:gd name="connsiteX990" fmla="*/ 5576993 w 5580355"/>
              <a:gd name="connsiteY990" fmla="*/ 3713903 h 6456363"/>
              <a:gd name="connsiteX991" fmla="*/ 5577118 w 5580355"/>
              <a:gd name="connsiteY991" fmla="*/ 3714008 h 6456363"/>
              <a:gd name="connsiteX992" fmla="*/ 5537094 w 5580355"/>
              <a:gd name="connsiteY992" fmla="*/ 3757719 h 6456363"/>
              <a:gd name="connsiteX993" fmla="*/ 5579427 w 5580355"/>
              <a:gd name="connsiteY993" fmla="*/ 3807460 h 6456363"/>
              <a:gd name="connsiteX994" fmla="*/ 5580355 w 5580355"/>
              <a:gd name="connsiteY994" fmla="*/ 3806636 h 6456363"/>
              <a:gd name="connsiteX995" fmla="*/ 5580355 w 5580355"/>
              <a:gd name="connsiteY995" fmla="*/ 4020712 h 6456363"/>
              <a:gd name="connsiteX996" fmla="*/ 5578899 w 5580355"/>
              <a:gd name="connsiteY996" fmla="*/ 4019233 h 6456363"/>
              <a:gd name="connsiteX997" fmla="*/ 5578581 w 5580355"/>
              <a:gd name="connsiteY997" fmla="*/ 4019127 h 6456363"/>
              <a:gd name="connsiteX998" fmla="*/ 5524182 w 5580355"/>
              <a:gd name="connsiteY998" fmla="*/ 4079134 h 6456363"/>
              <a:gd name="connsiteX999" fmla="*/ 5577099 w 5580355"/>
              <a:gd name="connsiteY999" fmla="*/ 4144433 h 6456363"/>
              <a:gd name="connsiteX1000" fmla="*/ 5580355 w 5580355"/>
              <a:gd name="connsiteY1000" fmla="*/ 4140570 h 6456363"/>
              <a:gd name="connsiteX1001" fmla="*/ 5580355 w 5580355"/>
              <a:gd name="connsiteY1001" fmla="*/ 4320810 h 6456363"/>
              <a:gd name="connsiteX1002" fmla="*/ 5577099 w 5580355"/>
              <a:gd name="connsiteY1002" fmla="*/ 4317471 h 6456363"/>
              <a:gd name="connsiteX1003" fmla="*/ 5499524 w 5580355"/>
              <a:gd name="connsiteY1003" fmla="*/ 4399492 h 6456363"/>
              <a:gd name="connsiteX1004" fmla="*/ 5575723 w 5580355"/>
              <a:gd name="connsiteY1004" fmla="*/ 4504161 h 6456363"/>
              <a:gd name="connsiteX1005" fmla="*/ 5575617 w 5580355"/>
              <a:gd name="connsiteY1005" fmla="*/ 4503738 h 6456363"/>
              <a:gd name="connsiteX1006" fmla="*/ 5580355 w 5580355"/>
              <a:gd name="connsiteY1006" fmla="*/ 4493897 h 6456363"/>
              <a:gd name="connsiteX1007" fmla="*/ 5580355 w 5580355"/>
              <a:gd name="connsiteY1007" fmla="*/ 4601904 h 6456363"/>
              <a:gd name="connsiteX1008" fmla="*/ 5574877 w 5580355"/>
              <a:gd name="connsiteY1008" fmla="*/ 4591685 h 6456363"/>
              <a:gd name="connsiteX1009" fmla="*/ 5458460 w 5580355"/>
              <a:gd name="connsiteY1009" fmla="*/ 4716674 h 6456363"/>
              <a:gd name="connsiteX1010" fmla="*/ 5533496 w 5580355"/>
              <a:gd name="connsiteY1010" fmla="*/ 4775095 h 6456363"/>
              <a:gd name="connsiteX1011" fmla="*/ 5558049 w 5580355"/>
              <a:gd name="connsiteY1011" fmla="*/ 4902095 h 6456363"/>
              <a:gd name="connsiteX1012" fmla="*/ 5530320 w 5580355"/>
              <a:gd name="connsiteY1012" fmla="*/ 4961890 h 6456363"/>
              <a:gd name="connsiteX1013" fmla="*/ 5417713 w 5580355"/>
              <a:gd name="connsiteY1013" fmla="*/ 5024755 h 6456363"/>
              <a:gd name="connsiteX1014" fmla="*/ 5352309 w 5580355"/>
              <a:gd name="connsiteY1014" fmla="*/ 5017135 h 6456363"/>
              <a:gd name="connsiteX1015" fmla="*/ 5257059 w 5580355"/>
              <a:gd name="connsiteY1015" fmla="*/ 4929928 h 6456363"/>
              <a:gd name="connsiteX1016" fmla="*/ 5146992 w 5580355"/>
              <a:gd name="connsiteY1016" fmla="*/ 5038619 h 6456363"/>
              <a:gd name="connsiteX1017" fmla="*/ 5189537 w 5580355"/>
              <a:gd name="connsiteY1017" fmla="*/ 5065311 h 6456363"/>
              <a:gd name="connsiteX1018" fmla="*/ 5204566 w 5580355"/>
              <a:gd name="connsiteY1018" fmla="*/ 5289318 h 6456363"/>
              <a:gd name="connsiteX1019" fmla="*/ 4980517 w 5580355"/>
              <a:gd name="connsiteY1019" fmla="*/ 5304261 h 6456363"/>
              <a:gd name="connsiteX1020" fmla="*/ 4936807 w 5580355"/>
              <a:gd name="connsiteY1020" fmla="*/ 5239279 h 6456363"/>
              <a:gd name="connsiteX1021" fmla="*/ 4889288 w 5580355"/>
              <a:gd name="connsiteY1021" fmla="*/ 5313363 h 6456363"/>
              <a:gd name="connsiteX1022" fmla="*/ 4811818 w 5580355"/>
              <a:gd name="connsiteY1022" fmla="*/ 5355696 h 6456363"/>
              <a:gd name="connsiteX1023" fmla="*/ 4919557 w 5580355"/>
              <a:gd name="connsiteY1023" fmla="*/ 5499100 h 6456363"/>
              <a:gd name="connsiteX1024" fmla="*/ 4786947 w 5580355"/>
              <a:gd name="connsiteY1024" fmla="*/ 5651638 h 6456363"/>
              <a:gd name="connsiteX1025" fmla="*/ 4616450 w 5580355"/>
              <a:gd name="connsiteY1025" fmla="*/ 5520267 h 6456363"/>
              <a:gd name="connsiteX1026" fmla="*/ 4516120 w 5580355"/>
              <a:gd name="connsiteY1026" fmla="*/ 5655194 h 6456363"/>
              <a:gd name="connsiteX1027" fmla="*/ 4295880 w 5580355"/>
              <a:gd name="connsiteY1027" fmla="*/ 5567363 h 6456363"/>
              <a:gd name="connsiteX1028" fmla="*/ 4165282 w 5580355"/>
              <a:gd name="connsiteY1028" fmla="*/ 5674043 h 6456363"/>
              <a:gd name="connsiteX1029" fmla="*/ 4274609 w 5580355"/>
              <a:gd name="connsiteY1029" fmla="*/ 5783401 h 6456363"/>
              <a:gd name="connsiteX1030" fmla="*/ 4165282 w 5580355"/>
              <a:gd name="connsiteY1030" fmla="*/ 5958268 h 6456363"/>
              <a:gd name="connsiteX1031" fmla="*/ 3990445 w 5580355"/>
              <a:gd name="connsiteY1031" fmla="*/ 5848911 h 6456363"/>
              <a:gd name="connsiteX1032" fmla="*/ 4099772 w 5580355"/>
              <a:gd name="connsiteY1032" fmla="*/ 5674043 h 6456363"/>
              <a:gd name="connsiteX1033" fmla="*/ 4029922 w 5580355"/>
              <a:gd name="connsiteY1033" fmla="*/ 5644515 h 6456363"/>
              <a:gd name="connsiteX1034" fmla="*/ 3979122 w 5580355"/>
              <a:gd name="connsiteY1034" fmla="*/ 5588317 h 6456363"/>
              <a:gd name="connsiteX1035" fmla="*/ 3875934 w 5580355"/>
              <a:gd name="connsiteY1035" fmla="*/ 5676160 h 6456363"/>
              <a:gd name="connsiteX1036" fmla="*/ 3957319 w 5580355"/>
              <a:gd name="connsiteY1036" fmla="*/ 5757577 h 6456363"/>
              <a:gd name="connsiteX1037" fmla="*/ 3875934 w 5580355"/>
              <a:gd name="connsiteY1037" fmla="*/ 5961327 h 6456363"/>
              <a:gd name="connsiteX1038" fmla="*/ 3672205 w 5580355"/>
              <a:gd name="connsiteY1038" fmla="*/ 5879920 h 6456363"/>
              <a:gd name="connsiteX1039" fmla="*/ 3753590 w 5580355"/>
              <a:gd name="connsiteY1039" fmla="*/ 5676160 h 6456363"/>
              <a:gd name="connsiteX1040" fmla="*/ 3657706 w 5580355"/>
              <a:gd name="connsiteY1040" fmla="*/ 5600489 h 6456363"/>
              <a:gd name="connsiteX1041" fmla="*/ 3565842 w 5580355"/>
              <a:gd name="connsiteY1041" fmla="*/ 5676160 h 6456363"/>
              <a:gd name="connsiteX1042" fmla="*/ 3638973 w 5580355"/>
              <a:gd name="connsiteY1042" fmla="*/ 5749269 h 6456363"/>
              <a:gd name="connsiteX1043" fmla="*/ 3565842 w 5580355"/>
              <a:gd name="connsiteY1043" fmla="*/ 5959951 h 6456363"/>
              <a:gd name="connsiteX1044" fmla="*/ 3355128 w 5580355"/>
              <a:gd name="connsiteY1044" fmla="*/ 5886852 h 6456363"/>
              <a:gd name="connsiteX1045" fmla="*/ 3428259 w 5580355"/>
              <a:gd name="connsiteY1045" fmla="*/ 5676160 h 6456363"/>
              <a:gd name="connsiteX1046" fmla="*/ 3337666 w 5580355"/>
              <a:gd name="connsiteY1046" fmla="*/ 5602076 h 6456363"/>
              <a:gd name="connsiteX1047" fmla="*/ 3242416 w 5580355"/>
              <a:gd name="connsiteY1047" fmla="*/ 5677324 h 6456363"/>
              <a:gd name="connsiteX1048" fmla="*/ 3252575 w 5580355"/>
              <a:gd name="connsiteY1048" fmla="*/ 5682329 h 6456363"/>
              <a:gd name="connsiteX1049" fmla="*/ 3315123 w 5580355"/>
              <a:gd name="connsiteY1049" fmla="*/ 5891847 h 6456363"/>
              <a:gd name="connsiteX1050" fmla="*/ 3287818 w 5580355"/>
              <a:gd name="connsiteY1050" fmla="*/ 5928318 h 6456363"/>
              <a:gd name="connsiteX1051" fmla="*/ 3070542 w 5580355"/>
              <a:gd name="connsiteY1051" fmla="*/ 5927196 h 6456363"/>
              <a:gd name="connsiteX1052" fmla="*/ 3036930 w 5580355"/>
              <a:gd name="connsiteY1052" fmla="*/ 5877930 h 6456363"/>
              <a:gd name="connsiteX1053" fmla="*/ 3117744 w 5580355"/>
              <a:gd name="connsiteY1053" fmla="*/ 5677324 h 6456363"/>
              <a:gd name="connsiteX1054" fmla="*/ 3018578 w 5580355"/>
              <a:gd name="connsiteY1054" fmla="*/ 5595620 h 6456363"/>
              <a:gd name="connsiteX1055" fmla="*/ 2909887 w 5580355"/>
              <a:gd name="connsiteY1055" fmla="*/ 5676795 h 6456363"/>
              <a:gd name="connsiteX1056" fmla="*/ 3006651 w 5580355"/>
              <a:gd name="connsiteY1056" fmla="*/ 5773557 h 6456363"/>
              <a:gd name="connsiteX1057" fmla="*/ 2909887 w 5580355"/>
              <a:gd name="connsiteY1057" fmla="*/ 5966312 h 6456363"/>
              <a:gd name="connsiteX1058" fmla="*/ 2717133 w 5580355"/>
              <a:gd name="connsiteY1058" fmla="*/ 5869548 h 6456363"/>
              <a:gd name="connsiteX1059" fmla="*/ 2813896 w 5580355"/>
              <a:gd name="connsiteY1059" fmla="*/ 5676795 h 6456363"/>
              <a:gd name="connsiteX1060" fmla="*/ 2697480 w 5580355"/>
              <a:gd name="connsiteY1060" fmla="*/ 5578899 h 6456363"/>
              <a:gd name="connsiteX1061" fmla="*/ 2588228 w 5580355"/>
              <a:gd name="connsiteY1061" fmla="*/ 5667809 h 6456363"/>
              <a:gd name="connsiteX1062" fmla="*/ 2378816 w 5580355"/>
              <a:gd name="connsiteY1062" fmla="*/ 5546196 h 6456363"/>
              <a:gd name="connsiteX1063" fmla="*/ 2272135 w 5580355"/>
              <a:gd name="connsiteY1063" fmla="*/ 5653193 h 6456363"/>
              <a:gd name="connsiteX1064" fmla="*/ 2194348 w 5580355"/>
              <a:gd name="connsiteY1064" fmla="*/ 5656368 h 6456363"/>
              <a:gd name="connsiteX1065" fmla="*/ 2070100 w 5580355"/>
              <a:gd name="connsiteY1065" fmla="*/ 5481003 h 6456363"/>
              <a:gd name="connsiteX1066" fmla="*/ 2098886 w 5580355"/>
              <a:gd name="connsiteY1066" fmla="*/ 5408613 h 6456363"/>
              <a:gd name="connsiteX1067" fmla="*/ 2158682 w 5580355"/>
              <a:gd name="connsiteY1067" fmla="*/ 5358765 h 6456363"/>
              <a:gd name="connsiteX1068" fmla="*/ 2056765 w 5580355"/>
              <a:gd name="connsiteY1068" fmla="*/ 5264150 h 6456363"/>
              <a:gd name="connsiteX1069" fmla="*/ 1995466 w 5580355"/>
              <a:gd name="connsiteY1069" fmla="*/ 5327164 h 6456363"/>
              <a:gd name="connsiteX1070" fmla="*/ 1765691 w 5580355"/>
              <a:gd name="connsiteY1070" fmla="*/ 5268183 h 6456363"/>
              <a:gd name="connsiteX1071" fmla="*/ 1824672 w 5580355"/>
              <a:gd name="connsiteY1071" fmla="*/ 5038408 h 6456363"/>
              <a:gd name="connsiteX1072" fmla="*/ 1737148 w 5580355"/>
              <a:gd name="connsiteY1072" fmla="*/ 4951942 h 6456363"/>
              <a:gd name="connsiteX1073" fmla="*/ 1673235 w 5580355"/>
              <a:gd name="connsiteY1073" fmla="*/ 5014320 h 6456363"/>
              <a:gd name="connsiteX1074" fmla="*/ 1443027 w 5580355"/>
              <a:gd name="connsiteY1074" fmla="*/ 4948375 h 6456363"/>
              <a:gd name="connsiteX1075" fmla="*/ 1508971 w 5580355"/>
              <a:gd name="connsiteY1075" fmla="*/ 4718156 h 6456363"/>
              <a:gd name="connsiteX1076" fmla="*/ 1417955 w 5580355"/>
              <a:gd name="connsiteY1076" fmla="*/ 4623541 h 6456363"/>
              <a:gd name="connsiteX1077" fmla="*/ 1398788 w 5580355"/>
              <a:gd name="connsiteY1077" fmla="*/ 4652010 h 6456363"/>
              <a:gd name="connsiteX1078" fmla="*/ 1170506 w 5580355"/>
              <a:gd name="connsiteY1078" fmla="*/ 4671907 h 6456363"/>
              <a:gd name="connsiteX1079" fmla="*/ 1150620 w 5580355"/>
              <a:gd name="connsiteY1079" fmla="*/ 4443624 h 6456363"/>
              <a:gd name="connsiteX1080" fmla="*/ 1212956 w 5580355"/>
              <a:gd name="connsiteY1080" fmla="*/ 4398328 h 6456363"/>
              <a:gd name="connsiteX1081" fmla="*/ 1099502 w 5580355"/>
              <a:gd name="connsiteY1081" fmla="*/ 4273233 h 6456363"/>
              <a:gd name="connsiteX1082" fmla="*/ 997924 w 5580355"/>
              <a:gd name="connsiteY1082" fmla="*/ 4374811 h 6456363"/>
              <a:gd name="connsiteX1083" fmla="*/ 810725 w 5580355"/>
              <a:gd name="connsiteY1083" fmla="*/ 4273233 h 6456363"/>
              <a:gd name="connsiteX1084" fmla="*/ 912304 w 5580355"/>
              <a:gd name="connsiteY1084" fmla="*/ 4086035 h 6456363"/>
              <a:gd name="connsiteX1085" fmla="*/ 1099502 w 5580355"/>
              <a:gd name="connsiteY1085" fmla="*/ 4187613 h 6456363"/>
              <a:gd name="connsiteX1086" fmla="*/ 1128818 w 5580355"/>
              <a:gd name="connsiteY1086" fmla="*/ 4125489 h 6456363"/>
              <a:gd name="connsiteX1087" fmla="*/ 1179724 w 5580355"/>
              <a:gd name="connsiteY1087" fmla="*/ 4079346 h 6456363"/>
              <a:gd name="connsiteX1088" fmla="*/ 1096750 w 5580355"/>
              <a:gd name="connsiteY1088" fmla="*/ 3984096 h 6456363"/>
              <a:gd name="connsiteX1089" fmla="*/ 1044998 w 5580355"/>
              <a:gd name="connsiteY1089" fmla="*/ 4042622 h 6456363"/>
              <a:gd name="connsiteX1090" fmla="*/ 837871 w 5580355"/>
              <a:gd name="connsiteY1090" fmla="*/ 4017561 h 6456363"/>
              <a:gd name="connsiteX1091" fmla="*/ 850900 w 5580355"/>
              <a:gd name="connsiteY1091" fmla="*/ 3795078 h 6456363"/>
              <a:gd name="connsiteX1092" fmla="*/ 920220 w 5580355"/>
              <a:gd name="connsiteY1092" fmla="*/ 3758883 h 6456363"/>
              <a:gd name="connsiteX1093" fmla="*/ 787188 w 5580355"/>
              <a:gd name="connsiteY1093" fmla="*/ 3594629 h 6456363"/>
              <a:gd name="connsiteX1094" fmla="*/ 900430 w 5580355"/>
              <a:gd name="connsiteY1094" fmla="*/ 3437784 h 6456363"/>
              <a:gd name="connsiteX1095" fmla="*/ 796597 w 5580355"/>
              <a:gd name="connsiteY1095" fmla="*/ 3335189 h 6456363"/>
              <a:gd name="connsiteX1096" fmla="*/ 898525 w 5580355"/>
              <a:gd name="connsiteY1096" fmla="*/ 3118485 h 6456363"/>
              <a:gd name="connsiteX1097" fmla="*/ 793210 w 5580355"/>
              <a:gd name="connsiteY1097" fmla="*/ 3005275 h 6456363"/>
              <a:gd name="connsiteX1098" fmla="*/ 910061 w 5580355"/>
              <a:gd name="connsiteY1098" fmla="*/ 2799503 h 6456363"/>
              <a:gd name="connsiteX1099" fmla="*/ 840486 w 5580355"/>
              <a:gd name="connsiteY1099" fmla="*/ 2758239 h 6456363"/>
              <a:gd name="connsiteX1100" fmla="*/ 840739 w 5580355"/>
              <a:gd name="connsiteY1100" fmla="*/ 2528041 h 6456363"/>
              <a:gd name="connsiteX1101" fmla="*/ 877242 w 5580355"/>
              <a:gd name="connsiteY1101" fmla="*/ 2500916 h 6456363"/>
              <a:gd name="connsiteX1102" fmla="*/ 1098656 w 5580355"/>
              <a:gd name="connsiteY1102" fmla="*/ 2566035 h 6456363"/>
              <a:gd name="connsiteX1103" fmla="*/ 1174009 w 5580355"/>
              <a:gd name="connsiteY1103" fmla="*/ 2480416 h 6456363"/>
              <a:gd name="connsiteX1104" fmla="*/ 1099396 w 5580355"/>
              <a:gd name="connsiteY1104" fmla="*/ 2384108 h 6456363"/>
              <a:gd name="connsiteX1105" fmla="*/ 1054735 w 5580355"/>
              <a:gd name="connsiteY1105" fmla="*/ 2445025 h 6456363"/>
              <a:gd name="connsiteX1106" fmla="*/ 839469 w 5580355"/>
              <a:gd name="connsiteY1106" fmla="*/ 2424113 h 6456363"/>
              <a:gd name="connsiteX1107" fmla="*/ 815276 w 5580355"/>
              <a:gd name="connsiteY1107" fmla="*/ 2383420 h 6456363"/>
              <a:gd name="connsiteX1108" fmla="*/ 900430 w 5580355"/>
              <a:gd name="connsiteY1108" fmla="*/ 2184442 h 6456363"/>
              <a:gd name="connsiteX1109" fmla="*/ 1099396 w 5580355"/>
              <a:gd name="connsiteY1109" fmla="*/ 2269596 h 6456363"/>
              <a:gd name="connsiteX1110" fmla="*/ 1197292 w 5580355"/>
              <a:gd name="connsiteY1110" fmla="*/ 2159529 h 6456363"/>
              <a:gd name="connsiteX1111" fmla="*/ 1107779 w 5580355"/>
              <a:gd name="connsiteY1111" fmla="*/ 2039874 h 6456363"/>
              <a:gd name="connsiteX1112" fmla="*/ 1243012 w 5580355"/>
              <a:gd name="connsiteY1112" fmla="*/ 1842241 h 6456363"/>
              <a:gd name="connsiteX1113" fmla="*/ 1127918 w 5580355"/>
              <a:gd name="connsiteY1113" fmla="*/ 1740651 h 6456363"/>
              <a:gd name="connsiteX1114" fmla="*/ 1224460 w 5580355"/>
              <a:gd name="connsiteY1114" fmla="*/ 1544616 h 6456363"/>
              <a:gd name="connsiteX1115" fmla="*/ 1420495 w 5580355"/>
              <a:gd name="connsiteY1115" fmla="*/ 1641158 h 6456363"/>
              <a:gd name="connsiteX1116" fmla="*/ 1536911 w 5580355"/>
              <a:gd name="connsiteY1116" fmla="*/ 1520719 h 6456363"/>
              <a:gd name="connsiteX1117" fmla="*/ 1443249 w 5580355"/>
              <a:gd name="connsiteY1117" fmla="*/ 1427163 h 6456363"/>
              <a:gd name="connsiteX1118" fmla="*/ 1536753 w 5580355"/>
              <a:gd name="connsiteY1118" fmla="*/ 1224862 h 6456363"/>
              <a:gd name="connsiteX1119" fmla="*/ 1739053 w 5580355"/>
              <a:gd name="connsiteY1119" fmla="*/ 1318366 h 6456363"/>
              <a:gd name="connsiteX1120" fmla="*/ 1859174 w 5580355"/>
              <a:gd name="connsiteY1120" fmla="*/ 1201949 h 6456363"/>
              <a:gd name="connsiteX1121" fmla="*/ 1792499 w 5580355"/>
              <a:gd name="connsiteY1121" fmla="*/ 1157605 h 6456363"/>
              <a:gd name="connsiteX1122" fmla="*/ 1756907 w 5580355"/>
              <a:gd name="connsiteY1122" fmla="*/ 1086728 h 6456363"/>
              <a:gd name="connsiteX1123" fmla="*/ 1876922 w 5580355"/>
              <a:gd name="connsiteY1123" fmla="*/ 902864 h 6456363"/>
              <a:gd name="connsiteX1124" fmla="*/ 2060786 w 5580355"/>
              <a:gd name="connsiteY1124" fmla="*/ 1022879 h 6456363"/>
              <a:gd name="connsiteX1125" fmla="*/ 2148925 w 5580355"/>
              <a:gd name="connsiteY1125" fmla="*/ 906251 h 6456363"/>
              <a:gd name="connsiteX1126" fmla="*/ 2377122 w 5580355"/>
              <a:gd name="connsiteY1126" fmla="*/ 978853 h 6456363"/>
              <a:gd name="connsiteX1127" fmla="*/ 2485496 w 5580355"/>
              <a:gd name="connsiteY1127" fmla="*/ 881062 h 6456363"/>
              <a:gd name="connsiteX1128" fmla="*/ 2390425 w 5580355"/>
              <a:gd name="connsiteY1128" fmla="*/ 743479 h 6456363"/>
              <a:gd name="connsiteX1129" fmla="*/ 2539873 w 5580355"/>
              <a:gd name="connsiteY1129" fmla="*/ 583446 h 6456363"/>
              <a:gd name="connsiteX1130" fmla="*/ 2699914 w 5580355"/>
              <a:gd name="connsiteY1130" fmla="*/ 732896 h 6456363"/>
              <a:gd name="connsiteX1131" fmla="*/ 2816034 w 5580355"/>
              <a:gd name="connsiteY1131" fmla="*/ 581808 h 6456363"/>
              <a:gd name="connsiteX1132" fmla="*/ 3018578 w 5580355"/>
              <a:gd name="connsiteY1132" fmla="*/ 691198 h 6456363"/>
              <a:gd name="connsiteX1133" fmla="*/ 3078903 w 5580355"/>
              <a:gd name="connsiteY1133" fmla="*/ 603779 h 6456363"/>
              <a:gd name="connsiteX1134" fmla="*/ 3121406 w 5580355"/>
              <a:gd name="connsiteY1134" fmla="*/ 580731 h 6456363"/>
              <a:gd name="connsiteX1135" fmla="*/ 3337454 w 5580355"/>
              <a:gd name="connsiteY1135" fmla="*/ 680508 h 6456363"/>
              <a:gd name="connsiteX1136" fmla="*/ 3377353 w 5580355"/>
              <a:gd name="connsiteY1136" fmla="*/ 616440 h 6456363"/>
              <a:gd name="connsiteX1137" fmla="*/ 3496125 w 5580355"/>
              <a:gd name="connsiteY1137" fmla="*/ 567024 h 6456363"/>
              <a:gd name="connsiteX1138" fmla="*/ 3179741 w 5580355"/>
              <a:gd name="connsiteY1138" fmla="*/ 553279 h 6456363"/>
              <a:gd name="connsiteX1139" fmla="*/ 3179868 w 5580355"/>
              <a:gd name="connsiteY1139" fmla="*/ 553297 h 6456363"/>
              <a:gd name="connsiteX1140" fmla="*/ 3179656 w 5580355"/>
              <a:gd name="connsiteY1140" fmla="*/ 553297 h 6456363"/>
              <a:gd name="connsiteX1141" fmla="*/ 1890395 w 5580355"/>
              <a:gd name="connsiteY1141" fmla="*/ 326072 h 6456363"/>
              <a:gd name="connsiteX1142" fmla="*/ 1969875 w 5580355"/>
              <a:gd name="connsiteY1142" fmla="*/ 346075 h 6456363"/>
              <a:gd name="connsiteX1143" fmla="*/ 2004589 w 5580355"/>
              <a:gd name="connsiteY1143" fmla="*/ 420158 h 6456363"/>
              <a:gd name="connsiteX1144" fmla="*/ 1997392 w 5580355"/>
              <a:gd name="connsiteY1144" fmla="*/ 456565 h 6456363"/>
              <a:gd name="connsiteX1145" fmla="*/ 1976226 w 5580355"/>
              <a:gd name="connsiteY1145" fmla="*/ 487362 h 6456363"/>
              <a:gd name="connsiteX1146" fmla="*/ 1945217 w 5580355"/>
              <a:gd name="connsiteY1146" fmla="*/ 507788 h 6456363"/>
              <a:gd name="connsiteX1147" fmla="*/ 1908704 w 5580355"/>
              <a:gd name="connsiteY1147" fmla="*/ 514667 h 6456363"/>
              <a:gd name="connsiteX1148" fmla="*/ 1908916 w 5580355"/>
              <a:gd name="connsiteY1148" fmla="*/ 515408 h 6456363"/>
              <a:gd name="connsiteX1149" fmla="*/ 1872403 w 5580355"/>
              <a:gd name="connsiteY1149" fmla="*/ 508529 h 6456363"/>
              <a:gd name="connsiteX1150" fmla="*/ 1842346 w 5580355"/>
              <a:gd name="connsiteY1150" fmla="*/ 487786 h 6456363"/>
              <a:gd name="connsiteX1151" fmla="*/ 1821180 w 5580355"/>
              <a:gd name="connsiteY1151" fmla="*/ 457094 h 6456363"/>
              <a:gd name="connsiteX1152" fmla="*/ 1813666 w 5580355"/>
              <a:gd name="connsiteY1152" fmla="*/ 415713 h 6456363"/>
              <a:gd name="connsiteX1153" fmla="*/ 1890395 w 5580355"/>
              <a:gd name="connsiteY1153" fmla="*/ 326072 h 6456363"/>
              <a:gd name="connsiteX1154" fmla="*/ 4753585 w 5580355"/>
              <a:gd name="connsiteY1154" fmla="*/ 314699 h 6456363"/>
              <a:gd name="connsiteX1155" fmla="*/ 4790651 w 5580355"/>
              <a:gd name="connsiteY1155" fmla="*/ 315489 h 6456363"/>
              <a:gd name="connsiteX1156" fmla="*/ 4864524 w 5580355"/>
              <a:gd name="connsiteY1156" fmla="*/ 370793 h 6456363"/>
              <a:gd name="connsiteX1157" fmla="*/ 4819333 w 5580355"/>
              <a:gd name="connsiteY1157" fmla="*/ 514562 h 6456363"/>
              <a:gd name="connsiteX1158" fmla="*/ 4768744 w 5580355"/>
              <a:gd name="connsiteY1158" fmla="*/ 526732 h 6456363"/>
              <a:gd name="connsiteX1159" fmla="*/ 4768004 w 5580355"/>
              <a:gd name="connsiteY1159" fmla="*/ 526732 h 6456363"/>
              <a:gd name="connsiteX1160" fmla="*/ 4727575 w 5580355"/>
              <a:gd name="connsiteY1160" fmla="*/ 518477 h 6456363"/>
              <a:gd name="connsiteX1161" fmla="*/ 4693285 w 5580355"/>
              <a:gd name="connsiteY1161" fmla="*/ 495406 h 6456363"/>
              <a:gd name="connsiteX1162" fmla="*/ 4671060 w 5580355"/>
              <a:gd name="connsiteY1162" fmla="*/ 379518 h 6456363"/>
              <a:gd name="connsiteX1163" fmla="*/ 4753585 w 5580355"/>
              <a:gd name="connsiteY1163" fmla="*/ 314699 h 6456363"/>
              <a:gd name="connsiteX1164" fmla="*/ 2228661 w 5580355"/>
              <a:gd name="connsiteY1164" fmla="*/ 312434 h 6456363"/>
              <a:gd name="connsiteX1165" fmla="*/ 2308225 w 5580355"/>
              <a:gd name="connsiteY1165" fmla="*/ 351261 h 6456363"/>
              <a:gd name="connsiteX1166" fmla="*/ 2316141 w 5580355"/>
              <a:gd name="connsiteY1166" fmla="*/ 362017 h 6456363"/>
              <a:gd name="connsiteX1167" fmla="*/ 2283883 w 5580355"/>
              <a:gd name="connsiteY1167" fmla="*/ 511387 h 6456363"/>
              <a:gd name="connsiteX1168" fmla="*/ 2226204 w 5580355"/>
              <a:gd name="connsiteY1168" fmla="*/ 528637 h 6456363"/>
              <a:gd name="connsiteX1169" fmla="*/ 2226204 w 5580355"/>
              <a:gd name="connsiteY1169" fmla="*/ 529061 h 6456363"/>
              <a:gd name="connsiteX1170" fmla="*/ 2179849 w 5580355"/>
              <a:gd name="connsiteY1170" fmla="*/ 518477 h 6456363"/>
              <a:gd name="connsiteX1171" fmla="*/ 2120625 w 5580355"/>
              <a:gd name="connsiteY1171" fmla="*/ 447492 h 6456363"/>
              <a:gd name="connsiteX1172" fmla="*/ 2198158 w 5580355"/>
              <a:gd name="connsiteY1172" fmla="*/ 315807 h 6456363"/>
              <a:gd name="connsiteX1173" fmla="*/ 2228661 w 5580355"/>
              <a:gd name="connsiteY1173" fmla="*/ 312434 h 6456363"/>
              <a:gd name="connsiteX1174" fmla="*/ 4450714 w 5580355"/>
              <a:gd name="connsiteY1174" fmla="*/ 300990 h 6456363"/>
              <a:gd name="connsiteX1175" fmla="*/ 4565651 w 5580355"/>
              <a:gd name="connsiteY1175" fmla="*/ 377108 h 6456363"/>
              <a:gd name="connsiteX1176" fmla="*/ 4497599 w 5580355"/>
              <a:gd name="connsiteY1176" fmla="*/ 531601 h 6456363"/>
              <a:gd name="connsiteX1177" fmla="*/ 4450714 w 5580355"/>
              <a:gd name="connsiteY1177" fmla="*/ 539644 h 6456363"/>
              <a:gd name="connsiteX1178" fmla="*/ 4451244 w 5580355"/>
              <a:gd name="connsiteY1178" fmla="*/ 539856 h 6456363"/>
              <a:gd name="connsiteX1179" fmla="*/ 4366577 w 5580355"/>
              <a:gd name="connsiteY1179" fmla="*/ 504825 h 6456363"/>
              <a:gd name="connsiteX1180" fmla="*/ 4332287 w 5580355"/>
              <a:gd name="connsiteY1180" fmla="*/ 420158 h 6456363"/>
              <a:gd name="connsiteX1181" fmla="*/ 4340965 w 5580355"/>
              <a:gd name="connsiteY1181" fmla="*/ 374544 h 6456363"/>
              <a:gd name="connsiteX1182" fmla="*/ 4366577 w 5580355"/>
              <a:gd name="connsiteY1182" fmla="*/ 335809 h 6456363"/>
              <a:gd name="connsiteX1183" fmla="*/ 4405101 w 5580355"/>
              <a:gd name="connsiteY1183" fmla="*/ 309880 h 6456363"/>
              <a:gd name="connsiteX1184" fmla="*/ 4450714 w 5580355"/>
              <a:gd name="connsiteY1184" fmla="*/ 300990 h 6456363"/>
              <a:gd name="connsiteX1185" fmla="*/ 2549551 w 5580355"/>
              <a:gd name="connsiteY1185" fmla="*/ 300156 h 6456363"/>
              <a:gd name="connsiteX1186" fmla="*/ 2629323 w 5580355"/>
              <a:gd name="connsiteY1186" fmla="*/ 335386 h 6456363"/>
              <a:gd name="connsiteX1187" fmla="*/ 2663084 w 5580355"/>
              <a:gd name="connsiteY1187" fmla="*/ 397404 h 6456363"/>
              <a:gd name="connsiteX1188" fmla="*/ 2611438 w 5580355"/>
              <a:gd name="connsiteY1188" fmla="*/ 522287 h 6456363"/>
              <a:gd name="connsiteX1189" fmla="*/ 2543704 w 5580355"/>
              <a:gd name="connsiteY1189" fmla="*/ 542502 h 6456363"/>
              <a:gd name="connsiteX1190" fmla="*/ 2442950 w 5580355"/>
              <a:gd name="connsiteY1190" fmla="*/ 488738 h 6456363"/>
              <a:gd name="connsiteX1191" fmla="*/ 2431732 w 5580355"/>
              <a:gd name="connsiteY1191" fmla="*/ 374967 h 6456363"/>
              <a:gd name="connsiteX1192" fmla="*/ 2466763 w 5580355"/>
              <a:gd name="connsiteY1192" fmla="*/ 327554 h 6456363"/>
              <a:gd name="connsiteX1193" fmla="*/ 2549551 w 5580355"/>
              <a:gd name="connsiteY1193" fmla="*/ 300156 h 6456363"/>
              <a:gd name="connsiteX1194" fmla="*/ 4133320 w 5580355"/>
              <a:gd name="connsiteY1194" fmla="*/ 290936 h 6456363"/>
              <a:gd name="connsiteX1195" fmla="*/ 4262860 w 5580355"/>
              <a:gd name="connsiteY1195" fmla="*/ 420625 h 6456363"/>
              <a:gd name="connsiteX1196" fmla="*/ 4133214 w 5580355"/>
              <a:gd name="connsiteY1196" fmla="*/ 550228 h 6456363"/>
              <a:gd name="connsiteX1197" fmla="*/ 4041458 w 5580355"/>
              <a:gd name="connsiteY1197" fmla="*/ 512127 h 6456363"/>
              <a:gd name="connsiteX1198" fmla="*/ 4003568 w 5580355"/>
              <a:gd name="connsiteY1198" fmla="*/ 420538 h 6456363"/>
              <a:gd name="connsiteX1199" fmla="*/ 4133320 w 5580355"/>
              <a:gd name="connsiteY1199" fmla="*/ 290936 h 6456363"/>
              <a:gd name="connsiteX1200" fmla="*/ 3839422 w 5580355"/>
              <a:gd name="connsiteY1200" fmla="*/ 290407 h 6456363"/>
              <a:gd name="connsiteX1201" fmla="*/ 3863129 w 5580355"/>
              <a:gd name="connsiteY1201" fmla="*/ 297449 h 6456363"/>
              <a:gd name="connsiteX1202" fmla="*/ 3937000 w 5580355"/>
              <a:gd name="connsiteY1202" fmla="*/ 470323 h 6456363"/>
              <a:gd name="connsiteX1203" fmla="*/ 3815398 w 5580355"/>
              <a:gd name="connsiteY1203" fmla="*/ 553297 h 6456363"/>
              <a:gd name="connsiteX1204" fmla="*/ 3815714 w 5580355"/>
              <a:gd name="connsiteY1204" fmla="*/ 553826 h 6456363"/>
              <a:gd name="connsiteX1205" fmla="*/ 3764173 w 5580355"/>
              <a:gd name="connsiteY1205" fmla="*/ 544195 h 6456363"/>
              <a:gd name="connsiteX1206" fmla="*/ 3691255 w 5580355"/>
              <a:gd name="connsiteY1206" fmla="*/ 471805 h 6456363"/>
              <a:gd name="connsiteX1207" fmla="*/ 3683634 w 5580355"/>
              <a:gd name="connsiteY1207" fmla="*/ 396137 h 6456363"/>
              <a:gd name="connsiteX1208" fmla="*/ 3839422 w 5580355"/>
              <a:gd name="connsiteY1208" fmla="*/ 290407 h 6456363"/>
              <a:gd name="connsiteX1209" fmla="*/ 2849209 w 5580355"/>
              <a:gd name="connsiteY1209" fmla="*/ 290065 h 6456363"/>
              <a:gd name="connsiteX1210" fmla="*/ 2900786 w 5580355"/>
              <a:gd name="connsiteY1210" fmla="*/ 295487 h 6456363"/>
              <a:gd name="connsiteX1211" fmla="*/ 2945617 w 5580355"/>
              <a:gd name="connsiteY1211" fmla="*/ 319809 h 6456363"/>
              <a:gd name="connsiteX1212" fmla="*/ 2962593 w 5580355"/>
              <a:gd name="connsiteY1212" fmla="*/ 503872 h 6456363"/>
              <a:gd name="connsiteX1213" fmla="*/ 2860886 w 5580355"/>
              <a:gd name="connsiteY1213" fmla="*/ 550862 h 6456363"/>
              <a:gd name="connsiteX1214" fmla="*/ 2752619 w 5580355"/>
              <a:gd name="connsiteY1214" fmla="*/ 491913 h 6456363"/>
              <a:gd name="connsiteX1215" fmla="*/ 2737082 w 5580355"/>
              <a:gd name="connsiteY1215" fmla="*/ 381013 h 6456363"/>
              <a:gd name="connsiteX1216" fmla="*/ 2849209 w 5580355"/>
              <a:gd name="connsiteY1216" fmla="*/ 290065 h 6456363"/>
              <a:gd name="connsiteX1217" fmla="*/ 3179738 w 5580355"/>
              <a:gd name="connsiteY1217" fmla="*/ 287203 h 6456363"/>
              <a:gd name="connsiteX1218" fmla="*/ 3301788 w 5580355"/>
              <a:gd name="connsiteY1218" fmla="*/ 369252 h 6456363"/>
              <a:gd name="connsiteX1219" fmla="*/ 3311631 w 5580355"/>
              <a:gd name="connsiteY1219" fmla="*/ 417964 h 6456363"/>
              <a:gd name="connsiteX1220" fmla="*/ 3231531 w 5580355"/>
              <a:gd name="connsiteY1220" fmla="*/ 542142 h 6456363"/>
              <a:gd name="connsiteX1221" fmla="*/ 3179741 w 5580355"/>
              <a:gd name="connsiteY1221" fmla="*/ 553279 h 6456363"/>
              <a:gd name="connsiteX1222" fmla="*/ 3140618 w 5580355"/>
              <a:gd name="connsiteY1222" fmla="*/ 547671 h 6456363"/>
              <a:gd name="connsiteX1223" fmla="*/ 3056064 w 5580355"/>
              <a:gd name="connsiteY1223" fmla="*/ 471282 h 6456363"/>
              <a:gd name="connsiteX1224" fmla="*/ 3127914 w 5580355"/>
              <a:gd name="connsiteY1224" fmla="*/ 297405 h 6456363"/>
              <a:gd name="connsiteX1225" fmla="*/ 3179738 w 5580355"/>
              <a:gd name="connsiteY1225" fmla="*/ 287203 h 6456363"/>
              <a:gd name="connsiteX1226" fmla="*/ 3497262 w 5580355"/>
              <a:gd name="connsiteY1226" fmla="*/ 284481 h 6456363"/>
              <a:gd name="connsiteX1227" fmla="*/ 3632835 w 5580355"/>
              <a:gd name="connsiteY1227" fmla="*/ 420821 h 6456363"/>
              <a:gd name="connsiteX1228" fmla="*/ 3496522 w 5580355"/>
              <a:gd name="connsiteY1228" fmla="*/ 556472 h 6456363"/>
              <a:gd name="connsiteX1229" fmla="*/ 3400319 w 5580355"/>
              <a:gd name="connsiteY1229" fmla="*/ 516255 h 6456363"/>
              <a:gd name="connsiteX1230" fmla="*/ 3360843 w 5580355"/>
              <a:gd name="connsiteY1230" fmla="*/ 420132 h 6456363"/>
              <a:gd name="connsiteX1231" fmla="*/ 3497262 w 5580355"/>
              <a:gd name="connsiteY1231" fmla="*/ 284481 h 6456363"/>
              <a:gd name="connsiteX1232" fmla="*/ 2852227 w 5580355"/>
              <a:gd name="connsiteY1232" fmla="*/ 5357 h 6456363"/>
              <a:gd name="connsiteX1233" fmla="*/ 2880995 w 5580355"/>
              <a:gd name="connsiteY1233" fmla="*/ 6773 h 6456363"/>
              <a:gd name="connsiteX1234" fmla="*/ 2931478 w 5580355"/>
              <a:gd name="connsiteY1234" fmla="*/ 34078 h 6456363"/>
              <a:gd name="connsiteX1235" fmla="*/ 2958253 w 5580355"/>
              <a:gd name="connsiteY1235" fmla="*/ 84349 h 6456363"/>
              <a:gd name="connsiteX1236" fmla="*/ 2960020 w 5580355"/>
              <a:gd name="connsiteY1236" fmla="*/ 103796 h 6456363"/>
              <a:gd name="connsiteX1237" fmla="*/ 2861204 w 5580355"/>
              <a:gd name="connsiteY1237" fmla="*/ 200766 h 6456363"/>
              <a:gd name="connsiteX1238" fmla="*/ 2861098 w 5580355"/>
              <a:gd name="connsiteY1238" fmla="*/ 200766 h 6456363"/>
              <a:gd name="connsiteX1239" fmla="*/ 2771034 w 5580355"/>
              <a:gd name="connsiteY1239" fmla="*/ 139700 h 6456363"/>
              <a:gd name="connsiteX1240" fmla="*/ 2780241 w 5580355"/>
              <a:gd name="connsiteY1240" fmla="*/ 48577 h 6456363"/>
              <a:gd name="connsiteX1241" fmla="*/ 2824268 w 5580355"/>
              <a:gd name="connsiteY1241" fmla="*/ 12277 h 6456363"/>
              <a:gd name="connsiteX1242" fmla="*/ 2852227 w 5580355"/>
              <a:gd name="connsiteY1242" fmla="*/ 5357 h 6456363"/>
              <a:gd name="connsiteX1243" fmla="*/ 3178366 w 5580355"/>
              <a:gd name="connsiteY1243" fmla="*/ 2540 h 6456363"/>
              <a:gd name="connsiteX1244" fmla="*/ 3279140 w 5580355"/>
              <a:gd name="connsiteY1244" fmla="*/ 103073 h 6456363"/>
              <a:gd name="connsiteX1245" fmla="*/ 3178598 w 5580355"/>
              <a:gd name="connsiteY1245" fmla="*/ 203835 h 6456363"/>
              <a:gd name="connsiteX1246" fmla="*/ 3107267 w 5580355"/>
              <a:gd name="connsiteY1246" fmla="*/ 174307 h 6456363"/>
              <a:gd name="connsiteX1247" fmla="*/ 3077834 w 5580355"/>
              <a:gd name="connsiteY1247" fmla="*/ 103302 h 6456363"/>
              <a:gd name="connsiteX1248" fmla="*/ 3178366 w 5580355"/>
              <a:gd name="connsiteY1248" fmla="*/ 2540 h 6456363"/>
              <a:gd name="connsiteX1249" fmla="*/ 3821853 w 5580355"/>
              <a:gd name="connsiteY1249" fmla="*/ 2247 h 6456363"/>
              <a:gd name="connsiteX1250" fmla="*/ 3919114 w 5580355"/>
              <a:gd name="connsiteY1250" fmla="*/ 106657 h 6456363"/>
              <a:gd name="connsiteX1251" fmla="*/ 3814656 w 5580355"/>
              <a:gd name="connsiteY1251" fmla="*/ 203835 h 6456363"/>
              <a:gd name="connsiteX1252" fmla="*/ 3745759 w 5580355"/>
              <a:gd name="connsiteY1252" fmla="*/ 173143 h 6456363"/>
              <a:gd name="connsiteX1253" fmla="*/ 3717502 w 5580355"/>
              <a:gd name="connsiteY1253" fmla="*/ 99425 h 6456363"/>
              <a:gd name="connsiteX1254" fmla="*/ 3821853 w 5580355"/>
              <a:gd name="connsiteY1254" fmla="*/ 2247 h 6456363"/>
              <a:gd name="connsiteX1255" fmla="*/ 3497050 w 5580355"/>
              <a:gd name="connsiteY1255" fmla="*/ 2 h 6456363"/>
              <a:gd name="connsiteX1256" fmla="*/ 3599392 w 5580355"/>
              <a:gd name="connsiteY1256" fmla="*/ 103335 h 6456363"/>
              <a:gd name="connsiteX1257" fmla="*/ 3496098 w 5580355"/>
              <a:gd name="connsiteY1257" fmla="*/ 205740 h 6456363"/>
              <a:gd name="connsiteX1258" fmla="*/ 3496310 w 5580355"/>
              <a:gd name="connsiteY1258" fmla="*/ 205317 h 6456363"/>
              <a:gd name="connsiteX1259" fmla="*/ 3401801 w 5580355"/>
              <a:gd name="connsiteY1259" fmla="*/ 142240 h 6456363"/>
              <a:gd name="connsiteX1260" fmla="*/ 3456940 w 5580355"/>
              <a:gd name="connsiteY1260" fmla="*/ 7937 h 6456363"/>
              <a:gd name="connsiteX1261" fmla="*/ 3497050 w 5580355"/>
              <a:gd name="connsiteY1261" fmla="*/ 2 h 64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</a:cxnLst>
            <a:rect l="l" t="t" r="r" b="b"/>
            <a:pathLst>
              <a:path w="5580355" h="6456363">
                <a:moveTo>
                  <a:pt x="2328" y="6450118"/>
                </a:moveTo>
                <a:cubicBezTo>
                  <a:pt x="3598" y="6450118"/>
                  <a:pt x="4762" y="6452659"/>
                  <a:pt x="4762" y="6455093"/>
                </a:cubicBezTo>
                <a:cubicBezTo>
                  <a:pt x="4117" y="6455770"/>
                  <a:pt x="3259" y="6456225"/>
                  <a:pt x="2328" y="6456363"/>
                </a:cubicBezTo>
                <a:cubicBezTo>
                  <a:pt x="1439" y="6456204"/>
                  <a:pt x="624" y="6455759"/>
                  <a:pt x="0" y="6455093"/>
                </a:cubicBezTo>
                <a:cubicBezTo>
                  <a:pt x="0" y="6452553"/>
                  <a:pt x="1270" y="6450118"/>
                  <a:pt x="2328" y="6450118"/>
                </a:cubicBezTo>
                <a:close/>
                <a:moveTo>
                  <a:pt x="3814234" y="6017895"/>
                </a:moveTo>
                <a:lnTo>
                  <a:pt x="3814974" y="6018212"/>
                </a:lnTo>
                <a:cubicBezTo>
                  <a:pt x="3846406" y="6018033"/>
                  <a:pt x="3876568" y="6030553"/>
                  <a:pt x="3898583" y="6052926"/>
                </a:cubicBezTo>
                <a:cubicBezTo>
                  <a:pt x="3920172" y="6074823"/>
                  <a:pt x="3932343" y="6104234"/>
                  <a:pt x="3932555" y="6134947"/>
                </a:cubicBezTo>
                <a:cubicBezTo>
                  <a:pt x="3933084" y="6200289"/>
                  <a:pt x="3880484" y="6253692"/>
                  <a:pt x="3815186" y="6254221"/>
                </a:cubicBezTo>
                <a:cubicBezTo>
                  <a:pt x="3749886" y="6254739"/>
                  <a:pt x="3696441" y="6202193"/>
                  <a:pt x="3695911" y="6136852"/>
                </a:cubicBezTo>
                <a:cubicBezTo>
                  <a:pt x="3695911" y="6136429"/>
                  <a:pt x="3695911" y="6136005"/>
                  <a:pt x="3695911" y="6135582"/>
                </a:cubicBezTo>
                <a:cubicBezTo>
                  <a:pt x="3696123" y="6070410"/>
                  <a:pt x="3749040" y="6017715"/>
                  <a:pt x="3814234" y="6017895"/>
                </a:cubicBezTo>
                <a:close/>
                <a:moveTo>
                  <a:pt x="2860886" y="6017577"/>
                </a:moveTo>
                <a:cubicBezTo>
                  <a:pt x="2876582" y="6017430"/>
                  <a:pt x="2892160" y="6020372"/>
                  <a:pt x="2906712" y="6026256"/>
                </a:cubicBezTo>
                <a:cubicBezTo>
                  <a:pt x="2921286" y="6032088"/>
                  <a:pt x="2934504" y="6040840"/>
                  <a:pt x="2945553" y="6051973"/>
                </a:cubicBezTo>
                <a:cubicBezTo>
                  <a:pt x="2968085" y="6074368"/>
                  <a:pt x="2980701" y="6104869"/>
                  <a:pt x="2980584" y="6136640"/>
                </a:cubicBezTo>
                <a:cubicBezTo>
                  <a:pt x="2979261" y="6201855"/>
                  <a:pt x="2926006" y="6254020"/>
                  <a:pt x="2860781" y="6254009"/>
                </a:cubicBezTo>
                <a:cubicBezTo>
                  <a:pt x="2845826" y="6253925"/>
                  <a:pt x="2831009" y="6251004"/>
                  <a:pt x="2817135" y="6245405"/>
                </a:cubicBezTo>
                <a:cubicBezTo>
                  <a:pt x="2756429" y="6220915"/>
                  <a:pt x="2727071" y="6151838"/>
                  <a:pt x="2751561" y="6091132"/>
                </a:cubicBezTo>
                <a:cubicBezTo>
                  <a:pt x="2757371" y="6076696"/>
                  <a:pt x="2766049" y="6063594"/>
                  <a:pt x="2777066" y="6052608"/>
                </a:cubicBezTo>
                <a:cubicBezTo>
                  <a:pt x="2788010" y="6041549"/>
                  <a:pt x="2801027" y="6032776"/>
                  <a:pt x="2815378" y="6026785"/>
                </a:cubicBezTo>
                <a:cubicBezTo>
                  <a:pt x="2829740" y="6020742"/>
                  <a:pt x="2845202" y="6017715"/>
                  <a:pt x="2860781" y="6017895"/>
                </a:cubicBezTo>
                <a:close/>
                <a:moveTo>
                  <a:pt x="3496734" y="6013239"/>
                </a:moveTo>
                <a:lnTo>
                  <a:pt x="3496734" y="6013345"/>
                </a:lnTo>
                <a:cubicBezTo>
                  <a:pt x="3512291" y="6013545"/>
                  <a:pt x="3527636" y="6016699"/>
                  <a:pt x="3542029" y="6022626"/>
                </a:cubicBezTo>
                <a:cubicBezTo>
                  <a:pt x="3604789" y="6048523"/>
                  <a:pt x="3634740" y="6120416"/>
                  <a:pt x="3608811" y="6183207"/>
                </a:cubicBezTo>
                <a:cubicBezTo>
                  <a:pt x="3602672" y="6197918"/>
                  <a:pt x="3593676" y="6211263"/>
                  <a:pt x="3582353" y="6222471"/>
                </a:cubicBezTo>
                <a:cubicBezTo>
                  <a:pt x="3559280" y="6245310"/>
                  <a:pt x="3528166" y="6258063"/>
                  <a:pt x="3495674" y="6257925"/>
                </a:cubicBezTo>
                <a:cubicBezTo>
                  <a:pt x="3428153" y="6257640"/>
                  <a:pt x="3373649" y="6202638"/>
                  <a:pt x="3373861" y="6135074"/>
                </a:cubicBezTo>
                <a:cubicBezTo>
                  <a:pt x="3374178" y="6067510"/>
                  <a:pt x="3429211" y="6012953"/>
                  <a:pt x="3496734" y="6013239"/>
                </a:cubicBezTo>
                <a:close/>
                <a:moveTo>
                  <a:pt x="3179868" y="6013239"/>
                </a:moveTo>
                <a:cubicBezTo>
                  <a:pt x="3212253" y="6013239"/>
                  <a:pt x="3243368" y="6026097"/>
                  <a:pt x="3266334" y="6049010"/>
                </a:cubicBezTo>
                <a:cubicBezTo>
                  <a:pt x="3289194" y="6071891"/>
                  <a:pt x="3302105" y="6102911"/>
                  <a:pt x="3302105" y="6135264"/>
                </a:cubicBezTo>
                <a:cubicBezTo>
                  <a:pt x="3302211" y="6202712"/>
                  <a:pt x="3247496" y="6257449"/>
                  <a:pt x="3180080" y="6257502"/>
                </a:cubicBezTo>
                <a:cubicBezTo>
                  <a:pt x="3112632" y="6257565"/>
                  <a:pt x="3057896" y="6202923"/>
                  <a:pt x="3057843" y="6135476"/>
                </a:cubicBezTo>
                <a:cubicBezTo>
                  <a:pt x="3057779" y="6068029"/>
                  <a:pt x="3112421" y="6013292"/>
                  <a:pt x="3179868" y="6013239"/>
                </a:cubicBezTo>
                <a:close/>
                <a:moveTo>
                  <a:pt x="1908810" y="5704946"/>
                </a:moveTo>
                <a:cubicBezTo>
                  <a:pt x="1923901" y="5704840"/>
                  <a:pt x="1938866" y="5707719"/>
                  <a:pt x="1952836" y="5713413"/>
                </a:cubicBezTo>
                <a:cubicBezTo>
                  <a:pt x="1995360" y="5730981"/>
                  <a:pt x="2022962" y="5772605"/>
                  <a:pt x="2022581" y="5818611"/>
                </a:cubicBezTo>
                <a:cubicBezTo>
                  <a:pt x="2022581" y="5881444"/>
                  <a:pt x="1971643" y="5932382"/>
                  <a:pt x="1908810" y="5932382"/>
                </a:cubicBezTo>
                <a:cubicBezTo>
                  <a:pt x="1845977" y="5932382"/>
                  <a:pt x="1795039" y="5881444"/>
                  <a:pt x="1795039" y="5818611"/>
                </a:cubicBezTo>
                <a:cubicBezTo>
                  <a:pt x="1794954" y="5803614"/>
                  <a:pt x="1797864" y="5788756"/>
                  <a:pt x="1803612" y="5774902"/>
                </a:cubicBezTo>
                <a:cubicBezTo>
                  <a:pt x="1809379" y="5761091"/>
                  <a:pt x="1817783" y="5748539"/>
                  <a:pt x="1828376" y="5737966"/>
                </a:cubicBezTo>
                <a:cubicBezTo>
                  <a:pt x="1838886" y="5727478"/>
                  <a:pt x="1851363" y="5719170"/>
                  <a:pt x="1865101" y="5713519"/>
                </a:cubicBezTo>
                <a:cubicBezTo>
                  <a:pt x="1878965" y="5707824"/>
                  <a:pt x="1893824" y="5704914"/>
                  <a:pt x="1908810" y="5704946"/>
                </a:cubicBezTo>
                <a:close/>
                <a:moveTo>
                  <a:pt x="4768320" y="5697749"/>
                </a:moveTo>
                <a:cubicBezTo>
                  <a:pt x="4799648" y="5698913"/>
                  <a:pt x="4829386" y="5712058"/>
                  <a:pt x="4851401" y="5734473"/>
                </a:cubicBezTo>
                <a:cubicBezTo>
                  <a:pt x="4874471" y="5758148"/>
                  <a:pt x="4886854" y="5790184"/>
                  <a:pt x="4885690" y="5823204"/>
                </a:cubicBezTo>
                <a:cubicBezTo>
                  <a:pt x="4883467" y="5890260"/>
                  <a:pt x="4827376" y="5942828"/>
                  <a:pt x="4760277" y="5940605"/>
                </a:cubicBezTo>
                <a:cubicBezTo>
                  <a:pt x="4693179" y="5938393"/>
                  <a:pt x="4640686" y="5882227"/>
                  <a:pt x="4642908" y="5815161"/>
                </a:cubicBezTo>
                <a:cubicBezTo>
                  <a:pt x="4645130" y="5748095"/>
                  <a:pt x="4701222" y="5695527"/>
                  <a:pt x="4768320" y="5697749"/>
                </a:cubicBezTo>
                <a:close/>
                <a:moveTo>
                  <a:pt x="2226416" y="5688648"/>
                </a:moveTo>
                <a:cubicBezTo>
                  <a:pt x="2243455" y="5688658"/>
                  <a:pt x="2260325" y="5692035"/>
                  <a:pt x="2276052" y="5698596"/>
                </a:cubicBezTo>
                <a:cubicBezTo>
                  <a:pt x="2291852" y="5705243"/>
                  <a:pt x="2306235" y="5714873"/>
                  <a:pt x="2318385" y="5726960"/>
                </a:cubicBezTo>
                <a:cubicBezTo>
                  <a:pt x="2366412" y="5777071"/>
                  <a:pt x="2366455" y="5856108"/>
                  <a:pt x="2318490" y="5906273"/>
                </a:cubicBezTo>
                <a:cubicBezTo>
                  <a:pt x="2269003" y="5958015"/>
                  <a:pt x="2186940" y="5959856"/>
                  <a:pt x="2135188" y="5910368"/>
                </a:cubicBezTo>
                <a:cubicBezTo>
                  <a:pt x="2110983" y="5886101"/>
                  <a:pt x="2097384" y="5853240"/>
                  <a:pt x="2097341" y="5818971"/>
                </a:cubicBezTo>
                <a:cubicBezTo>
                  <a:pt x="2097256" y="5747374"/>
                  <a:pt x="2155232" y="5689262"/>
                  <a:pt x="2226839" y="5689177"/>
                </a:cubicBezTo>
                <a:close/>
                <a:moveTo>
                  <a:pt x="4450629" y="5682970"/>
                </a:moveTo>
                <a:lnTo>
                  <a:pt x="4503235" y="5692808"/>
                </a:lnTo>
                <a:cubicBezTo>
                  <a:pt x="4520010" y="5699607"/>
                  <a:pt x="4535435" y="5709740"/>
                  <a:pt x="4548506" y="5722800"/>
                </a:cubicBezTo>
                <a:cubicBezTo>
                  <a:pt x="4601739" y="5776087"/>
                  <a:pt x="4601633" y="5862468"/>
                  <a:pt x="4548400" y="5915724"/>
                </a:cubicBezTo>
                <a:cubicBezTo>
                  <a:pt x="4495059" y="5968979"/>
                  <a:pt x="4408699" y="5968958"/>
                  <a:pt x="4355464" y="5915660"/>
                </a:cubicBezTo>
                <a:cubicBezTo>
                  <a:pt x="4339589" y="5899859"/>
                  <a:pt x="4327842" y="5880418"/>
                  <a:pt x="4321174" y="5859039"/>
                </a:cubicBezTo>
                <a:cubicBezTo>
                  <a:pt x="4314507" y="5837703"/>
                  <a:pt x="4313237" y="5815055"/>
                  <a:pt x="4317471" y="5793105"/>
                </a:cubicBezTo>
                <a:cubicBezTo>
                  <a:pt x="4325938" y="5748422"/>
                  <a:pt x="4356100" y="5710894"/>
                  <a:pt x="4397904" y="5692987"/>
                </a:cubicBezTo>
                <a:close/>
                <a:moveTo>
                  <a:pt x="4449868" y="5682827"/>
                </a:moveTo>
                <a:lnTo>
                  <a:pt x="4450820" y="5682933"/>
                </a:lnTo>
                <a:lnTo>
                  <a:pt x="4450629" y="5682970"/>
                </a:lnTo>
                <a:close/>
                <a:moveTo>
                  <a:pt x="2544233" y="5676371"/>
                </a:moveTo>
                <a:cubicBezTo>
                  <a:pt x="2582100" y="5676424"/>
                  <a:pt x="2618359" y="5691674"/>
                  <a:pt x="2644881" y="5718704"/>
                </a:cubicBezTo>
                <a:cubicBezTo>
                  <a:pt x="2671498" y="5745363"/>
                  <a:pt x="2686452" y="5781495"/>
                  <a:pt x="2686441" y="5819172"/>
                </a:cubicBezTo>
                <a:cubicBezTo>
                  <a:pt x="2686431" y="5897669"/>
                  <a:pt x="2622772" y="5961295"/>
                  <a:pt x="2544276" y="5961274"/>
                </a:cubicBezTo>
                <a:cubicBezTo>
                  <a:pt x="2465779" y="5961253"/>
                  <a:pt x="2402162" y="5897605"/>
                  <a:pt x="2402173" y="5819108"/>
                </a:cubicBezTo>
                <a:cubicBezTo>
                  <a:pt x="2402194" y="5740612"/>
                  <a:pt x="2465843" y="5676985"/>
                  <a:pt x="2544339" y="5677006"/>
                </a:cubicBezTo>
                <a:close/>
                <a:moveTo>
                  <a:pt x="1591098" y="5379085"/>
                </a:moveTo>
                <a:lnTo>
                  <a:pt x="1597734" y="5379085"/>
                </a:lnTo>
                <a:cubicBezTo>
                  <a:pt x="1664684" y="5381064"/>
                  <a:pt x="1717357" y="5436944"/>
                  <a:pt x="1715389" y="5503894"/>
                </a:cubicBezTo>
                <a:cubicBezTo>
                  <a:pt x="1713410" y="5570855"/>
                  <a:pt x="1657519" y="5623529"/>
                  <a:pt x="1590569" y="5621549"/>
                </a:cubicBezTo>
                <a:cubicBezTo>
                  <a:pt x="1549887" y="5621888"/>
                  <a:pt x="1511766" y="5601769"/>
                  <a:pt x="1489075" y="5567998"/>
                </a:cubicBezTo>
                <a:cubicBezTo>
                  <a:pt x="1466659" y="5534099"/>
                  <a:pt x="1462680" y="5491237"/>
                  <a:pt x="1478491" y="5453804"/>
                </a:cubicBezTo>
                <a:cubicBezTo>
                  <a:pt x="1484661" y="5439103"/>
                  <a:pt x="1493605" y="5425736"/>
                  <a:pt x="1504844" y="5414433"/>
                </a:cubicBezTo>
                <a:cubicBezTo>
                  <a:pt x="1527778" y="5391690"/>
                  <a:pt x="1558798" y="5378979"/>
                  <a:pt x="1591098" y="5379085"/>
                </a:cubicBezTo>
                <a:close/>
                <a:moveTo>
                  <a:pt x="5084022" y="5366702"/>
                </a:moveTo>
                <a:cubicBezTo>
                  <a:pt x="5117676" y="5369571"/>
                  <a:pt x="5148898" y="5384938"/>
                  <a:pt x="5171757" y="5409777"/>
                </a:cubicBezTo>
                <a:cubicBezTo>
                  <a:pt x="5197157" y="5437463"/>
                  <a:pt x="5209752" y="5474515"/>
                  <a:pt x="5206682" y="5511948"/>
                </a:cubicBezTo>
                <a:cubicBezTo>
                  <a:pt x="5200439" y="5585915"/>
                  <a:pt x="5135351" y="5640811"/>
                  <a:pt x="5061373" y="5634567"/>
                </a:cubicBezTo>
                <a:cubicBezTo>
                  <a:pt x="4987396" y="5628323"/>
                  <a:pt x="4932574" y="5563288"/>
                  <a:pt x="4938818" y="5489321"/>
                </a:cubicBezTo>
                <a:cubicBezTo>
                  <a:pt x="4945063" y="5415355"/>
                  <a:pt x="5010045" y="5360459"/>
                  <a:pt x="5084022" y="5366702"/>
                </a:cubicBezTo>
                <a:close/>
                <a:moveTo>
                  <a:pt x="1908069" y="5360247"/>
                </a:moveTo>
                <a:cubicBezTo>
                  <a:pt x="1964923" y="5359633"/>
                  <a:pt x="2016527" y="5393415"/>
                  <a:pt x="2038699" y="5445782"/>
                </a:cubicBezTo>
                <a:cubicBezTo>
                  <a:pt x="2068904" y="5517092"/>
                  <a:pt x="2035577" y="5599388"/>
                  <a:pt x="1964266" y="5629593"/>
                </a:cubicBezTo>
                <a:cubicBezTo>
                  <a:pt x="1938793" y="5640388"/>
                  <a:pt x="1910672" y="5643341"/>
                  <a:pt x="1883516" y="5638059"/>
                </a:cubicBezTo>
                <a:cubicBezTo>
                  <a:pt x="1827910" y="5627487"/>
                  <a:pt x="1784138" y="5584466"/>
                  <a:pt x="1772602" y="5529051"/>
                </a:cubicBezTo>
                <a:cubicBezTo>
                  <a:pt x="1761130" y="5473679"/>
                  <a:pt x="1783990" y="5416825"/>
                  <a:pt x="1830599" y="5384800"/>
                </a:cubicBezTo>
                <a:cubicBezTo>
                  <a:pt x="1853448" y="5369169"/>
                  <a:pt x="1880394" y="5360628"/>
                  <a:pt x="1908069" y="5360247"/>
                </a:cubicBezTo>
                <a:close/>
                <a:moveTo>
                  <a:pt x="3336078" y="5323946"/>
                </a:moveTo>
                <a:cubicBezTo>
                  <a:pt x="3325283" y="5336244"/>
                  <a:pt x="3313112" y="5347282"/>
                  <a:pt x="3299777" y="5356860"/>
                </a:cubicBezTo>
                <a:cubicBezTo>
                  <a:pt x="3314382" y="5368989"/>
                  <a:pt x="3327083" y="5383265"/>
                  <a:pt x="3337348" y="5399193"/>
                </a:cubicBezTo>
                <a:lnTo>
                  <a:pt x="3336819" y="5399828"/>
                </a:lnTo>
                <a:cubicBezTo>
                  <a:pt x="3346979" y="5383996"/>
                  <a:pt x="3359256" y="5369740"/>
                  <a:pt x="3373543" y="5357495"/>
                </a:cubicBezTo>
                <a:cubicBezTo>
                  <a:pt x="3359785" y="5347833"/>
                  <a:pt x="3347191" y="5336572"/>
                  <a:pt x="3336078" y="5323946"/>
                </a:cubicBezTo>
                <a:close/>
                <a:moveTo>
                  <a:pt x="3657388" y="5323099"/>
                </a:moveTo>
                <a:cubicBezTo>
                  <a:pt x="3646170" y="5335916"/>
                  <a:pt x="3633364" y="5347324"/>
                  <a:pt x="3619394" y="5357072"/>
                </a:cubicBezTo>
                <a:cubicBezTo>
                  <a:pt x="3634105" y="5369613"/>
                  <a:pt x="3646911" y="5384356"/>
                  <a:pt x="3657176" y="5400781"/>
                </a:cubicBezTo>
                <a:lnTo>
                  <a:pt x="3657282" y="5400675"/>
                </a:lnTo>
                <a:cubicBezTo>
                  <a:pt x="3667759" y="5384006"/>
                  <a:pt x="3680989" y="5369200"/>
                  <a:pt x="3696335" y="5356860"/>
                </a:cubicBezTo>
                <a:cubicBezTo>
                  <a:pt x="3682047" y="5347208"/>
                  <a:pt x="3668923" y="5335874"/>
                  <a:pt x="3657388" y="5323099"/>
                </a:cubicBezTo>
                <a:close/>
                <a:moveTo>
                  <a:pt x="3017520" y="5319289"/>
                </a:moveTo>
                <a:cubicBezTo>
                  <a:pt x="3004947" y="5333757"/>
                  <a:pt x="2990416" y="5346404"/>
                  <a:pt x="2974340" y="5356860"/>
                </a:cubicBezTo>
                <a:cubicBezTo>
                  <a:pt x="2991464" y="5370238"/>
                  <a:pt x="3006090" y="5386536"/>
                  <a:pt x="3017520" y="5405014"/>
                </a:cubicBezTo>
                <a:lnTo>
                  <a:pt x="3017731" y="5404909"/>
                </a:lnTo>
                <a:cubicBezTo>
                  <a:pt x="3028452" y="5386398"/>
                  <a:pt x="3042274" y="5369857"/>
                  <a:pt x="3058583" y="5356014"/>
                </a:cubicBezTo>
                <a:cubicBezTo>
                  <a:pt x="3043375" y="5345578"/>
                  <a:pt x="3029574" y="5333238"/>
                  <a:pt x="3017520" y="5319289"/>
                </a:cubicBezTo>
                <a:close/>
                <a:moveTo>
                  <a:pt x="3977110" y="5316538"/>
                </a:moveTo>
                <a:cubicBezTo>
                  <a:pt x="3964199" y="5331958"/>
                  <a:pt x="3949276" y="5345494"/>
                  <a:pt x="3932661" y="5356754"/>
                </a:cubicBezTo>
                <a:cubicBezTo>
                  <a:pt x="3951499" y="5372291"/>
                  <a:pt x="3967162" y="5391256"/>
                  <a:pt x="3978910" y="5412634"/>
                </a:cubicBezTo>
                <a:lnTo>
                  <a:pt x="3979016" y="5412740"/>
                </a:lnTo>
                <a:cubicBezTo>
                  <a:pt x="3991081" y="5391584"/>
                  <a:pt x="4007590" y="5373222"/>
                  <a:pt x="4027276" y="5358871"/>
                </a:cubicBezTo>
                <a:cubicBezTo>
                  <a:pt x="4008438" y="5347441"/>
                  <a:pt x="3991505" y="5333164"/>
                  <a:pt x="3977110" y="5316538"/>
                </a:cubicBezTo>
                <a:close/>
                <a:moveTo>
                  <a:pt x="2697480" y="5308600"/>
                </a:moveTo>
                <a:cubicBezTo>
                  <a:pt x="2681097" y="5328381"/>
                  <a:pt x="2660946" y="5344710"/>
                  <a:pt x="2638213" y="5356649"/>
                </a:cubicBezTo>
                <a:cubicBezTo>
                  <a:pt x="2663317" y="5372841"/>
                  <a:pt x="2683743" y="5395320"/>
                  <a:pt x="2697480" y="5421842"/>
                </a:cubicBezTo>
                <a:lnTo>
                  <a:pt x="2697585" y="5421736"/>
                </a:lnTo>
                <a:cubicBezTo>
                  <a:pt x="2709576" y="5396357"/>
                  <a:pt x="2727293" y="5374122"/>
                  <a:pt x="2749338" y="5356754"/>
                </a:cubicBezTo>
                <a:cubicBezTo>
                  <a:pt x="2729399" y="5343811"/>
                  <a:pt x="2711862" y="5327523"/>
                  <a:pt x="2697480" y="5308600"/>
                </a:cubicBezTo>
                <a:close/>
                <a:moveTo>
                  <a:pt x="4298632" y="5304367"/>
                </a:moveTo>
                <a:cubicBezTo>
                  <a:pt x="4282123" y="5326602"/>
                  <a:pt x="4261380" y="5345335"/>
                  <a:pt x="4237567" y="5359506"/>
                </a:cubicBezTo>
                <a:cubicBezTo>
                  <a:pt x="4263602" y="5378831"/>
                  <a:pt x="4283816" y="5404887"/>
                  <a:pt x="4296092" y="5434859"/>
                </a:cubicBezTo>
                <a:lnTo>
                  <a:pt x="4296622" y="5434542"/>
                </a:lnTo>
                <a:cubicBezTo>
                  <a:pt x="4310591" y="5402548"/>
                  <a:pt x="4334087" y="5375593"/>
                  <a:pt x="4363826" y="5357284"/>
                </a:cubicBezTo>
                <a:cubicBezTo>
                  <a:pt x="4338531" y="5344531"/>
                  <a:pt x="4316307" y="5326486"/>
                  <a:pt x="4298632" y="5304367"/>
                </a:cubicBezTo>
                <a:close/>
                <a:moveTo>
                  <a:pt x="2380403" y="5293466"/>
                </a:moveTo>
                <a:cubicBezTo>
                  <a:pt x="2359046" y="5322867"/>
                  <a:pt x="2329635" y="5345472"/>
                  <a:pt x="2295737" y="5358554"/>
                </a:cubicBezTo>
                <a:cubicBezTo>
                  <a:pt x="2315569" y="5367983"/>
                  <a:pt x="2333223" y="5381424"/>
                  <a:pt x="2347595" y="5398029"/>
                </a:cubicBezTo>
                <a:cubicBezTo>
                  <a:pt x="2361851" y="5414550"/>
                  <a:pt x="2372487" y="5433875"/>
                  <a:pt x="2378816" y="5454756"/>
                </a:cubicBezTo>
                <a:lnTo>
                  <a:pt x="2379450" y="5454756"/>
                </a:lnTo>
                <a:cubicBezTo>
                  <a:pt x="2390775" y="5414391"/>
                  <a:pt x="2416535" y="5379583"/>
                  <a:pt x="2451841" y="5356966"/>
                </a:cubicBezTo>
                <a:cubicBezTo>
                  <a:pt x="2423202" y="5341948"/>
                  <a:pt x="2398681" y="5320147"/>
                  <a:pt x="2380403" y="5293466"/>
                </a:cubicBezTo>
                <a:close/>
                <a:moveTo>
                  <a:pt x="4618567" y="5280237"/>
                </a:moveTo>
                <a:cubicBezTo>
                  <a:pt x="4599305" y="5312781"/>
                  <a:pt x="4571259" y="5339228"/>
                  <a:pt x="4537604" y="5356543"/>
                </a:cubicBezTo>
                <a:cubicBezTo>
                  <a:pt x="4559194" y="5369930"/>
                  <a:pt x="4577610" y="5388018"/>
                  <a:pt x="4591261" y="5409460"/>
                </a:cubicBezTo>
                <a:cubicBezTo>
                  <a:pt x="4598140" y="5420191"/>
                  <a:pt x="4603776" y="5431621"/>
                  <a:pt x="4608089" y="5443530"/>
                </a:cubicBezTo>
                <a:lnTo>
                  <a:pt x="4616887" y="5480092"/>
                </a:lnTo>
                <a:lnTo>
                  <a:pt x="4616662" y="5480897"/>
                </a:lnTo>
                <a:lnTo>
                  <a:pt x="4616979" y="5480473"/>
                </a:lnTo>
                <a:lnTo>
                  <a:pt x="4616887" y="5480092"/>
                </a:lnTo>
                <a:lnTo>
                  <a:pt x="4628540" y="5438402"/>
                </a:lnTo>
                <a:cubicBezTo>
                  <a:pt x="4646354" y="5398534"/>
                  <a:pt x="4681062" y="5367605"/>
                  <a:pt x="4724401" y="5355167"/>
                </a:cubicBezTo>
                <a:cubicBezTo>
                  <a:pt x="4680902" y="5344456"/>
                  <a:pt x="4643120" y="5317681"/>
                  <a:pt x="4618567" y="5280237"/>
                </a:cubicBezTo>
                <a:close/>
                <a:moveTo>
                  <a:pt x="1274127" y="5061903"/>
                </a:moveTo>
                <a:lnTo>
                  <a:pt x="1274551" y="5061903"/>
                </a:lnTo>
                <a:cubicBezTo>
                  <a:pt x="1323668" y="5062305"/>
                  <a:pt x="1367769" y="5092076"/>
                  <a:pt x="1386522" y="5137468"/>
                </a:cubicBezTo>
                <a:cubicBezTo>
                  <a:pt x="1392491" y="5152073"/>
                  <a:pt x="1395550" y="5167704"/>
                  <a:pt x="1395540" y="5183484"/>
                </a:cubicBezTo>
                <a:cubicBezTo>
                  <a:pt x="1395497" y="5250582"/>
                  <a:pt x="1341056" y="5304938"/>
                  <a:pt x="1273958" y="5304896"/>
                </a:cubicBezTo>
                <a:cubicBezTo>
                  <a:pt x="1206860" y="5304854"/>
                  <a:pt x="1152493" y="5250413"/>
                  <a:pt x="1152546" y="5183314"/>
                </a:cubicBezTo>
                <a:cubicBezTo>
                  <a:pt x="1152588" y="5116216"/>
                  <a:pt x="1207029" y="5061861"/>
                  <a:pt x="1274127" y="5061903"/>
                </a:cubicBezTo>
                <a:close/>
                <a:moveTo>
                  <a:pt x="5404062" y="5046769"/>
                </a:moveTo>
                <a:lnTo>
                  <a:pt x="5403956" y="5046980"/>
                </a:lnTo>
                <a:cubicBezTo>
                  <a:pt x="5424065" y="5046842"/>
                  <a:pt x="5444067" y="5051224"/>
                  <a:pt x="5462270" y="5059786"/>
                </a:cubicBezTo>
                <a:cubicBezTo>
                  <a:pt x="5499206" y="5077227"/>
                  <a:pt x="5526405" y="5110269"/>
                  <a:pt x="5536354" y="5149850"/>
                </a:cubicBezTo>
                <a:cubicBezTo>
                  <a:pt x="5551593" y="5210450"/>
                  <a:pt x="5523547" y="5273622"/>
                  <a:pt x="5468514" y="5303097"/>
                </a:cubicBezTo>
                <a:cubicBezTo>
                  <a:pt x="5450735" y="5312622"/>
                  <a:pt x="5431155" y="5318114"/>
                  <a:pt x="5411047" y="5319183"/>
                </a:cubicBezTo>
                <a:cubicBezTo>
                  <a:pt x="5372734" y="5321078"/>
                  <a:pt x="5335376" y="5306705"/>
                  <a:pt x="5308282" y="5279602"/>
                </a:cubicBezTo>
                <a:cubicBezTo>
                  <a:pt x="5269336" y="5240750"/>
                  <a:pt x="5257694" y="5182278"/>
                  <a:pt x="5278650" y="5131435"/>
                </a:cubicBezTo>
                <a:cubicBezTo>
                  <a:pt x="5299498" y="5080455"/>
                  <a:pt x="5349028" y="5047044"/>
                  <a:pt x="5404062" y="5046769"/>
                </a:cubicBezTo>
                <a:close/>
                <a:moveTo>
                  <a:pt x="1592580" y="5035444"/>
                </a:moveTo>
                <a:cubicBezTo>
                  <a:pt x="1630542" y="5035963"/>
                  <a:pt x="1666811" y="5051214"/>
                  <a:pt x="1693735" y="5077978"/>
                </a:cubicBezTo>
                <a:cubicBezTo>
                  <a:pt x="1751076" y="5134960"/>
                  <a:pt x="1751372" y="5227638"/>
                  <a:pt x="1694391" y="5284968"/>
                </a:cubicBezTo>
                <a:cubicBezTo>
                  <a:pt x="1637400" y="5342308"/>
                  <a:pt x="1544733" y="5342594"/>
                  <a:pt x="1487392" y="5285613"/>
                </a:cubicBezTo>
                <a:cubicBezTo>
                  <a:pt x="1430052" y="5228633"/>
                  <a:pt x="1429766" y="5135965"/>
                  <a:pt x="1486747" y="5078624"/>
                </a:cubicBezTo>
                <a:cubicBezTo>
                  <a:pt x="1500579" y="5064908"/>
                  <a:pt x="1517025" y="5054103"/>
                  <a:pt x="1535112" y="5046874"/>
                </a:cubicBezTo>
                <a:cubicBezTo>
                  <a:pt x="1553210" y="5039445"/>
                  <a:pt x="1572599" y="5035666"/>
                  <a:pt x="1592156" y="5035762"/>
                </a:cubicBezTo>
                <a:close/>
                <a:moveTo>
                  <a:pt x="3337454" y="5026025"/>
                </a:moveTo>
                <a:cubicBezTo>
                  <a:pt x="3334808" y="5028671"/>
                  <a:pt x="3331950" y="5031211"/>
                  <a:pt x="3328776" y="5034068"/>
                </a:cubicBezTo>
                <a:cubicBezTo>
                  <a:pt x="3331633" y="5036926"/>
                  <a:pt x="3334385" y="5039783"/>
                  <a:pt x="3337031" y="5042853"/>
                </a:cubicBezTo>
                <a:cubicBezTo>
                  <a:pt x="3339782" y="5039678"/>
                  <a:pt x="3342534" y="5036714"/>
                  <a:pt x="3345392" y="5033857"/>
                </a:cubicBezTo>
                <a:cubicBezTo>
                  <a:pt x="3342640" y="5031423"/>
                  <a:pt x="3339888" y="5028777"/>
                  <a:pt x="3337348" y="5026237"/>
                </a:cubicBezTo>
                <a:close/>
                <a:moveTo>
                  <a:pt x="3657176" y="5025708"/>
                </a:moveTo>
                <a:cubicBezTo>
                  <a:pt x="3654424" y="5028565"/>
                  <a:pt x="3651568" y="5031211"/>
                  <a:pt x="3648604" y="5034068"/>
                </a:cubicBezTo>
                <a:cubicBezTo>
                  <a:pt x="3651779" y="5037244"/>
                  <a:pt x="3654848" y="5040524"/>
                  <a:pt x="3657812" y="5043911"/>
                </a:cubicBezTo>
                <a:cubicBezTo>
                  <a:pt x="3660564" y="5040736"/>
                  <a:pt x="3663632" y="5037667"/>
                  <a:pt x="3666701" y="5034598"/>
                </a:cubicBezTo>
                <a:cubicBezTo>
                  <a:pt x="3663421" y="5031846"/>
                  <a:pt x="3660246" y="5028883"/>
                  <a:pt x="3657176" y="5025919"/>
                </a:cubicBezTo>
                <a:close/>
                <a:moveTo>
                  <a:pt x="3019107" y="5022639"/>
                </a:moveTo>
                <a:lnTo>
                  <a:pt x="3018578" y="5022956"/>
                </a:lnTo>
                <a:lnTo>
                  <a:pt x="3018675" y="5023047"/>
                </a:lnTo>
                <a:lnTo>
                  <a:pt x="3006090" y="5034915"/>
                </a:lnTo>
                <a:cubicBezTo>
                  <a:pt x="3010143" y="5038767"/>
                  <a:pt x="3013996" y="5042831"/>
                  <a:pt x="3017625" y="5047086"/>
                </a:cubicBezTo>
                <a:cubicBezTo>
                  <a:pt x="3021436" y="5042429"/>
                  <a:pt x="3025563" y="5037879"/>
                  <a:pt x="3029902" y="5033539"/>
                </a:cubicBezTo>
                <a:lnTo>
                  <a:pt x="3018675" y="5023047"/>
                </a:lnTo>
                <a:close/>
                <a:moveTo>
                  <a:pt x="3975946" y="5022321"/>
                </a:moveTo>
                <a:lnTo>
                  <a:pt x="3976052" y="5022533"/>
                </a:lnTo>
                <a:cubicBezTo>
                  <a:pt x="3971818" y="5026449"/>
                  <a:pt x="3967374" y="5030788"/>
                  <a:pt x="3962717" y="5034809"/>
                </a:cubicBezTo>
                <a:cubicBezTo>
                  <a:pt x="3967692" y="5039783"/>
                  <a:pt x="3972348" y="5044970"/>
                  <a:pt x="3976899" y="5050367"/>
                </a:cubicBezTo>
                <a:cubicBezTo>
                  <a:pt x="3981238" y="5045213"/>
                  <a:pt x="3985789" y="5040302"/>
                  <a:pt x="3990657" y="5035656"/>
                </a:cubicBezTo>
                <a:cubicBezTo>
                  <a:pt x="3985577" y="5031465"/>
                  <a:pt x="3980603" y="5027009"/>
                  <a:pt x="3975946" y="5022321"/>
                </a:cubicBezTo>
                <a:close/>
                <a:moveTo>
                  <a:pt x="2699914" y="5016923"/>
                </a:moveTo>
                <a:cubicBezTo>
                  <a:pt x="2692971" y="5023983"/>
                  <a:pt x="2685584" y="5030597"/>
                  <a:pt x="2677795" y="5036714"/>
                </a:cubicBezTo>
                <a:cubicBezTo>
                  <a:pt x="2684928" y="5043244"/>
                  <a:pt x="2691553" y="5050324"/>
                  <a:pt x="2697585" y="5057881"/>
                </a:cubicBezTo>
                <a:cubicBezTo>
                  <a:pt x="2703787" y="5049637"/>
                  <a:pt x="2710582" y="5041858"/>
                  <a:pt x="2717906" y="5034598"/>
                </a:cubicBezTo>
                <a:cubicBezTo>
                  <a:pt x="2711577" y="5029126"/>
                  <a:pt x="2705566" y="5023305"/>
                  <a:pt x="2699914" y="5017135"/>
                </a:cubicBezTo>
                <a:close/>
                <a:moveTo>
                  <a:pt x="4296940" y="5013220"/>
                </a:moveTo>
                <a:cubicBezTo>
                  <a:pt x="4289954" y="5021316"/>
                  <a:pt x="4282334" y="5028883"/>
                  <a:pt x="4274291" y="5035868"/>
                </a:cubicBezTo>
                <a:cubicBezTo>
                  <a:pt x="4283287" y="5044271"/>
                  <a:pt x="4291436" y="5053489"/>
                  <a:pt x="4298738" y="5063384"/>
                </a:cubicBezTo>
                <a:cubicBezTo>
                  <a:pt x="4306147" y="5053976"/>
                  <a:pt x="4314296" y="5045266"/>
                  <a:pt x="4323292" y="5037350"/>
                </a:cubicBezTo>
                <a:cubicBezTo>
                  <a:pt x="4313873" y="5030227"/>
                  <a:pt x="4305089" y="5022332"/>
                  <a:pt x="4296940" y="5013749"/>
                </a:cubicBezTo>
                <a:close/>
                <a:moveTo>
                  <a:pt x="2378816" y="5006340"/>
                </a:moveTo>
                <a:lnTo>
                  <a:pt x="2378921" y="5006975"/>
                </a:lnTo>
                <a:cubicBezTo>
                  <a:pt x="2368582" y="5018109"/>
                  <a:pt x="2357088" y="5028121"/>
                  <a:pt x="2344632" y="5036820"/>
                </a:cubicBezTo>
                <a:cubicBezTo>
                  <a:pt x="2357945" y="5047287"/>
                  <a:pt x="2369671" y="5059617"/>
                  <a:pt x="2379450" y="5073439"/>
                </a:cubicBezTo>
                <a:cubicBezTo>
                  <a:pt x="2388552" y="5060019"/>
                  <a:pt x="2399210" y="5047732"/>
                  <a:pt x="2411200" y="5036820"/>
                </a:cubicBezTo>
                <a:cubicBezTo>
                  <a:pt x="2399411" y="5027772"/>
                  <a:pt x="2388563" y="5017569"/>
                  <a:pt x="2378816" y="5006340"/>
                </a:cubicBezTo>
                <a:close/>
                <a:moveTo>
                  <a:pt x="4615921" y="4999355"/>
                </a:moveTo>
                <a:lnTo>
                  <a:pt x="4615921" y="5000625"/>
                </a:lnTo>
                <a:cubicBezTo>
                  <a:pt x="4604702" y="5014331"/>
                  <a:pt x="4591791" y="5026629"/>
                  <a:pt x="4577610" y="5037244"/>
                </a:cubicBezTo>
                <a:cubicBezTo>
                  <a:pt x="4594013" y="5051139"/>
                  <a:pt x="4607984" y="5067703"/>
                  <a:pt x="4618884" y="5086244"/>
                </a:cubicBezTo>
                <a:cubicBezTo>
                  <a:pt x="4630737" y="5067935"/>
                  <a:pt x="4645872" y="5051944"/>
                  <a:pt x="4663440" y="5039043"/>
                </a:cubicBezTo>
                <a:cubicBezTo>
                  <a:pt x="4645660" y="5028279"/>
                  <a:pt x="4629679" y="5014902"/>
                  <a:pt x="4615921" y="4999355"/>
                </a:cubicBezTo>
                <a:close/>
                <a:moveTo>
                  <a:pt x="2056977" y="4986232"/>
                </a:moveTo>
                <a:cubicBezTo>
                  <a:pt x="2039482" y="5007885"/>
                  <a:pt x="2017490" y="5025464"/>
                  <a:pt x="1992524" y="5037773"/>
                </a:cubicBezTo>
                <a:cubicBezTo>
                  <a:pt x="2005976" y="5045562"/>
                  <a:pt x="2018202" y="5055156"/>
                  <a:pt x="2028890" y="5066234"/>
                </a:cubicBezTo>
                <a:lnTo>
                  <a:pt x="2055794" y="5103285"/>
                </a:lnTo>
                <a:lnTo>
                  <a:pt x="2055601" y="5103601"/>
                </a:lnTo>
                <a:lnTo>
                  <a:pt x="2056024" y="5103601"/>
                </a:lnTo>
                <a:lnTo>
                  <a:pt x="2055794" y="5103285"/>
                </a:lnTo>
                <a:lnTo>
                  <a:pt x="2077900" y="5067060"/>
                </a:lnTo>
                <a:cubicBezTo>
                  <a:pt x="2086671" y="5055805"/>
                  <a:pt x="2096722" y="5045547"/>
                  <a:pt x="2107882" y="5036503"/>
                </a:cubicBezTo>
                <a:cubicBezTo>
                  <a:pt x="2088176" y="5022765"/>
                  <a:pt x="2070957" y="5005769"/>
                  <a:pt x="2056977" y="4986232"/>
                </a:cubicBezTo>
                <a:close/>
                <a:moveTo>
                  <a:pt x="4937231" y="4974802"/>
                </a:moveTo>
                <a:cubicBezTo>
                  <a:pt x="4920509" y="5000795"/>
                  <a:pt x="4898072" y="5022681"/>
                  <a:pt x="4871720" y="5038831"/>
                </a:cubicBezTo>
                <a:cubicBezTo>
                  <a:pt x="4901988" y="5060992"/>
                  <a:pt x="4924530" y="5092086"/>
                  <a:pt x="4936172" y="5127731"/>
                </a:cubicBezTo>
                <a:lnTo>
                  <a:pt x="4936278" y="5127837"/>
                </a:lnTo>
                <a:cubicBezTo>
                  <a:pt x="4951518" y="5087663"/>
                  <a:pt x="4982422" y="5055373"/>
                  <a:pt x="5021898" y="5038302"/>
                </a:cubicBezTo>
                <a:cubicBezTo>
                  <a:pt x="4988030" y="5025888"/>
                  <a:pt x="4958610" y="5003811"/>
                  <a:pt x="4937231" y="4974802"/>
                </a:cubicBezTo>
                <a:close/>
                <a:moveTo>
                  <a:pt x="956098" y="4747154"/>
                </a:moveTo>
                <a:cubicBezTo>
                  <a:pt x="987404" y="4747472"/>
                  <a:pt x="1017323" y="4760098"/>
                  <a:pt x="1039389" y="4782291"/>
                </a:cubicBezTo>
                <a:cubicBezTo>
                  <a:pt x="1061836" y="4804886"/>
                  <a:pt x="1074303" y="4835536"/>
                  <a:pt x="1073986" y="4867381"/>
                </a:cubicBezTo>
                <a:cubicBezTo>
                  <a:pt x="1073340" y="4933135"/>
                  <a:pt x="1019513" y="4985914"/>
                  <a:pt x="953759" y="4985269"/>
                </a:cubicBezTo>
                <a:cubicBezTo>
                  <a:pt x="888005" y="4984623"/>
                  <a:pt x="835226" y="4930796"/>
                  <a:pt x="835871" y="4865042"/>
                </a:cubicBezTo>
                <a:cubicBezTo>
                  <a:pt x="836517" y="4799288"/>
                  <a:pt x="890344" y="4746509"/>
                  <a:pt x="956098" y="4747154"/>
                </a:cubicBezTo>
                <a:close/>
                <a:moveTo>
                  <a:pt x="1273598" y="4720167"/>
                </a:moveTo>
                <a:lnTo>
                  <a:pt x="1274127" y="4720696"/>
                </a:lnTo>
                <a:cubicBezTo>
                  <a:pt x="1292606" y="4720834"/>
                  <a:pt x="1310894" y="4724496"/>
                  <a:pt x="1328007" y="4731481"/>
                </a:cubicBezTo>
                <a:cubicBezTo>
                  <a:pt x="1402239" y="4761823"/>
                  <a:pt x="1437820" y="4846595"/>
                  <a:pt x="1407488" y="4920827"/>
                </a:cubicBezTo>
                <a:cubicBezTo>
                  <a:pt x="1377145" y="4995058"/>
                  <a:pt x="1292373" y="5030650"/>
                  <a:pt x="1218141" y="5000308"/>
                </a:cubicBezTo>
                <a:cubicBezTo>
                  <a:pt x="1200478" y="4992857"/>
                  <a:pt x="1184423" y="4982083"/>
                  <a:pt x="1170834" y="4968558"/>
                </a:cubicBezTo>
                <a:cubicBezTo>
                  <a:pt x="1157287" y="4955074"/>
                  <a:pt x="1146492" y="4939083"/>
                  <a:pt x="1139084" y="4921462"/>
                </a:cubicBezTo>
                <a:cubicBezTo>
                  <a:pt x="1131760" y="4903894"/>
                  <a:pt x="1127982" y="4885045"/>
                  <a:pt x="1127971" y="4866005"/>
                </a:cubicBezTo>
                <a:cubicBezTo>
                  <a:pt x="1128543" y="4785783"/>
                  <a:pt x="1193376" y="4720855"/>
                  <a:pt x="1273598" y="4720167"/>
                </a:cubicBezTo>
                <a:close/>
                <a:moveTo>
                  <a:pt x="4293446" y="4710430"/>
                </a:moveTo>
                <a:lnTo>
                  <a:pt x="4291012" y="4712653"/>
                </a:lnTo>
                <a:lnTo>
                  <a:pt x="4296728" y="4718685"/>
                </a:lnTo>
                <a:lnTo>
                  <a:pt x="4299268" y="4716039"/>
                </a:lnTo>
                <a:lnTo>
                  <a:pt x="4299268" y="4715510"/>
                </a:lnTo>
                <a:cubicBezTo>
                  <a:pt x="4297468" y="4713690"/>
                  <a:pt x="4295458" y="4711997"/>
                  <a:pt x="4293446" y="4710430"/>
                </a:cubicBezTo>
                <a:close/>
                <a:moveTo>
                  <a:pt x="2380403" y="4706408"/>
                </a:moveTo>
                <a:lnTo>
                  <a:pt x="2380554" y="4706557"/>
                </a:lnTo>
                <a:lnTo>
                  <a:pt x="2370137" y="4715933"/>
                </a:lnTo>
                <a:cubicBezTo>
                  <a:pt x="2372995" y="4718685"/>
                  <a:pt x="2375747" y="4721543"/>
                  <a:pt x="2378498" y="4724612"/>
                </a:cubicBezTo>
                <a:cubicBezTo>
                  <a:pt x="2381673" y="4720908"/>
                  <a:pt x="2384848" y="4717415"/>
                  <a:pt x="2388129" y="4714028"/>
                </a:cubicBezTo>
                <a:lnTo>
                  <a:pt x="2380554" y="4706557"/>
                </a:lnTo>
                <a:lnTo>
                  <a:pt x="2380720" y="4706408"/>
                </a:lnTo>
                <a:close/>
                <a:moveTo>
                  <a:pt x="4614545" y="4702175"/>
                </a:moveTo>
                <a:cubicBezTo>
                  <a:pt x="4610206" y="4706832"/>
                  <a:pt x="4605760" y="4711277"/>
                  <a:pt x="4601316" y="4715298"/>
                </a:cubicBezTo>
                <a:cubicBezTo>
                  <a:pt x="4606502" y="4720696"/>
                  <a:pt x="4611476" y="4726305"/>
                  <a:pt x="4616132" y="4732020"/>
                </a:cubicBezTo>
                <a:cubicBezTo>
                  <a:pt x="4620789" y="4726940"/>
                  <a:pt x="4625657" y="4721860"/>
                  <a:pt x="4630737" y="4717098"/>
                </a:cubicBezTo>
                <a:cubicBezTo>
                  <a:pt x="4625023" y="4712462"/>
                  <a:pt x="4619625" y="4707478"/>
                  <a:pt x="4614545" y="4702175"/>
                </a:cubicBezTo>
                <a:close/>
                <a:moveTo>
                  <a:pt x="2058881" y="4692438"/>
                </a:moveTo>
                <a:lnTo>
                  <a:pt x="2059199" y="4692968"/>
                </a:lnTo>
                <a:cubicBezTo>
                  <a:pt x="2050489" y="4701985"/>
                  <a:pt x="2040953" y="4710166"/>
                  <a:pt x="2030729" y="4717415"/>
                </a:cubicBezTo>
                <a:cubicBezTo>
                  <a:pt x="2040604" y="4725575"/>
                  <a:pt x="2049610" y="4734719"/>
                  <a:pt x="2057612" y="4744720"/>
                </a:cubicBezTo>
                <a:cubicBezTo>
                  <a:pt x="2064850" y="4734222"/>
                  <a:pt x="2073042" y="4724411"/>
                  <a:pt x="2082059" y="4715404"/>
                </a:cubicBezTo>
                <a:cubicBezTo>
                  <a:pt x="2073793" y="4708313"/>
                  <a:pt x="2066046" y="4700641"/>
                  <a:pt x="2058881" y="4692438"/>
                </a:cubicBezTo>
                <a:close/>
                <a:moveTo>
                  <a:pt x="4935432" y="4684395"/>
                </a:moveTo>
                <a:lnTo>
                  <a:pt x="4936000" y="4684878"/>
                </a:lnTo>
                <a:lnTo>
                  <a:pt x="4903787" y="4716357"/>
                </a:lnTo>
                <a:cubicBezTo>
                  <a:pt x="4916487" y="4728030"/>
                  <a:pt x="4927706" y="4741302"/>
                  <a:pt x="4937019" y="4755833"/>
                </a:cubicBezTo>
                <a:cubicBezTo>
                  <a:pt x="4947815" y="4741471"/>
                  <a:pt x="4960514" y="4728707"/>
                  <a:pt x="4974907" y="4717944"/>
                </a:cubicBezTo>
                <a:lnTo>
                  <a:pt x="4936000" y="4684878"/>
                </a:lnTo>
                <a:lnTo>
                  <a:pt x="4936278" y="4684607"/>
                </a:lnTo>
                <a:close/>
                <a:moveTo>
                  <a:pt x="1737995" y="4668203"/>
                </a:moveTo>
                <a:cubicBezTo>
                  <a:pt x="1720628" y="4689243"/>
                  <a:pt x="1698985" y="4706345"/>
                  <a:pt x="1674495" y="4718368"/>
                </a:cubicBezTo>
                <a:cubicBezTo>
                  <a:pt x="1700741" y="4732676"/>
                  <a:pt x="1722670" y="4753758"/>
                  <a:pt x="1737995" y="4779433"/>
                </a:cubicBezTo>
                <a:cubicBezTo>
                  <a:pt x="1749858" y="4755896"/>
                  <a:pt x="1766506" y="4735089"/>
                  <a:pt x="1786890" y="4718368"/>
                </a:cubicBezTo>
                <a:cubicBezTo>
                  <a:pt x="1767946" y="4704451"/>
                  <a:pt x="1751425" y="4687496"/>
                  <a:pt x="1737995" y="4668203"/>
                </a:cubicBezTo>
                <a:close/>
                <a:moveTo>
                  <a:pt x="5258223" y="4652116"/>
                </a:moveTo>
                <a:cubicBezTo>
                  <a:pt x="5242136" y="4678945"/>
                  <a:pt x="5220123" y="4701773"/>
                  <a:pt x="5193877" y="4718897"/>
                </a:cubicBezTo>
                <a:cubicBezTo>
                  <a:pt x="5222663" y="4739894"/>
                  <a:pt x="5244782" y="4768840"/>
                  <a:pt x="5257377" y="4802188"/>
                </a:cubicBezTo>
                <a:lnTo>
                  <a:pt x="5257377" y="4801764"/>
                </a:lnTo>
                <a:cubicBezTo>
                  <a:pt x="5274734" y="4762691"/>
                  <a:pt x="5307012" y="4732200"/>
                  <a:pt x="5347018" y="4717098"/>
                </a:cubicBezTo>
                <a:cubicBezTo>
                  <a:pt x="5311352" y="4705329"/>
                  <a:pt x="5280236" y="4682585"/>
                  <a:pt x="5258223" y="4652116"/>
                </a:cubicBezTo>
                <a:close/>
                <a:moveTo>
                  <a:pt x="638069" y="4442460"/>
                </a:moveTo>
                <a:cubicBezTo>
                  <a:pt x="683546" y="4442661"/>
                  <a:pt x="723805" y="4471892"/>
                  <a:pt x="738082" y="4515062"/>
                </a:cubicBezTo>
                <a:cubicBezTo>
                  <a:pt x="742664" y="4529042"/>
                  <a:pt x="744283" y="4543817"/>
                  <a:pt x="742844" y="4558454"/>
                </a:cubicBezTo>
                <a:cubicBezTo>
                  <a:pt x="741489" y="4573133"/>
                  <a:pt x="737013" y="4587346"/>
                  <a:pt x="729720" y="4600152"/>
                </a:cubicBezTo>
                <a:cubicBezTo>
                  <a:pt x="722502" y="4613000"/>
                  <a:pt x="712660" y="4624176"/>
                  <a:pt x="700828" y="4632960"/>
                </a:cubicBezTo>
                <a:cubicBezTo>
                  <a:pt x="689038" y="4641776"/>
                  <a:pt x="675512" y="4647989"/>
                  <a:pt x="661141" y="4651163"/>
                </a:cubicBezTo>
                <a:cubicBezTo>
                  <a:pt x="652452" y="4653259"/>
                  <a:pt x="643530" y="4654243"/>
                  <a:pt x="634598" y="4654095"/>
                </a:cubicBezTo>
                <a:cubicBezTo>
                  <a:pt x="576146" y="4653143"/>
                  <a:pt x="529547" y="4604988"/>
                  <a:pt x="530510" y="4546537"/>
                </a:cubicBezTo>
                <a:cubicBezTo>
                  <a:pt x="531473" y="4488096"/>
                  <a:pt x="579627" y="4441497"/>
                  <a:pt x="638069" y="4442460"/>
                </a:cubicBezTo>
                <a:close/>
                <a:moveTo>
                  <a:pt x="955569" y="4415049"/>
                </a:moveTo>
                <a:cubicBezTo>
                  <a:pt x="990695" y="4415113"/>
                  <a:pt x="1024371" y="4429072"/>
                  <a:pt x="1049231" y="4453890"/>
                </a:cubicBezTo>
                <a:cubicBezTo>
                  <a:pt x="1074325" y="4478920"/>
                  <a:pt x="1088390" y="4512924"/>
                  <a:pt x="1088315" y="4548368"/>
                </a:cubicBezTo>
                <a:cubicBezTo>
                  <a:pt x="1088167" y="4621837"/>
                  <a:pt x="1028477" y="4681273"/>
                  <a:pt x="955008" y="4681114"/>
                </a:cubicBezTo>
                <a:cubicBezTo>
                  <a:pt x="881528" y="4680956"/>
                  <a:pt x="822102" y="4621266"/>
                  <a:pt x="822251" y="4547796"/>
                </a:cubicBezTo>
                <a:cubicBezTo>
                  <a:pt x="822409" y="4474327"/>
                  <a:pt x="882099" y="4414891"/>
                  <a:pt x="955569" y="4415049"/>
                </a:cubicBezTo>
                <a:close/>
                <a:moveTo>
                  <a:pt x="2060363" y="4387215"/>
                </a:moveTo>
                <a:cubicBezTo>
                  <a:pt x="2057294" y="4390178"/>
                  <a:pt x="2054013" y="4393036"/>
                  <a:pt x="2050838" y="4395788"/>
                </a:cubicBezTo>
                <a:cubicBezTo>
                  <a:pt x="2053590" y="4398433"/>
                  <a:pt x="2056448" y="4401185"/>
                  <a:pt x="2059093" y="4403937"/>
                </a:cubicBezTo>
                <a:cubicBezTo>
                  <a:pt x="2061950" y="4400762"/>
                  <a:pt x="2064702" y="4397693"/>
                  <a:pt x="2067771" y="4394624"/>
                </a:cubicBezTo>
                <a:close/>
                <a:moveTo>
                  <a:pt x="4935432" y="4380230"/>
                </a:moveTo>
                <a:lnTo>
                  <a:pt x="4935326" y="4381077"/>
                </a:lnTo>
                <a:cubicBezTo>
                  <a:pt x="4930880" y="4386051"/>
                  <a:pt x="4926224" y="4390919"/>
                  <a:pt x="4921356" y="4395576"/>
                </a:cubicBezTo>
                <a:cubicBezTo>
                  <a:pt x="4926542" y="4400804"/>
                  <a:pt x="4931516" y="4406318"/>
                  <a:pt x="4936172" y="4412086"/>
                </a:cubicBezTo>
                <a:cubicBezTo>
                  <a:pt x="4941253" y="4406466"/>
                  <a:pt x="4946651" y="4401227"/>
                  <a:pt x="4952471" y="4396423"/>
                </a:cubicBezTo>
                <a:cubicBezTo>
                  <a:pt x="4946439" y="4391353"/>
                  <a:pt x="4940829" y="4385945"/>
                  <a:pt x="4935432" y="4380230"/>
                </a:cubicBezTo>
                <a:close/>
                <a:moveTo>
                  <a:pt x="1740641" y="4370282"/>
                </a:moveTo>
                <a:cubicBezTo>
                  <a:pt x="1730364" y="4381246"/>
                  <a:pt x="1718945" y="4391078"/>
                  <a:pt x="1706563" y="4399598"/>
                </a:cubicBezTo>
                <a:cubicBezTo>
                  <a:pt x="1718013" y="4408318"/>
                  <a:pt x="1728449" y="4418288"/>
                  <a:pt x="1737677" y="4429337"/>
                </a:cubicBezTo>
                <a:cubicBezTo>
                  <a:pt x="1746027" y="4417304"/>
                  <a:pt x="1755680" y="4406233"/>
                  <a:pt x="1766464" y="4396317"/>
                </a:cubicBezTo>
                <a:cubicBezTo>
                  <a:pt x="1757129" y="4388390"/>
                  <a:pt x="1748493" y="4379680"/>
                  <a:pt x="1740641" y="4370282"/>
                </a:cubicBezTo>
                <a:close/>
                <a:moveTo>
                  <a:pt x="5255577" y="4357688"/>
                </a:moveTo>
                <a:lnTo>
                  <a:pt x="5255577" y="4357899"/>
                </a:lnTo>
                <a:cubicBezTo>
                  <a:pt x="5244676" y="4372557"/>
                  <a:pt x="5231871" y="4385787"/>
                  <a:pt x="5217690" y="4397269"/>
                </a:cubicBezTo>
                <a:cubicBezTo>
                  <a:pt x="5233670" y="4411038"/>
                  <a:pt x="5247322" y="4427220"/>
                  <a:pt x="5258329" y="4445212"/>
                </a:cubicBezTo>
                <a:cubicBezTo>
                  <a:pt x="5271346" y="4427337"/>
                  <a:pt x="5287539" y="4412012"/>
                  <a:pt x="5306166" y="4400021"/>
                </a:cubicBezTo>
                <a:cubicBezTo>
                  <a:pt x="5287010" y="4388940"/>
                  <a:pt x="5269865" y="4374621"/>
                  <a:pt x="5255577" y="4357688"/>
                </a:cubicBezTo>
                <a:close/>
                <a:moveTo>
                  <a:pt x="1417426" y="4336733"/>
                </a:moveTo>
                <a:cubicBezTo>
                  <a:pt x="1396523" y="4364821"/>
                  <a:pt x="1367758" y="4386072"/>
                  <a:pt x="1334770" y="4397798"/>
                </a:cubicBezTo>
                <a:cubicBezTo>
                  <a:pt x="1370393" y="4412594"/>
                  <a:pt x="1399741" y="4439349"/>
                  <a:pt x="1417743" y="4473470"/>
                </a:cubicBezTo>
                <a:lnTo>
                  <a:pt x="1417955" y="4473364"/>
                </a:lnTo>
                <a:cubicBezTo>
                  <a:pt x="1430793" y="4443953"/>
                  <a:pt x="1450901" y="4418277"/>
                  <a:pt x="1476375" y="4398751"/>
                </a:cubicBezTo>
                <a:cubicBezTo>
                  <a:pt x="1452647" y="4382379"/>
                  <a:pt x="1432581" y="4361254"/>
                  <a:pt x="1417426" y="4336733"/>
                </a:cubicBezTo>
                <a:close/>
                <a:moveTo>
                  <a:pt x="637857" y="4111519"/>
                </a:moveTo>
                <a:cubicBezTo>
                  <a:pt x="669046" y="4112006"/>
                  <a:pt x="698796" y="4124695"/>
                  <a:pt x="720725" y="4146868"/>
                </a:cubicBezTo>
                <a:cubicBezTo>
                  <a:pt x="743002" y="4169463"/>
                  <a:pt x="755290" y="4200049"/>
                  <a:pt x="754856" y="4231778"/>
                </a:cubicBezTo>
                <a:cubicBezTo>
                  <a:pt x="753957" y="4297289"/>
                  <a:pt x="700119" y="4349676"/>
                  <a:pt x="634598" y="4348777"/>
                </a:cubicBezTo>
                <a:cubicBezTo>
                  <a:pt x="569087" y="4347877"/>
                  <a:pt x="516699" y="4294029"/>
                  <a:pt x="517599" y="4228518"/>
                </a:cubicBezTo>
                <a:cubicBezTo>
                  <a:pt x="518498" y="4162996"/>
                  <a:pt x="572336" y="4110620"/>
                  <a:pt x="637857" y="4111519"/>
                </a:cubicBezTo>
                <a:close/>
                <a:moveTo>
                  <a:pt x="4932362" y="4071091"/>
                </a:moveTo>
                <a:cubicBezTo>
                  <a:pt x="4931622" y="4072075"/>
                  <a:pt x="4930776" y="4072996"/>
                  <a:pt x="4929928" y="4073843"/>
                </a:cubicBezTo>
                <a:cubicBezTo>
                  <a:pt x="4931834" y="4075748"/>
                  <a:pt x="4933632" y="4077758"/>
                  <a:pt x="4935432" y="4079663"/>
                </a:cubicBezTo>
                <a:lnTo>
                  <a:pt x="4938395" y="4076806"/>
                </a:lnTo>
                <a:close/>
                <a:moveTo>
                  <a:pt x="1741699" y="4063471"/>
                </a:moveTo>
                <a:cubicBezTo>
                  <a:pt x="1736714" y="4068636"/>
                  <a:pt x="1731412" y="4073472"/>
                  <a:pt x="1725824" y="4077970"/>
                </a:cubicBezTo>
                <a:cubicBezTo>
                  <a:pt x="1730840" y="4082288"/>
                  <a:pt x="1735614" y="4086881"/>
                  <a:pt x="1740112" y="4091728"/>
                </a:cubicBezTo>
                <a:cubicBezTo>
                  <a:pt x="1744525" y="4086395"/>
                  <a:pt x="1749223" y="4081314"/>
                  <a:pt x="1754188" y="4076488"/>
                </a:cubicBezTo>
                <a:cubicBezTo>
                  <a:pt x="1750166" y="4072361"/>
                  <a:pt x="1746038" y="4068022"/>
                  <a:pt x="1742016" y="4063471"/>
                </a:cubicBezTo>
                <a:close/>
                <a:moveTo>
                  <a:pt x="5254096" y="4054157"/>
                </a:moveTo>
                <a:cubicBezTo>
                  <a:pt x="5247322" y="4062391"/>
                  <a:pt x="5240020" y="4070128"/>
                  <a:pt x="5232189" y="4077335"/>
                </a:cubicBezTo>
                <a:cubicBezTo>
                  <a:pt x="5240655" y="4085569"/>
                  <a:pt x="5248486" y="4094491"/>
                  <a:pt x="5255577" y="4104005"/>
                </a:cubicBezTo>
                <a:cubicBezTo>
                  <a:pt x="5263303" y="4094713"/>
                  <a:pt x="5271876" y="4086236"/>
                  <a:pt x="5281295" y="4078711"/>
                </a:cubicBezTo>
                <a:cubicBezTo>
                  <a:pt x="5271558" y="4071324"/>
                  <a:pt x="5262457" y="4063111"/>
                  <a:pt x="5254096" y="4054157"/>
                </a:cubicBezTo>
                <a:close/>
                <a:moveTo>
                  <a:pt x="1419648" y="4036589"/>
                </a:moveTo>
                <a:lnTo>
                  <a:pt x="1419754" y="4036907"/>
                </a:lnTo>
                <a:cubicBezTo>
                  <a:pt x="1405107" y="4053967"/>
                  <a:pt x="1387549" y="4068297"/>
                  <a:pt x="1367896" y="4079240"/>
                </a:cubicBezTo>
                <a:cubicBezTo>
                  <a:pt x="1387263" y="4090998"/>
                  <a:pt x="1404217" y="4106334"/>
                  <a:pt x="1417849" y="4124431"/>
                </a:cubicBezTo>
                <a:cubicBezTo>
                  <a:pt x="1428612" y="4106746"/>
                  <a:pt x="1442000" y="4090797"/>
                  <a:pt x="1457536" y="4077123"/>
                </a:cubicBezTo>
                <a:cubicBezTo>
                  <a:pt x="1443238" y="4065281"/>
                  <a:pt x="1430506" y="4051660"/>
                  <a:pt x="1419648" y="4036589"/>
                </a:cubicBezTo>
                <a:close/>
                <a:moveTo>
                  <a:pt x="637857" y="3783436"/>
                </a:moveTo>
                <a:cubicBezTo>
                  <a:pt x="638566" y="3783436"/>
                  <a:pt x="639276" y="3783436"/>
                  <a:pt x="639984" y="3783436"/>
                </a:cubicBezTo>
                <a:cubicBezTo>
                  <a:pt x="710417" y="3784082"/>
                  <a:pt x="766984" y="3841697"/>
                  <a:pt x="766339" y="3912129"/>
                </a:cubicBezTo>
                <a:cubicBezTo>
                  <a:pt x="767863" y="3966676"/>
                  <a:pt x="734970" y="4016290"/>
                  <a:pt x="684138" y="4036124"/>
                </a:cubicBezTo>
                <a:cubicBezTo>
                  <a:pt x="617654" y="4062074"/>
                  <a:pt x="542723" y="4029202"/>
                  <a:pt x="516784" y="3962718"/>
                </a:cubicBezTo>
                <a:cubicBezTo>
                  <a:pt x="491469" y="3896106"/>
                  <a:pt x="522912" y="3821356"/>
                  <a:pt x="588221" y="3792855"/>
                </a:cubicBezTo>
                <a:cubicBezTo>
                  <a:pt x="603990" y="3786516"/>
                  <a:pt x="620860" y="3783319"/>
                  <a:pt x="637857" y="3783436"/>
                </a:cubicBezTo>
                <a:close/>
                <a:moveTo>
                  <a:pt x="1743075" y="3750945"/>
                </a:moveTo>
                <a:lnTo>
                  <a:pt x="1743124" y="3750997"/>
                </a:lnTo>
                <a:lnTo>
                  <a:pt x="1736513" y="3757084"/>
                </a:lnTo>
                <a:cubicBezTo>
                  <a:pt x="1738736" y="3759094"/>
                  <a:pt x="1740747" y="3761105"/>
                  <a:pt x="1742863" y="3763222"/>
                </a:cubicBezTo>
                <a:cubicBezTo>
                  <a:pt x="1744662" y="3760999"/>
                  <a:pt x="1746779" y="3758883"/>
                  <a:pt x="1748684" y="3756872"/>
                </a:cubicBezTo>
                <a:lnTo>
                  <a:pt x="1743124" y="3750997"/>
                </a:lnTo>
                <a:lnTo>
                  <a:pt x="1743180" y="3750945"/>
                </a:lnTo>
                <a:close/>
                <a:moveTo>
                  <a:pt x="5253461" y="3743219"/>
                </a:moveTo>
                <a:cubicBezTo>
                  <a:pt x="5249651" y="3748013"/>
                  <a:pt x="5245630" y="3752543"/>
                  <a:pt x="5241184" y="3756766"/>
                </a:cubicBezTo>
                <a:cubicBezTo>
                  <a:pt x="5245734" y="3761422"/>
                  <a:pt x="5250286" y="3766185"/>
                  <a:pt x="5254413" y="3771159"/>
                </a:cubicBezTo>
                <a:cubicBezTo>
                  <a:pt x="5258753" y="3766185"/>
                  <a:pt x="5264151" y="3761528"/>
                  <a:pt x="5269336" y="3756978"/>
                </a:cubicBezTo>
                <a:cubicBezTo>
                  <a:pt x="5263939" y="3752702"/>
                  <a:pt x="5258859" y="3748109"/>
                  <a:pt x="5254096" y="3743219"/>
                </a:cubicBezTo>
                <a:close/>
                <a:moveTo>
                  <a:pt x="1420283" y="3726815"/>
                </a:moveTo>
                <a:cubicBezTo>
                  <a:pt x="1409827" y="3738330"/>
                  <a:pt x="1398068" y="3748596"/>
                  <a:pt x="1385252" y="3757401"/>
                </a:cubicBezTo>
                <a:cubicBezTo>
                  <a:pt x="1397836" y="3766344"/>
                  <a:pt x="1409318" y="3776747"/>
                  <a:pt x="1419437" y="3788410"/>
                </a:cubicBezTo>
                <a:cubicBezTo>
                  <a:pt x="1427776" y="3776917"/>
                  <a:pt x="1437248" y="3766280"/>
                  <a:pt x="1447694" y="3756660"/>
                </a:cubicBezTo>
                <a:cubicBezTo>
                  <a:pt x="1437640" y="3747686"/>
                  <a:pt x="1428422" y="3737800"/>
                  <a:pt x="1420177" y="3727133"/>
                </a:cubicBezTo>
                <a:close/>
                <a:moveTo>
                  <a:pt x="1098761" y="3684799"/>
                </a:moveTo>
                <a:cubicBezTo>
                  <a:pt x="1074356" y="3722677"/>
                  <a:pt x="1035907" y="3749326"/>
                  <a:pt x="991870" y="3758883"/>
                </a:cubicBezTo>
                <a:cubicBezTo>
                  <a:pt x="1014423" y="3763899"/>
                  <a:pt x="1035569" y="3773869"/>
                  <a:pt x="1053782" y="3788093"/>
                </a:cubicBezTo>
                <a:cubicBezTo>
                  <a:pt x="1072028" y="3802370"/>
                  <a:pt x="1086982" y="3820414"/>
                  <a:pt x="1097597" y="3841009"/>
                </a:cubicBezTo>
                <a:lnTo>
                  <a:pt x="1097597" y="3840903"/>
                </a:lnTo>
                <a:cubicBezTo>
                  <a:pt x="1111060" y="3807672"/>
                  <a:pt x="1133760" y="3778991"/>
                  <a:pt x="1163002" y="3758248"/>
                </a:cubicBezTo>
                <a:cubicBezTo>
                  <a:pt x="1135771" y="3739536"/>
                  <a:pt x="1113684" y="3714274"/>
                  <a:pt x="1098761" y="3684799"/>
                </a:cubicBezTo>
                <a:close/>
                <a:moveTo>
                  <a:pt x="319828" y="3495146"/>
                </a:moveTo>
                <a:cubicBezTo>
                  <a:pt x="346445" y="3495156"/>
                  <a:pt x="371972" y="3505697"/>
                  <a:pt x="390842" y="3524462"/>
                </a:cubicBezTo>
                <a:cubicBezTo>
                  <a:pt x="409914" y="3543416"/>
                  <a:pt x="420635" y="3569197"/>
                  <a:pt x="420613" y="3596079"/>
                </a:cubicBezTo>
                <a:cubicBezTo>
                  <a:pt x="420560" y="3651790"/>
                  <a:pt x="375369" y="3696907"/>
                  <a:pt x="319669" y="3696864"/>
                </a:cubicBezTo>
                <a:cubicBezTo>
                  <a:pt x="263969" y="3696822"/>
                  <a:pt x="218842" y="3651631"/>
                  <a:pt x="218895" y="3595931"/>
                </a:cubicBezTo>
                <a:cubicBezTo>
                  <a:pt x="218937" y="3540220"/>
                  <a:pt x="264128" y="3495104"/>
                  <a:pt x="319828" y="3495146"/>
                </a:cubicBezTo>
                <a:close/>
                <a:moveTo>
                  <a:pt x="637857" y="3462761"/>
                </a:moveTo>
                <a:lnTo>
                  <a:pt x="638281" y="3462761"/>
                </a:lnTo>
                <a:cubicBezTo>
                  <a:pt x="656304" y="3462793"/>
                  <a:pt x="674126" y="3466465"/>
                  <a:pt x="690700" y="3473556"/>
                </a:cubicBezTo>
                <a:cubicBezTo>
                  <a:pt x="758677" y="3502639"/>
                  <a:pt x="790204" y="3581326"/>
                  <a:pt x="761111" y="3649303"/>
                </a:cubicBezTo>
                <a:cubicBezTo>
                  <a:pt x="732028" y="3717290"/>
                  <a:pt x="653341" y="3748807"/>
                  <a:pt x="585364" y="3719724"/>
                </a:cubicBezTo>
                <a:cubicBezTo>
                  <a:pt x="517514" y="3690557"/>
                  <a:pt x="485753" y="3612229"/>
                  <a:pt x="514138" y="3544041"/>
                </a:cubicBezTo>
                <a:cubicBezTo>
                  <a:pt x="520805" y="3527848"/>
                  <a:pt x="530669" y="3513159"/>
                  <a:pt x="543136" y="3500861"/>
                </a:cubicBezTo>
                <a:cubicBezTo>
                  <a:pt x="555604" y="3488552"/>
                  <a:pt x="570388" y="3478837"/>
                  <a:pt x="586634" y="3472286"/>
                </a:cubicBezTo>
                <a:cubicBezTo>
                  <a:pt x="602879" y="3465650"/>
                  <a:pt x="620310" y="3462412"/>
                  <a:pt x="637857" y="3462761"/>
                </a:cubicBezTo>
                <a:close/>
                <a:moveTo>
                  <a:pt x="1744239" y="3436408"/>
                </a:moveTo>
                <a:lnTo>
                  <a:pt x="1741170" y="3439160"/>
                </a:lnTo>
                <a:lnTo>
                  <a:pt x="1743075" y="3441171"/>
                </a:lnTo>
                <a:lnTo>
                  <a:pt x="1745932" y="3438208"/>
                </a:lnTo>
                <a:close/>
                <a:moveTo>
                  <a:pt x="5253143" y="3428577"/>
                </a:moveTo>
                <a:lnTo>
                  <a:pt x="5253199" y="3428628"/>
                </a:lnTo>
                <a:lnTo>
                  <a:pt x="5244782" y="3437361"/>
                </a:lnTo>
                <a:cubicBezTo>
                  <a:pt x="5248064" y="3440536"/>
                  <a:pt x="5251132" y="3443922"/>
                  <a:pt x="5254202" y="3447204"/>
                </a:cubicBezTo>
                <a:cubicBezTo>
                  <a:pt x="5257271" y="3444134"/>
                  <a:pt x="5260445" y="3441171"/>
                  <a:pt x="5263727" y="3438208"/>
                </a:cubicBezTo>
                <a:lnTo>
                  <a:pt x="5253199" y="3428628"/>
                </a:lnTo>
                <a:lnTo>
                  <a:pt x="5253249" y="3428577"/>
                </a:lnTo>
                <a:close/>
                <a:moveTo>
                  <a:pt x="1418907" y="3413019"/>
                </a:moveTo>
                <a:cubicBezTo>
                  <a:pt x="1410398" y="3422078"/>
                  <a:pt x="1401000" y="3430270"/>
                  <a:pt x="1390862" y="3437467"/>
                </a:cubicBezTo>
                <a:cubicBezTo>
                  <a:pt x="1401318" y="3445108"/>
                  <a:pt x="1410991" y="3453755"/>
                  <a:pt x="1419754" y="3463290"/>
                </a:cubicBezTo>
                <a:cubicBezTo>
                  <a:pt x="1426654" y="3454591"/>
                  <a:pt x="1434190" y="3446420"/>
                  <a:pt x="1442296" y="3438843"/>
                </a:cubicBezTo>
                <a:cubicBezTo>
                  <a:pt x="1433787" y="3430990"/>
                  <a:pt x="1425934" y="3422460"/>
                  <a:pt x="1418802" y="3413337"/>
                </a:cubicBezTo>
                <a:close/>
                <a:moveTo>
                  <a:pt x="1098232" y="3370157"/>
                </a:moveTo>
                <a:lnTo>
                  <a:pt x="1098323" y="3370290"/>
                </a:lnTo>
                <a:lnTo>
                  <a:pt x="1060701" y="3411459"/>
                </a:lnTo>
                <a:cubicBezTo>
                  <a:pt x="1045993" y="3422928"/>
                  <a:pt x="1029367" y="3431937"/>
                  <a:pt x="1011449" y="3437996"/>
                </a:cubicBezTo>
                <a:cubicBezTo>
                  <a:pt x="1047263" y="3450230"/>
                  <a:pt x="1077902" y="3474159"/>
                  <a:pt x="1098444" y="3505941"/>
                </a:cubicBezTo>
                <a:cubicBezTo>
                  <a:pt x="1112224" y="3479028"/>
                  <a:pt x="1132078" y="3455691"/>
                  <a:pt x="1156440" y="3437784"/>
                </a:cubicBezTo>
                <a:cubicBezTo>
                  <a:pt x="1144317" y="3428847"/>
                  <a:pt x="1133282" y="3418599"/>
                  <a:pt x="1123519" y="3407257"/>
                </a:cubicBezTo>
                <a:lnTo>
                  <a:pt x="1098323" y="3370290"/>
                </a:lnTo>
                <a:lnTo>
                  <a:pt x="1098444" y="3370157"/>
                </a:lnTo>
                <a:close/>
                <a:moveTo>
                  <a:pt x="320463" y="3175000"/>
                </a:moveTo>
                <a:cubicBezTo>
                  <a:pt x="362108" y="3175032"/>
                  <a:pt x="399669" y="3200061"/>
                  <a:pt x="415713" y="3238500"/>
                </a:cubicBezTo>
                <a:cubicBezTo>
                  <a:pt x="428963" y="3270695"/>
                  <a:pt x="425397" y="3307366"/>
                  <a:pt x="406188" y="3336396"/>
                </a:cubicBezTo>
                <a:cubicBezTo>
                  <a:pt x="396758" y="3350683"/>
                  <a:pt x="383921" y="3362389"/>
                  <a:pt x="368829" y="3370474"/>
                </a:cubicBezTo>
                <a:cubicBezTo>
                  <a:pt x="364733" y="3372760"/>
                  <a:pt x="360489" y="3374771"/>
                  <a:pt x="356118" y="3376475"/>
                </a:cubicBezTo>
                <a:cubicBezTo>
                  <a:pt x="302725" y="3397398"/>
                  <a:pt x="242496" y="3371077"/>
                  <a:pt x="221572" y="3317695"/>
                </a:cubicBezTo>
                <a:cubicBezTo>
                  <a:pt x="200649" y="3264313"/>
                  <a:pt x="226970" y="3204072"/>
                  <a:pt x="280352" y="3183149"/>
                </a:cubicBezTo>
                <a:cubicBezTo>
                  <a:pt x="292862" y="3177985"/>
                  <a:pt x="306292" y="3175392"/>
                  <a:pt x="319828" y="3175529"/>
                </a:cubicBezTo>
                <a:close/>
                <a:moveTo>
                  <a:pt x="637328" y="3141557"/>
                </a:moveTo>
                <a:cubicBezTo>
                  <a:pt x="654960" y="3141610"/>
                  <a:pt x="672422" y="3145060"/>
                  <a:pt x="688753" y="3151706"/>
                </a:cubicBezTo>
                <a:cubicBezTo>
                  <a:pt x="759131" y="3180345"/>
                  <a:pt x="792966" y="3260619"/>
                  <a:pt x="764328" y="3330998"/>
                </a:cubicBezTo>
                <a:cubicBezTo>
                  <a:pt x="757671" y="3348027"/>
                  <a:pt x="747702" y="3363563"/>
                  <a:pt x="735012" y="3376719"/>
                </a:cubicBezTo>
                <a:cubicBezTo>
                  <a:pt x="722302" y="3389831"/>
                  <a:pt x="707073" y="3400235"/>
                  <a:pt x="690245" y="3407304"/>
                </a:cubicBezTo>
                <a:cubicBezTo>
                  <a:pt x="656399" y="3421549"/>
                  <a:pt x="618257" y="3421549"/>
                  <a:pt x="584411" y="3407304"/>
                </a:cubicBezTo>
                <a:cubicBezTo>
                  <a:pt x="567584" y="3400235"/>
                  <a:pt x="552355" y="3389831"/>
                  <a:pt x="539644" y="3376719"/>
                </a:cubicBezTo>
                <a:cubicBezTo>
                  <a:pt x="526986" y="3363532"/>
                  <a:pt x="517027" y="3348006"/>
                  <a:pt x="510328" y="3330998"/>
                </a:cubicBezTo>
                <a:cubicBezTo>
                  <a:pt x="504687" y="3316108"/>
                  <a:pt x="501628" y="3300360"/>
                  <a:pt x="501300" y="3284442"/>
                </a:cubicBezTo>
                <a:cubicBezTo>
                  <a:pt x="499692" y="3207417"/>
                  <a:pt x="560831" y="3143684"/>
                  <a:pt x="637857" y="3142086"/>
                </a:cubicBezTo>
                <a:close/>
                <a:moveTo>
                  <a:pt x="1744979" y="3118062"/>
                </a:moveTo>
                <a:lnTo>
                  <a:pt x="1743286" y="3119755"/>
                </a:lnTo>
                <a:lnTo>
                  <a:pt x="1744450" y="3120708"/>
                </a:lnTo>
                <a:lnTo>
                  <a:pt x="1745932" y="3119120"/>
                </a:lnTo>
                <a:close/>
                <a:moveTo>
                  <a:pt x="5253249" y="3109595"/>
                </a:moveTo>
                <a:cubicBezTo>
                  <a:pt x="5250498" y="3112558"/>
                  <a:pt x="5247852" y="3115310"/>
                  <a:pt x="5244994" y="3118167"/>
                </a:cubicBezTo>
                <a:lnTo>
                  <a:pt x="5245840" y="3118591"/>
                </a:lnTo>
                <a:lnTo>
                  <a:pt x="5253037" y="3126528"/>
                </a:lnTo>
                <a:cubicBezTo>
                  <a:pt x="5256001" y="3123671"/>
                  <a:pt x="5259069" y="3120813"/>
                  <a:pt x="5262245" y="3118062"/>
                </a:cubicBezTo>
                <a:cubicBezTo>
                  <a:pt x="5259175" y="3115310"/>
                  <a:pt x="5256107" y="3112558"/>
                  <a:pt x="5253249" y="3109595"/>
                </a:cubicBezTo>
                <a:close/>
                <a:moveTo>
                  <a:pt x="1419013" y="3095943"/>
                </a:moveTo>
                <a:cubicBezTo>
                  <a:pt x="1410969" y="3104695"/>
                  <a:pt x="1402112" y="3112675"/>
                  <a:pt x="1392555" y="3119755"/>
                </a:cubicBezTo>
                <a:lnTo>
                  <a:pt x="1393084" y="3119755"/>
                </a:lnTo>
                <a:cubicBezTo>
                  <a:pt x="1402429" y="3126613"/>
                  <a:pt x="1411118" y="3134339"/>
                  <a:pt x="1419013" y="3142827"/>
                </a:cubicBezTo>
                <a:cubicBezTo>
                  <a:pt x="1425427" y="3134403"/>
                  <a:pt x="1432507" y="3126518"/>
                  <a:pt x="1440180" y="3119226"/>
                </a:cubicBezTo>
                <a:cubicBezTo>
                  <a:pt x="1432496" y="3112061"/>
                  <a:pt x="1425416" y="3104272"/>
                  <a:pt x="1419013" y="3095943"/>
                </a:cubicBezTo>
                <a:close/>
                <a:moveTo>
                  <a:pt x="1098232" y="3051493"/>
                </a:moveTo>
                <a:cubicBezTo>
                  <a:pt x="1078071" y="3082459"/>
                  <a:pt x="1048342" y="3105986"/>
                  <a:pt x="1013565" y="3118485"/>
                </a:cubicBezTo>
                <a:lnTo>
                  <a:pt x="1013565" y="3118591"/>
                </a:lnTo>
                <a:cubicBezTo>
                  <a:pt x="1048554" y="3131344"/>
                  <a:pt x="1078473" y="3155061"/>
                  <a:pt x="1098867" y="3186219"/>
                </a:cubicBezTo>
                <a:cubicBezTo>
                  <a:pt x="1112668" y="3160131"/>
                  <a:pt x="1132162" y="3137482"/>
                  <a:pt x="1155911" y="3119967"/>
                </a:cubicBezTo>
                <a:cubicBezTo>
                  <a:pt x="1131760" y="3101795"/>
                  <a:pt x="1112043" y="3078385"/>
                  <a:pt x="1098232" y="3051493"/>
                </a:cubicBezTo>
                <a:close/>
                <a:moveTo>
                  <a:pt x="314430" y="2859723"/>
                </a:moveTo>
                <a:cubicBezTo>
                  <a:pt x="336000" y="2858601"/>
                  <a:pt x="357367" y="2864432"/>
                  <a:pt x="375391" y="2876339"/>
                </a:cubicBezTo>
                <a:cubicBezTo>
                  <a:pt x="403309" y="2894955"/>
                  <a:pt x="420126" y="2926260"/>
                  <a:pt x="420242" y="2959820"/>
                </a:cubicBezTo>
                <a:cubicBezTo>
                  <a:pt x="420423" y="3015456"/>
                  <a:pt x="375475" y="3060721"/>
                  <a:pt x="319828" y="3060912"/>
                </a:cubicBezTo>
                <a:lnTo>
                  <a:pt x="319934" y="3060383"/>
                </a:lnTo>
                <a:cubicBezTo>
                  <a:pt x="306715" y="3060499"/>
                  <a:pt x="293613" y="3057949"/>
                  <a:pt x="281410" y="3052868"/>
                </a:cubicBezTo>
                <a:cubicBezTo>
                  <a:pt x="269239" y="3048000"/>
                  <a:pt x="258138" y="3040814"/>
                  <a:pt x="248708" y="3031702"/>
                </a:cubicBezTo>
                <a:cubicBezTo>
                  <a:pt x="239299" y="3022410"/>
                  <a:pt x="231849" y="3011329"/>
                  <a:pt x="226801" y="2999105"/>
                </a:cubicBezTo>
                <a:cubicBezTo>
                  <a:pt x="222324" y="2988405"/>
                  <a:pt x="219731" y="2977018"/>
                  <a:pt x="219127" y="2965439"/>
                </a:cubicBezTo>
                <a:cubicBezTo>
                  <a:pt x="216249" y="2909930"/>
                  <a:pt x="258921" y="2862601"/>
                  <a:pt x="314430" y="2859723"/>
                </a:cubicBezTo>
                <a:close/>
                <a:moveTo>
                  <a:pt x="639508" y="2827020"/>
                </a:moveTo>
                <a:cubicBezTo>
                  <a:pt x="713391" y="2827486"/>
                  <a:pt x="772911" y="2887747"/>
                  <a:pt x="772456" y="2961619"/>
                </a:cubicBezTo>
                <a:cubicBezTo>
                  <a:pt x="772001" y="3035501"/>
                  <a:pt x="711740" y="3095022"/>
                  <a:pt x="637857" y="3094567"/>
                </a:cubicBezTo>
                <a:cubicBezTo>
                  <a:pt x="620215" y="3094482"/>
                  <a:pt x="602763" y="3090884"/>
                  <a:pt x="586528" y="3083983"/>
                </a:cubicBezTo>
                <a:cubicBezTo>
                  <a:pt x="536776" y="3062922"/>
                  <a:pt x="504581" y="3013996"/>
                  <a:pt x="504909" y="2959968"/>
                </a:cubicBezTo>
                <a:cubicBezTo>
                  <a:pt x="505365" y="2886086"/>
                  <a:pt x="565626" y="2826565"/>
                  <a:pt x="639508" y="2827020"/>
                </a:cubicBezTo>
                <a:close/>
                <a:moveTo>
                  <a:pt x="1743286" y="2796858"/>
                </a:moveTo>
                <a:lnTo>
                  <a:pt x="1740323" y="2799821"/>
                </a:lnTo>
                <a:cubicBezTo>
                  <a:pt x="1741985" y="2801250"/>
                  <a:pt x="1743583" y="2802774"/>
                  <a:pt x="1745085" y="2804372"/>
                </a:cubicBezTo>
                <a:lnTo>
                  <a:pt x="1747837" y="2801514"/>
                </a:lnTo>
                <a:close/>
                <a:moveTo>
                  <a:pt x="5254625" y="2787650"/>
                </a:moveTo>
                <a:cubicBezTo>
                  <a:pt x="5250392" y="2791672"/>
                  <a:pt x="5246476" y="2795799"/>
                  <a:pt x="5242348" y="2799821"/>
                </a:cubicBezTo>
                <a:cubicBezTo>
                  <a:pt x="5245840" y="2803525"/>
                  <a:pt x="5249545" y="2807335"/>
                  <a:pt x="5252932" y="2811251"/>
                </a:cubicBezTo>
                <a:lnTo>
                  <a:pt x="5254096" y="2811674"/>
                </a:lnTo>
                <a:cubicBezTo>
                  <a:pt x="5258435" y="2807441"/>
                  <a:pt x="5262985" y="2803419"/>
                  <a:pt x="5266901" y="2799821"/>
                </a:cubicBezTo>
                <a:cubicBezTo>
                  <a:pt x="5262775" y="2795693"/>
                  <a:pt x="5258647" y="2791777"/>
                  <a:pt x="5254625" y="2787650"/>
                </a:cubicBezTo>
                <a:close/>
                <a:moveTo>
                  <a:pt x="1417955" y="2770293"/>
                </a:moveTo>
                <a:cubicBezTo>
                  <a:pt x="1408779" y="2780570"/>
                  <a:pt x="1398566" y="2789862"/>
                  <a:pt x="1387475" y="2798022"/>
                </a:cubicBezTo>
                <a:lnTo>
                  <a:pt x="1419053" y="2825285"/>
                </a:lnTo>
                <a:lnTo>
                  <a:pt x="1419013" y="2825327"/>
                </a:lnTo>
                <a:lnTo>
                  <a:pt x="1419225" y="2825433"/>
                </a:lnTo>
                <a:lnTo>
                  <a:pt x="1419053" y="2825285"/>
                </a:lnTo>
                <a:lnTo>
                  <a:pt x="1443566" y="2798974"/>
                </a:lnTo>
                <a:cubicBezTo>
                  <a:pt x="1434232" y="2790158"/>
                  <a:pt x="1425670" y="2780559"/>
                  <a:pt x="1417955" y="2770293"/>
                </a:cubicBezTo>
                <a:close/>
                <a:moveTo>
                  <a:pt x="1098126" y="2721822"/>
                </a:moveTo>
                <a:cubicBezTo>
                  <a:pt x="1077372" y="2759615"/>
                  <a:pt x="1042469" y="2787629"/>
                  <a:pt x="1001077" y="2799715"/>
                </a:cubicBezTo>
                <a:cubicBezTo>
                  <a:pt x="1040479" y="2810732"/>
                  <a:pt x="1074526" y="2835709"/>
                  <a:pt x="1096856" y="2869988"/>
                </a:cubicBezTo>
                <a:cubicBezTo>
                  <a:pt x="1111842" y="2841212"/>
                  <a:pt x="1133644" y="2816542"/>
                  <a:pt x="1160356" y="2798128"/>
                </a:cubicBezTo>
                <a:cubicBezTo>
                  <a:pt x="1133295" y="2778601"/>
                  <a:pt x="1111874" y="2752281"/>
                  <a:pt x="1098232" y="2721822"/>
                </a:cubicBezTo>
                <a:close/>
                <a:moveTo>
                  <a:pt x="319775" y="2545927"/>
                </a:moveTo>
                <a:cubicBezTo>
                  <a:pt x="332518" y="2545927"/>
                  <a:pt x="345260" y="2548361"/>
                  <a:pt x="357293" y="2553229"/>
                </a:cubicBezTo>
                <a:cubicBezTo>
                  <a:pt x="381614" y="2562934"/>
                  <a:pt x="401023" y="2581995"/>
                  <a:pt x="411162" y="2606146"/>
                </a:cubicBezTo>
                <a:cubicBezTo>
                  <a:pt x="411331" y="2606537"/>
                  <a:pt x="411490" y="2606929"/>
                  <a:pt x="411649" y="2607321"/>
                </a:cubicBezTo>
                <a:cubicBezTo>
                  <a:pt x="431885" y="2657401"/>
                  <a:pt x="407691" y="2714392"/>
                  <a:pt x="357611" y="2734628"/>
                </a:cubicBezTo>
                <a:cubicBezTo>
                  <a:pt x="345577" y="2739358"/>
                  <a:pt x="332750" y="2741740"/>
                  <a:pt x="319828" y="2741613"/>
                </a:cubicBezTo>
                <a:lnTo>
                  <a:pt x="319828" y="2740131"/>
                </a:lnTo>
                <a:cubicBezTo>
                  <a:pt x="308091" y="2739983"/>
                  <a:pt x="296481" y="2737728"/>
                  <a:pt x="285548" y="2733485"/>
                </a:cubicBezTo>
                <a:cubicBezTo>
                  <a:pt x="234855" y="2713842"/>
                  <a:pt x="209698" y="2656830"/>
                  <a:pt x="229341" y="2606146"/>
                </a:cubicBezTo>
                <a:cubicBezTo>
                  <a:pt x="239193" y="2582143"/>
                  <a:pt x="258254" y="2563082"/>
                  <a:pt x="282257" y="2553229"/>
                </a:cubicBezTo>
                <a:cubicBezTo>
                  <a:pt x="294291" y="2548361"/>
                  <a:pt x="307033" y="2545927"/>
                  <a:pt x="319775" y="2545927"/>
                </a:cubicBezTo>
                <a:close/>
                <a:moveTo>
                  <a:pt x="642154" y="2509236"/>
                </a:moveTo>
                <a:cubicBezTo>
                  <a:pt x="692683" y="2511091"/>
                  <a:pt x="739614" y="2542575"/>
                  <a:pt x="758719" y="2592811"/>
                </a:cubicBezTo>
                <a:cubicBezTo>
                  <a:pt x="765048" y="2609056"/>
                  <a:pt x="768032" y="2626403"/>
                  <a:pt x="767503" y="2643823"/>
                </a:cubicBezTo>
                <a:cubicBezTo>
                  <a:pt x="767450" y="2715631"/>
                  <a:pt x="709654" y="2774029"/>
                  <a:pt x="637857" y="2774844"/>
                </a:cubicBezTo>
                <a:lnTo>
                  <a:pt x="638386" y="2774103"/>
                </a:lnTo>
                <a:cubicBezTo>
                  <a:pt x="604245" y="2773733"/>
                  <a:pt x="571552" y="2760229"/>
                  <a:pt x="547105" y="2736395"/>
                </a:cubicBezTo>
                <a:cubicBezTo>
                  <a:pt x="494580" y="2685193"/>
                  <a:pt x="493511" y="2601098"/>
                  <a:pt x="544724" y="2548573"/>
                </a:cubicBezTo>
                <a:cubicBezTo>
                  <a:pt x="556725" y="2536084"/>
                  <a:pt x="571129" y="2526157"/>
                  <a:pt x="587057" y="2519363"/>
                </a:cubicBezTo>
                <a:cubicBezTo>
                  <a:pt x="588465" y="2518770"/>
                  <a:pt x="589894" y="2518199"/>
                  <a:pt x="591322" y="2517659"/>
                </a:cubicBezTo>
                <a:cubicBezTo>
                  <a:pt x="608068" y="2511291"/>
                  <a:pt x="625311" y="2508617"/>
                  <a:pt x="642154" y="2509236"/>
                </a:cubicBezTo>
                <a:close/>
                <a:moveTo>
                  <a:pt x="1740747" y="2470574"/>
                </a:moveTo>
                <a:cubicBezTo>
                  <a:pt x="1737783" y="2473642"/>
                  <a:pt x="1734820" y="2476500"/>
                  <a:pt x="1731645" y="2479464"/>
                </a:cubicBezTo>
                <a:cubicBezTo>
                  <a:pt x="1735455" y="2482744"/>
                  <a:pt x="1739477" y="2486343"/>
                  <a:pt x="1743075" y="2490047"/>
                </a:cubicBezTo>
                <a:lnTo>
                  <a:pt x="1743392" y="2490047"/>
                </a:lnTo>
                <a:lnTo>
                  <a:pt x="1751330" y="2481792"/>
                </a:lnTo>
                <a:cubicBezTo>
                  <a:pt x="1747520" y="2478088"/>
                  <a:pt x="1744027" y="2474383"/>
                  <a:pt x="1740747" y="2470574"/>
                </a:cubicBezTo>
                <a:close/>
                <a:moveTo>
                  <a:pt x="5257165" y="2459778"/>
                </a:moveTo>
                <a:cubicBezTo>
                  <a:pt x="5251132" y="2467271"/>
                  <a:pt x="5244570" y="2474341"/>
                  <a:pt x="5237586" y="2480945"/>
                </a:cubicBezTo>
                <a:cubicBezTo>
                  <a:pt x="5243406" y="2486480"/>
                  <a:pt x="5248910" y="2492312"/>
                  <a:pt x="5254096" y="2498407"/>
                </a:cubicBezTo>
                <a:lnTo>
                  <a:pt x="5254837" y="2499148"/>
                </a:lnTo>
                <a:cubicBezTo>
                  <a:pt x="5261927" y="2491952"/>
                  <a:pt x="5269547" y="2485274"/>
                  <a:pt x="5277590" y="2479146"/>
                </a:cubicBezTo>
                <a:cubicBezTo>
                  <a:pt x="5270288" y="2473187"/>
                  <a:pt x="5263515" y="2466710"/>
                  <a:pt x="5257165" y="2459778"/>
                </a:cubicBezTo>
                <a:close/>
                <a:moveTo>
                  <a:pt x="1418484" y="2438824"/>
                </a:moveTo>
                <a:cubicBezTo>
                  <a:pt x="1405974" y="2454466"/>
                  <a:pt x="1391031" y="2468012"/>
                  <a:pt x="1374246" y="2478934"/>
                </a:cubicBezTo>
                <a:cubicBezTo>
                  <a:pt x="1390438" y="2488893"/>
                  <a:pt x="1405022" y="2501244"/>
                  <a:pt x="1417531" y="2515553"/>
                </a:cubicBezTo>
                <a:lnTo>
                  <a:pt x="1417531" y="2514812"/>
                </a:lnTo>
                <a:cubicBezTo>
                  <a:pt x="1427607" y="2501339"/>
                  <a:pt x="1439185" y="2489052"/>
                  <a:pt x="1452033" y="2478193"/>
                </a:cubicBezTo>
                <a:cubicBezTo>
                  <a:pt x="1439312" y="2466457"/>
                  <a:pt x="1428051" y="2453238"/>
                  <a:pt x="1418484" y="2438824"/>
                </a:cubicBezTo>
                <a:close/>
                <a:moveTo>
                  <a:pt x="617426" y="2204826"/>
                </a:moveTo>
                <a:cubicBezTo>
                  <a:pt x="655872" y="2198878"/>
                  <a:pt x="695825" y="2211361"/>
                  <a:pt x="724217" y="2240174"/>
                </a:cubicBezTo>
                <a:cubicBezTo>
                  <a:pt x="746855" y="2262928"/>
                  <a:pt x="759512" y="2293758"/>
                  <a:pt x="759418" y="2325857"/>
                </a:cubicBezTo>
                <a:cubicBezTo>
                  <a:pt x="759206" y="2392659"/>
                  <a:pt x="704881" y="2446655"/>
                  <a:pt x="638069" y="2446443"/>
                </a:cubicBezTo>
                <a:lnTo>
                  <a:pt x="637963" y="2446020"/>
                </a:lnTo>
                <a:cubicBezTo>
                  <a:pt x="601239" y="2446613"/>
                  <a:pt x="566219" y="2430537"/>
                  <a:pt x="542713" y="2402311"/>
                </a:cubicBezTo>
                <a:cubicBezTo>
                  <a:pt x="519144" y="2374159"/>
                  <a:pt x="509672" y="2336800"/>
                  <a:pt x="516996" y="2300817"/>
                </a:cubicBezTo>
                <a:cubicBezTo>
                  <a:pt x="520477" y="2282973"/>
                  <a:pt x="528002" y="2266177"/>
                  <a:pt x="539009" y="2251710"/>
                </a:cubicBezTo>
                <a:cubicBezTo>
                  <a:pt x="549888" y="2237222"/>
                  <a:pt x="563890" y="2225358"/>
                  <a:pt x="579967" y="2216997"/>
                </a:cubicBezTo>
                <a:cubicBezTo>
                  <a:pt x="591963" y="2210840"/>
                  <a:pt x="604611" y="2206809"/>
                  <a:pt x="617426" y="2204826"/>
                </a:cubicBezTo>
                <a:close/>
                <a:moveTo>
                  <a:pt x="2059728" y="2157307"/>
                </a:moveTo>
                <a:lnTo>
                  <a:pt x="2056977" y="2160058"/>
                </a:lnTo>
                <a:lnTo>
                  <a:pt x="2056871" y="2160058"/>
                </a:lnTo>
                <a:lnTo>
                  <a:pt x="2062797" y="2165350"/>
                </a:lnTo>
                <a:lnTo>
                  <a:pt x="2065125" y="2162916"/>
                </a:lnTo>
                <a:close/>
                <a:moveTo>
                  <a:pt x="4935537" y="2150851"/>
                </a:moveTo>
                <a:cubicBezTo>
                  <a:pt x="4932362" y="2154555"/>
                  <a:pt x="4928976" y="2158048"/>
                  <a:pt x="4925588" y="2161434"/>
                </a:cubicBezTo>
                <a:cubicBezTo>
                  <a:pt x="4928552" y="2164292"/>
                  <a:pt x="4931410" y="2167255"/>
                  <a:pt x="4934162" y="2170113"/>
                </a:cubicBezTo>
                <a:lnTo>
                  <a:pt x="4934585" y="2170113"/>
                </a:lnTo>
                <a:cubicBezTo>
                  <a:pt x="4937654" y="2166726"/>
                  <a:pt x="4941359" y="2163445"/>
                  <a:pt x="4945169" y="2160164"/>
                </a:cubicBezTo>
                <a:close/>
                <a:moveTo>
                  <a:pt x="1739477" y="2136987"/>
                </a:moveTo>
                <a:cubicBezTo>
                  <a:pt x="1732227" y="2145189"/>
                  <a:pt x="1724374" y="2152830"/>
                  <a:pt x="1715981" y="2159847"/>
                </a:cubicBezTo>
                <a:cubicBezTo>
                  <a:pt x="1724638" y="2166482"/>
                  <a:pt x="1732809" y="2173732"/>
                  <a:pt x="1740429" y="2181543"/>
                </a:cubicBezTo>
                <a:lnTo>
                  <a:pt x="1740641" y="2181860"/>
                </a:lnTo>
                <a:cubicBezTo>
                  <a:pt x="1746832" y="2174367"/>
                  <a:pt x="1753510" y="2167297"/>
                  <a:pt x="1760643" y="2160693"/>
                </a:cubicBezTo>
                <a:cubicBezTo>
                  <a:pt x="1752981" y="2153359"/>
                  <a:pt x="1745901" y="2145432"/>
                  <a:pt x="1739477" y="2136987"/>
                </a:cubicBezTo>
                <a:close/>
                <a:moveTo>
                  <a:pt x="5256107" y="2125557"/>
                </a:moveTo>
                <a:cubicBezTo>
                  <a:pt x="5247322" y="2138511"/>
                  <a:pt x="5236951" y="2150375"/>
                  <a:pt x="5225415" y="2160905"/>
                </a:cubicBezTo>
                <a:cubicBezTo>
                  <a:pt x="5236739" y="2170409"/>
                  <a:pt x="5247006" y="2181045"/>
                  <a:pt x="5256107" y="2192655"/>
                </a:cubicBezTo>
                <a:lnTo>
                  <a:pt x="5256318" y="2192867"/>
                </a:lnTo>
                <a:cubicBezTo>
                  <a:pt x="5267431" y="2180823"/>
                  <a:pt x="5280026" y="2170166"/>
                  <a:pt x="5293677" y="2161117"/>
                </a:cubicBezTo>
                <a:cubicBezTo>
                  <a:pt x="5279602" y="2151031"/>
                  <a:pt x="5266901" y="2139072"/>
                  <a:pt x="5256107" y="2125557"/>
                </a:cubicBezTo>
                <a:close/>
                <a:moveTo>
                  <a:pt x="638193" y="2117178"/>
                </a:moveTo>
                <a:lnTo>
                  <a:pt x="638281" y="2117196"/>
                </a:lnTo>
                <a:lnTo>
                  <a:pt x="638069" y="2117196"/>
                </a:lnTo>
                <a:close/>
                <a:moveTo>
                  <a:pt x="1417214" y="2098358"/>
                </a:moveTo>
                <a:cubicBezTo>
                  <a:pt x="1401011" y="2124435"/>
                  <a:pt x="1377992" y="2145580"/>
                  <a:pt x="1350645" y="2159529"/>
                </a:cubicBezTo>
                <a:cubicBezTo>
                  <a:pt x="1376891" y="2171647"/>
                  <a:pt x="1399921" y="2189766"/>
                  <a:pt x="1417849" y="2212446"/>
                </a:cubicBezTo>
                <a:lnTo>
                  <a:pt x="1418167" y="2212446"/>
                </a:lnTo>
                <a:cubicBezTo>
                  <a:pt x="1431279" y="2192105"/>
                  <a:pt x="1447821" y="2174208"/>
                  <a:pt x="1467062" y="2159529"/>
                </a:cubicBezTo>
                <a:cubicBezTo>
                  <a:pt x="1446477" y="2142723"/>
                  <a:pt x="1429523" y="2121906"/>
                  <a:pt x="1417214" y="2098358"/>
                </a:cubicBezTo>
                <a:close/>
                <a:moveTo>
                  <a:pt x="637675" y="1899923"/>
                </a:moveTo>
                <a:cubicBezTo>
                  <a:pt x="652147" y="1899554"/>
                  <a:pt x="666930" y="1902016"/>
                  <a:pt x="681249" y="1907646"/>
                </a:cubicBezTo>
                <a:cubicBezTo>
                  <a:pt x="695102" y="1912631"/>
                  <a:pt x="707781" y="1920409"/>
                  <a:pt x="718502" y="1930506"/>
                </a:cubicBezTo>
                <a:cubicBezTo>
                  <a:pt x="751554" y="1961758"/>
                  <a:pt x="761576" y="2010325"/>
                  <a:pt x="743584" y="2052108"/>
                </a:cubicBezTo>
                <a:cubicBezTo>
                  <a:pt x="737764" y="2065591"/>
                  <a:pt x="729223" y="2077731"/>
                  <a:pt x="718502" y="2087774"/>
                </a:cubicBezTo>
                <a:cubicBezTo>
                  <a:pt x="707702" y="2098019"/>
                  <a:pt x="695024" y="2105803"/>
                  <a:pt x="681330" y="2110812"/>
                </a:cubicBezTo>
                <a:lnTo>
                  <a:pt x="638193" y="2117178"/>
                </a:lnTo>
                <a:lnTo>
                  <a:pt x="596066" y="2108458"/>
                </a:lnTo>
                <a:cubicBezTo>
                  <a:pt x="557116" y="2091889"/>
                  <a:pt x="529664" y="2053521"/>
                  <a:pt x="529061" y="2008611"/>
                </a:cubicBezTo>
                <a:cubicBezTo>
                  <a:pt x="529378" y="1995583"/>
                  <a:pt x="531982" y="1982713"/>
                  <a:pt x="536755" y="1970574"/>
                </a:cubicBezTo>
                <a:cubicBezTo>
                  <a:pt x="553646" y="1927617"/>
                  <a:pt x="594260" y="1901030"/>
                  <a:pt x="637675" y="1899923"/>
                </a:cubicBezTo>
                <a:close/>
                <a:moveTo>
                  <a:pt x="954246" y="1865630"/>
                </a:moveTo>
                <a:cubicBezTo>
                  <a:pt x="1032806" y="1865270"/>
                  <a:pt x="1096783" y="1928654"/>
                  <a:pt x="1097142" y="2007214"/>
                </a:cubicBezTo>
                <a:cubicBezTo>
                  <a:pt x="1097513" y="2085763"/>
                  <a:pt x="1034129" y="2149750"/>
                  <a:pt x="955569" y="2150110"/>
                </a:cubicBezTo>
                <a:cubicBezTo>
                  <a:pt x="936879" y="2150184"/>
                  <a:pt x="918368" y="2146596"/>
                  <a:pt x="901065" y="2139527"/>
                </a:cubicBezTo>
                <a:cubicBezTo>
                  <a:pt x="847820" y="2117757"/>
                  <a:pt x="812937" y="2066057"/>
                  <a:pt x="812673" y="2008537"/>
                </a:cubicBezTo>
                <a:cubicBezTo>
                  <a:pt x="812303" y="1929977"/>
                  <a:pt x="875697" y="1866000"/>
                  <a:pt x="954246" y="1865630"/>
                </a:cubicBezTo>
                <a:close/>
                <a:moveTo>
                  <a:pt x="2378816" y="1838007"/>
                </a:moveTo>
                <a:lnTo>
                  <a:pt x="2375006" y="1842029"/>
                </a:lnTo>
                <a:lnTo>
                  <a:pt x="2380720" y="1847427"/>
                </a:lnTo>
                <a:lnTo>
                  <a:pt x="2384319" y="1843723"/>
                </a:lnTo>
                <a:close/>
                <a:moveTo>
                  <a:pt x="4615815" y="1833880"/>
                </a:moveTo>
                <a:cubicBezTo>
                  <a:pt x="4613064" y="1837055"/>
                  <a:pt x="4610206" y="1840230"/>
                  <a:pt x="4607242" y="1843193"/>
                </a:cubicBezTo>
                <a:cubicBezTo>
                  <a:pt x="4609570" y="1845416"/>
                  <a:pt x="4611794" y="1847638"/>
                  <a:pt x="4614016" y="1849967"/>
                </a:cubicBezTo>
                <a:cubicBezTo>
                  <a:pt x="4617085" y="1847003"/>
                  <a:pt x="4620154" y="1844146"/>
                  <a:pt x="4623329" y="1841500"/>
                </a:cubicBezTo>
                <a:cubicBezTo>
                  <a:pt x="4620683" y="1839098"/>
                  <a:pt x="4618143" y="1836547"/>
                  <a:pt x="4615815" y="1833880"/>
                </a:cubicBezTo>
                <a:close/>
                <a:moveTo>
                  <a:pt x="2057717" y="1820968"/>
                </a:moveTo>
                <a:cubicBezTo>
                  <a:pt x="2051844" y="1827710"/>
                  <a:pt x="2045546" y="1834071"/>
                  <a:pt x="2038879" y="1840018"/>
                </a:cubicBezTo>
                <a:cubicBezTo>
                  <a:pt x="2046298" y="1845913"/>
                  <a:pt x="2053368" y="1852242"/>
                  <a:pt x="2060046" y="1858963"/>
                </a:cubicBezTo>
                <a:lnTo>
                  <a:pt x="2060151" y="1858645"/>
                </a:lnTo>
                <a:cubicBezTo>
                  <a:pt x="2065443" y="1852930"/>
                  <a:pt x="2071052" y="1847427"/>
                  <a:pt x="2076979" y="1842135"/>
                </a:cubicBezTo>
                <a:cubicBezTo>
                  <a:pt x="2070100" y="1835510"/>
                  <a:pt x="2063665" y="1828440"/>
                  <a:pt x="2057717" y="1820968"/>
                </a:cubicBezTo>
                <a:close/>
                <a:moveTo>
                  <a:pt x="4937019" y="1812502"/>
                </a:moveTo>
                <a:cubicBezTo>
                  <a:pt x="4929506" y="1822799"/>
                  <a:pt x="4921144" y="1832430"/>
                  <a:pt x="4911937" y="1841288"/>
                </a:cubicBezTo>
                <a:cubicBezTo>
                  <a:pt x="4920297" y="1848474"/>
                  <a:pt x="4928130" y="1856221"/>
                  <a:pt x="4935432" y="1864466"/>
                </a:cubicBezTo>
                <a:lnTo>
                  <a:pt x="4935432" y="1864572"/>
                </a:lnTo>
                <a:cubicBezTo>
                  <a:pt x="4944215" y="1855343"/>
                  <a:pt x="4953741" y="1846876"/>
                  <a:pt x="4964006" y="1839278"/>
                </a:cubicBezTo>
                <a:cubicBezTo>
                  <a:pt x="4954164" y="1831192"/>
                  <a:pt x="4945169" y="1822228"/>
                  <a:pt x="4937019" y="1812502"/>
                </a:cubicBezTo>
                <a:close/>
                <a:moveTo>
                  <a:pt x="1739053" y="1792499"/>
                </a:moveTo>
                <a:cubicBezTo>
                  <a:pt x="1726163" y="1811380"/>
                  <a:pt x="1709737" y="1827583"/>
                  <a:pt x="1690688" y="1840230"/>
                </a:cubicBezTo>
                <a:lnTo>
                  <a:pt x="1739455" y="1880255"/>
                </a:lnTo>
                <a:lnTo>
                  <a:pt x="1739265" y="1880447"/>
                </a:lnTo>
                <a:lnTo>
                  <a:pt x="1739688" y="1880447"/>
                </a:lnTo>
                <a:lnTo>
                  <a:pt x="1739455" y="1880255"/>
                </a:lnTo>
                <a:lnTo>
                  <a:pt x="1778740" y="1840442"/>
                </a:lnTo>
                <a:cubicBezTo>
                  <a:pt x="1763099" y="1826620"/>
                  <a:pt x="1749710" y="1810438"/>
                  <a:pt x="1739053" y="1792499"/>
                </a:cubicBezTo>
                <a:close/>
                <a:moveTo>
                  <a:pt x="5257165" y="1774190"/>
                </a:moveTo>
                <a:lnTo>
                  <a:pt x="5257165" y="1774296"/>
                </a:lnTo>
                <a:cubicBezTo>
                  <a:pt x="5244994" y="1799410"/>
                  <a:pt x="5227425" y="1821550"/>
                  <a:pt x="5205836" y="1839172"/>
                </a:cubicBezTo>
                <a:cubicBezTo>
                  <a:pt x="5225415" y="1853290"/>
                  <a:pt x="5242348" y="1870689"/>
                  <a:pt x="5255895" y="1890607"/>
                </a:cubicBezTo>
                <a:cubicBezTo>
                  <a:pt x="5273674" y="1868202"/>
                  <a:pt x="5296323" y="1850115"/>
                  <a:pt x="5322041" y="1837690"/>
                </a:cubicBezTo>
                <a:cubicBezTo>
                  <a:pt x="5295159" y="1822725"/>
                  <a:pt x="5272722" y="1800786"/>
                  <a:pt x="5257165" y="1774190"/>
                </a:cubicBezTo>
                <a:close/>
                <a:moveTo>
                  <a:pt x="1420495" y="1740958"/>
                </a:moveTo>
                <a:cubicBezTo>
                  <a:pt x="1402884" y="1792891"/>
                  <a:pt x="1359059" y="1831594"/>
                  <a:pt x="1305348" y="1842664"/>
                </a:cubicBezTo>
                <a:cubicBezTo>
                  <a:pt x="1351693" y="1851141"/>
                  <a:pt x="1392290" y="1878817"/>
                  <a:pt x="1417108" y="1918864"/>
                </a:cubicBezTo>
                <a:lnTo>
                  <a:pt x="1417637" y="1918441"/>
                </a:lnTo>
                <a:cubicBezTo>
                  <a:pt x="1434962" y="1885696"/>
                  <a:pt x="1461145" y="1858486"/>
                  <a:pt x="1493202" y="1839913"/>
                </a:cubicBezTo>
                <a:cubicBezTo>
                  <a:pt x="1458023" y="1816566"/>
                  <a:pt x="1432263" y="1781503"/>
                  <a:pt x="1420495" y="1740958"/>
                </a:cubicBezTo>
                <a:close/>
                <a:moveTo>
                  <a:pt x="5580355" y="1686780"/>
                </a:moveTo>
                <a:lnTo>
                  <a:pt x="5580355" y="1692838"/>
                </a:lnTo>
                <a:lnTo>
                  <a:pt x="5579745" y="1689724"/>
                </a:lnTo>
                <a:close/>
                <a:moveTo>
                  <a:pt x="635291" y="1596920"/>
                </a:moveTo>
                <a:cubicBezTo>
                  <a:pt x="647537" y="1596652"/>
                  <a:pt x="660038" y="1598780"/>
                  <a:pt x="672137" y="1603587"/>
                </a:cubicBezTo>
                <a:cubicBezTo>
                  <a:pt x="720534" y="1622817"/>
                  <a:pt x="744188" y="1677638"/>
                  <a:pt x="724958" y="1726036"/>
                </a:cubicBezTo>
                <a:cubicBezTo>
                  <a:pt x="710586" y="1761522"/>
                  <a:pt x="676359" y="1784953"/>
                  <a:pt x="638069" y="1785514"/>
                </a:cubicBezTo>
                <a:cubicBezTo>
                  <a:pt x="625898" y="1785609"/>
                  <a:pt x="613822" y="1783345"/>
                  <a:pt x="602509" y="1778857"/>
                </a:cubicBezTo>
                <a:cubicBezTo>
                  <a:pt x="554112" y="1759627"/>
                  <a:pt x="530457" y="1704806"/>
                  <a:pt x="549687" y="1656408"/>
                </a:cubicBezTo>
                <a:cubicBezTo>
                  <a:pt x="564111" y="1620102"/>
                  <a:pt x="598553" y="1597726"/>
                  <a:pt x="635291" y="1596920"/>
                </a:cubicBezTo>
                <a:close/>
                <a:moveTo>
                  <a:pt x="954341" y="1566439"/>
                </a:moveTo>
                <a:cubicBezTo>
                  <a:pt x="1022667" y="1566100"/>
                  <a:pt x="1078335" y="1621219"/>
                  <a:pt x="1078675" y="1689544"/>
                </a:cubicBezTo>
                <a:cubicBezTo>
                  <a:pt x="1079013" y="1757871"/>
                  <a:pt x="1023895" y="1813539"/>
                  <a:pt x="955569" y="1813877"/>
                </a:cubicBezTo>
                <a:cubicBezTo>
                  <a:pt x="922771" y="1814015"/>
                  <a:pt x="891265" y="1801156"/>
                  <a:pt x="867939" y="1778106"/>
                </a:cubicBezTo>
                <a:cubicBezTo>
                  <a:pt x="844603" y="1755013"/>
                  <a:pt x="831405" y="1723602"/>
                  <a:pt x="831236" y="1690772"/>
                </a:cubicBezTo>
                <a:cubicBezTo>
                  <a:pt x="830897" y="1622446"/>
                  <a:pt x="886015" y="1566778"/>
                  <a:pt x="954341" y="1566439"/>
                </a:cubicBezTo>
                <a:close/>
                <a:moveTo>
                  <a:pt x="3338195" y="1523682"/>
                </a:moveTo>
                <a:lnTo>
                  <a:pt x="3336078" y="1525693"/>
                </a:lnTo>
                <a:lnTo>
                  <a:pt x="3336925" y="1526540"/>
                </a:lnTo>
                <a:lnTo>
                  <a:pt x="3339042" y="1524529"/>
                </a:lnTo>
                <a:close/>
                <a:moveTo>
                  <a:pt x="3657282" y="1522201"/>
                </a:moveTo>
                <a:lnTo>
                  <a:pt x="3654848" y="1524952"/>
                </a:lnTo>
                <a:lnTo>
                  <a:pt x="3657070" y="1526963"/>
                </a:lnTo>
                <a:cubicBezTo>
                  <a:pt x="3658024" y="1526212"/>
                  <a:pt x="3658870" y="1525397"/>
                  <a:pt x="3659716" y="1524529"/>
                </a:cubicBezTo>
                <a:close/>
                <a:moveTo>
                  <a:pt x="3017837" y="1521142"/>
                </a:moveTo>
                <a:cubicBezTo>
                  <a:pt x="3016779" y="1522095"/>
                  <a:pt x="3015615" y="1523471"/>
                  <a:pt x="3014556" y="1524529"/>
                </a:cubicBezTo>
                <a:lnTo>
                  <a:pt x="3014768" y="1524423"/>
                </a:lnTo>
                <a:cubicBezTo>
                  <a:pt x="3016250" y="1525905"/>
                  <a:pt x="3017731" y="1527281"/>
                  <a:pt x="3019107" y="1528868"/>
                </a:cubicBezTo>
                <a:cubicBezTo>
                  <a:pt x="3020060" y="1527736"/>
                  <a:pt x="3021118" y="1526709"/>
                  <a:pt x="3022282" y="1525799"/>
                </a:cubicBezTo>
                <a:close/>
                <a:moveTo>
                  <a:pt x="3976158" y="1517756"/>
                </a:moveTo>
                <a:cubicBezTo>
                  <a:pt x="3974148" y="1520084"/>
                  <a:pt x="3971924" y="1522307"/>
                  <a:pt x="3969914" y="1524529"/>
                </a:cubicBezTo>
                <a:lnTo>
                  <a:pt x="3970020" y="1524423"/>
                </a:lnTo>
                <a:cubicBezTo>
                  <a:pt x="3971924" y="1526328"/>
                  <a:pt x="3974042" y="1528233"/>
                  <a:pt x="3975840" y="1530244"/>
                </a:cubicBezTo>
                <a:lnTo>
                  <a:pt x="3982402" y="1524106"/>
                </a:lnTo>
                <a:cubicBezTo>
                  <a:pt x="3980180" y="1522095"/>
                  <a:pt x="3978169" y="1519978"/>
                  <a:pt x="3976158" y="1517756"/>
                </a:cubicBezTo>
                <a:close/>
                <a:moveTo>
                  <a:pt x="2697585" y="1511618"/>
                </a:moveTo>
                <a:cubicBezTo>
                  <a:pt x="2694411" y="1515004"/>
                  <a:pt x="2691236" y="1518285"/>
                  <a:pt x="2687955" y="1521460"/>
                </a:cubicBezTo>
                <a:lnTo>
                  <a:pt x="2687849" y="1521883"/>
                </a:lnTo>
                <a:cubicBezTo>
                  <a:pt x="2691765" y="1524952"/>
                  <a:pt x="2695681" y="1528551"/>
                  <a:pt x="2699490" y="1532467"/>
                </a:cubicBezTo>
                <a:cubicBezTo>
                  <a:pt x="2702348" y="1529503"/>
                  <a:pt x="2705206" y="1526752"/>
                  <a:pt x="2708169" y="1523894"/>
                </a:cubicBezTo>
                <a:cubicBezTo>
                  <a:pt x="2704677" y="1519767"/>
                  <a:pt x="2701078" y="1515745"/>
                  <a:pt x="2697585" y="1511618"/>
                </a:cubicBezTo>
                <a:close/>
                <a:moveTo>
                  <a:pt x="4297256" y="1507067"/>
                </a:moveTo>
                <a:cubicBezTo>
                  <a:pt x="4292600" y="1512782"/>
                  <a:pt x="4287626" y="1518253"/>
                  <a:pt x="4282440" y="1523471"/>
                </a:cubicBezTo>
                <a:cubicBezTo>
                  <a:pt x="4286779" y="1527704"/>
                  <a:pt x="4290800" y="1531620"/>
                  <a:pt x="4294610" y="1535747"/>
                </a:cubicBezTo>
                <a:lnTo>
                  <a:pt x="4294506" y="1535113"/>
                </a:lnTo>
                <a:cubicBezTo>
                  <a:pt x="4299479" y="1529980"/>
                  <a:pt x="4304771" y="1525143"/>
                  <a:pt x="4310275" y="1520613"/>
                </a:cubicBezTo>
                <a:cubicBezTo>
                  <a:pt x="4305723" y="1516338"/>
                  <a:pt x="4301384" y="1511808"/>
                  <a:pt x="4297256" y="1507067"/>
                </a:cubicBezTo>
                <a:close/>
                <a:moveTo>
                  <a:pt x="2377228" y="1496589"/>
                </a:moveTo>
                <a:cubicBezTo>
                  <a:pt x="2370264" y="1505066"/>
                  <a:pt x="2362623" y="1512962"/>
                  <a:pt x="2354368" y="1520190"/>
                </a:cubicBezTo>
                <a:cubicBezTo>
                  <a:pt x="2363057" y="1526836"/>
                  <a:pt x="2371227" y="1534118"/>
                  <a:pt x="2378816" y="1541992"/>
                </a:cubicBezTo>
                <a:lnTo>
                  <a:pt x="2378392" y="1541357"/>
                </a:lnTo>
                <a:cubicBezTo>
                  <a:pt x="2385070" y="1534202"/>
                  <a:pt x="2392140" y="1527418"/>
                  <a:pt x="2399559" y="1521037"/>
                </a:cubicBezTo>
                <a:cubicBezTo>
                  <a:pt x="2391494" y="1513480"/>
                  <a:pt x="2384023" y="1505310"/>
                  <a:pt x="2377228" y="1496589"/>
                </a:cubicBezTo>
                <a:close/>
                <a:moveTo>
                  <a:pt x="4617932" y="1487699"/>
                </a:moveTo>
                <a:cubicBezTo>
                  <a:pt x="4609676" y="1499690"/>
                  <a:pt x="4600151" y="1510792"/>
                  <a:pt x="4589568" y="1520825"/>
                </a:cubicBezTo>
                <a:cubicBezTo>
                  <a:pt x="4599093" y="1528741"/>
                  <a:pt x="4607878" y="1537451"/>
                  <a:pt x="4615921" y="1546860"/>
                </a:cubicBezTo>
                <a:cubicBezTo>
                  <a:pt x="4625763" y="1536467"/>
                  <a:pt x="4636558" y="1527101"/>
                  <a:pt x="4648306" y="1518920"/>
                </a:cubicBezTo>
                <a:cubicBezTo>
                  <a:pt x="4637088" y="1509670"/>
                  <a:pt x="4626821" y="1499193"/>
                  <a:pt x="4617932" y="1487699"/>
                </a:cubicBezTo>
                <a:close/>
                <a:moveTo>
                  <a:pt x="2055813" y="1470978"/>
                </a:moveTo>
                <a:cubicBezTo>
                  <a:pt x="2043345" y="1489826"/>
                  <a:pt x="2027396" y="1506135"/>
                  <a:pt x="2008823" y="1519026"/>
                </a:cubicBezTo>
                <a:cubicBezTo>
                  <a:pt x="2027206" y="1529895"/>
                  <a:pt x="2043716" y="1543653"/>
                  <a:pt x="2057717" y="1559772"/>
                </a:cubicBezTo>
                <a:cubicBezTo>
                  <a:pt x="2068914" y="1544839"/>
                  <a:pt x="2082048" y="1531451"/>
                  <a:pt x="2096770" y="1519978"/>
                </a:cubicBezTo>
                <a:cubicBezTo>
                  <a:pt x="2080535" y="1505987"/>
                  <a:pt x="2066692" y="1489435"/>
                  <a:pt x="2055813" y="1470978"/>
                </a:cubicBezTo>
                <a:close/>
                <a:moveTo>
                  <a:pt x="4938183" y="1455526"/>
                </a:moveTo>
                <a:lnTo>
                  <a:pt x="4937866" y="1456372"/>
                </a:lnTo>
                <a:cubicBezTo>
                  <a:pt x="4925800" y="1480989"/>
                  <a:pt x="4908444" y="1502664"/>
                  <a:pt x="4887066" y="1519872"/>
                </a:cubicBezTo>
                <a:cubicBezTo>
                  <a:pt x="4906221" y="1533282"/>
                  <a:pt x="4923049" y="1549813"/>
                  <a:pt x="4936702" y="1568767"/>
                </a:cubicBezTo>
                <a:cubicBezTo>
                  <a:pt x="4953846" y="1547971"/>
                  <a:pt x="4975225" y="1531027"/>
                  <a:pt x="4999355" y="1519026"/>
                </a:cubicBezTo>
                <a:cubicBezTo>
                  <a:pt x="4973743" y="1503553"/>
                  <a:pt x="4952682" y="1481667"/>
                  <a:pt x="4938183" y="1455526"/>
                </a:cubicBezTo>
                <a:close/>
                <a:moveTo>
                  <a:pt x="1738948" y="1427163"/>
                </a:moveTo>
                <a:cubicBezTo>
                  <a:pt x="1722945" y="1470078"/>
                  <a:pt x="1689184" y="1503987"/>
                  <a:pt x="1646343" y="1520190"/>
                </a:cubicBezTo>
                <a:cubicBezTo>
                  <a:pt x="1683692" y="1532287"/>
                  <a:pt x="1715950" y="1556501"/>
                  <a:pt x="1737995" y="1588982"/>
                </a:cubicBezTo>
                <a:lnTo>
                  <a:pt x="1738101" y="1588982"/>
                </a:lnTo>
                <a:cubicBezTo>
                  <a:pt x="1755214" y="1560248"/>
                  <a:pt x="1779227" y="1536245"/>
                  <a:pt x="1807950" y="1519132"/>
                </a:cubicBezTo>
                <a:cubicBezTo>
                  <a:pt x="1775418" y="1496938"/>
                  <a:pt x="1751161" y="1464596"/>
                  <a:pt x="1738948" y="1427163"/>
                </a:cubicBezTo>
                <a:close/>
                <a:moveTo>
                  <a:pt x="968359" y="1267634"/>
                </a:moveTo>
                <a:cubicBezTo>
                  <a:pt x="981146" y="1269108"/>
                  <a:pt x="993852" y="1272947"/>
                  <a:pt x="1005840" y="1279313"/>
                </a:cubicBezTo>
                <a:cubicBezTo>
                  <a:pt x="1048755" y="1302163"/>
                  <a:pt x="1070588" y="1351322"/>
                  <a:pt x="1058756" y="1398482"/>
                </a:cubicBezTo>
                <a:cubicBezTo>
                  <a:pt x="1046998" y="1445609"/>
                  <a:pt x="1004676" y="1478693"/>
                  <a:pt x="956098" y="1478703"/>
                </a:cubicBezTo>
                <a:lnTo>
                  <a:pt x="956416" y="1478809"/>
                </a:lnTo>
                <a:cubicBezTo>
                  <a:pt x="913511" y="1478883"/>
                  <a:pt x="874808" y="1453060"/>
                  <a:pt x="858414" y="1413404"/>
                </a:cubicBezTo>
                <a:cubicBezTo>
                  <a:pt x="844740" y="1380702"/>
                  <a:pt x="848444" y="1343311"/>
                  <a:pt x="868256" y="1313921"/>
                </a:cubicBezTo>
                <a:cubicBezTo>
                  <a:pt x="890902" y="1280083"/>
                  <a:pt x="929997" y="1263212"/>
                  <a:pt x="968359" y="1267634"/>
                </a:cubicBezTo>
                <a:close/>
                <a:moveTo>
                  <a:pt x="1265639" y="1241647"/>
                </a:moveTo>
                <a:cubicBezTo>
                  <a:pt x="1337849" y="1239456"/>
                  <a:pt x="1398174" y="1296215"/>
                  <a:pt x="1400365" y="1368425"/>
                </a:cubicBezTo>
                <a:cubicBezTo>
                  <a:pt x="1402567" y="1440635"/>
                  <a:pt x="1345808" y="1500950"/>
                  <a:pt x="1273598" y="1503151"/>
                </a:cubicBezTo>
                <a:lnTo>
                  <a:pt x="1273598" y="1503045"/>
                </a:lnTo>
                <a:cubicBezTo>
                  <a:pt x="1256104" y="1503585"/>
                  <a:pt x="1238683" y="1500600"/>
                  <a:pt x="1222375" y="1494261"/>
                </a:cubicBezTo>
                <a:cubicBezTo>
                  <a:pt x="1206098" y="1487890"/>
                  <a:pt x="1191239" y="1478365"/>
                  <a:pt x="1178666" y="1466215"/>
                </a:cubicBezTo>
                <a:cubicBezTo>
                  <a:pt x="1177671" y="1465252"/>
                  <a:pt x="1176697" y="1464278"/>
                  <a:pt x="1175734" y="1463283"/>
                </a:cubicBezTo>
                <a:cubicBezTo>
                  <a:pt x="1125506" y="1411446"/>
                  <a:pt x="1126818" y="1328695"/>
                  <a:pt x="1178666" y="1278467"/>
                </a:cubicBezTo>
                <a:cubicBezTo>
                  <a:pt x="1191143" y="1266211"/>
                  <a:pt x="1206023" y="1256654"/>
                  <a:pt x="1222375" y="1250421"/>
                </a:cubicBezTo>
                <a:cubicBezTo>
                  <a:pt x="1236197" y="1245066"/>
                  <a:pt x="1250823" y="1242102"/>
                  <a:pt x="1265639" y="1241647"/>
                </a:cubicBezTo>
                <a:close/>
                <a:moveTo>
                  <a:pt x="5410306" y="1224598"/>
                </a:moveTo>
                <a:cubicBezTo>
                  <a:pt x="5432108" y="1225741"/>
                  <a:pt x="5453485" y="1231699"/>
                  <a:pt x="5472748" y="1242060"/>
                </a:cubicBezTo>
                <a:cubicBezTo>
                  <a:pt x="5492009" y="1252347"/>
                  <a:pt x="5508731" y="1266804"/>
                  <a:pt x="5521643" y="1284393"/>
                </a:cubicBezTo>
                <a:cubicBezTo>
                  <a:pt x="5540481" y="1309783"/>
                  <a:pt x="5550641" y="1340517"/>
                  <a:pt x="5550747" y="1372108"/>
                </a:cubicBezTo>
                <a:cubicBezTo>
                  <a:pt x="5550959" y="1453938"/>
                  <a:pt x="5484813" y="1520476"/>
                  <a:pt x="5403004" y="1520719"/>
                </a:cubicBezTo>
                <a:lnTo>
                  <a:pt x="5403638" y="1521566"/>
                </a:lnTo>
                <a:cubicBezTo>
                  <a:pt x="5384589" y="1521354"/>
                  <a:pt x="5365856" y="1517512"/>
                  <a:pt x="5348287" y="1510263"/>
                </a:cubicBezTo>
                <a:cubicBezTo>
                  <a:pt x="5271982" y="1478756"/>
                  <a:pt x="5235575" y="1391317"/>
                  <a:pt x="5267113" y="1314979"/>
                </a:cubicBezTo>
                <a:cubicBezTo>
                  <a:pt x="5274416" y="1297030"/>
                  <a:pt x="5285211" y="1280700"/>
                  <a:pt x="5298863" y="1266931"/>
                </a:cubicBezTo>
                <a:cubicBezTo>
                  <a:pt x="5312516" y="1253225"/>
                  <a:pt x="5328815" y="1242430"/>
                  <a:pt x="5346806" y="1235181"/>
                </a:cubicBezTo>
                <a:cubicBezTo>
                  <a:pt x="5366914" y="1227000"/>
                  <a:pt x="5388609" y="1223391"/>
                  <a:pt x="5410306" y="1224598"/>
                </a:cubicBezTo>
                <a:close/>
                <a:moveTo>
                  <a:pt x="3338089" y="1174009"/>
                </a:moveTo>
                <a:cubicBezTo>
                  <a:pt x="3330998" y="1183481"/>
                  <a:pt x="3323061" y="1192297"/>
                  <a:pt x="3314382" y="1200362"/>
                </a:cubicBezTo>
                <a:cubicBezTo>
                  <a:pt x="3322743" y="1206881"/>
                  <a:pt x="3330681" y="1213961"/>
                  <a:pt x="3338195" y="1221528"/>
                </a:cubicBezTo>
                <a:lnTo>
                  <a:pt x="3338301" y="1221528"/>
                </a:lnTo>
                <a:cubicBezTo>
                  <a:pt x="3345603" y="1213898"/>
                  <a:pt x="3353435" y="1206817"/>
                  <a:pt x="3361796" y="1200362"/>
                </a:cubicBezTo>
                <a:cubicBezTo>
                  <a:pt x="3353117" y="1192318"/>
                  <a:pt x="3345180" y="1183502"/>
                  <a:pt x="3338089" y="1174009"/>
                </a:cubicBezTo>
                <a:close/>
                <a:moveTo>
                  <a:pt x="3656542" y="1172633"/>
                </a:moveTo>
                <a:cubicBezTo>
                  <a:pt x="3649239" y="1182529"/>
                  <a:pt x="3641089" y="1191747"/>
                  <a:pt x="3632094" y="1200150"/>
                </a:cubicBezTo>
                <a:cubicBezTo>
                  <a:pt x="3641195" y="1207114"/>
                  <a:pt x="3649768" y="1214871"/>
                  <a:pt x="3657494" y="1223327"/>
                </a:cubicBezTo>
                <a:lnTo>
                  <a:pt x="3657918" y="1223010"/>
                </a:lnTo>
                <a:cubicBezTo>
                  <a:pt x="3665537" y="1215041"/>
                  <a:pt x="3673687" y="1207643"/>
                  <a:pt x="3682365" y="1200891"/>
                </a:cubicBezTo>
                <a:cubicBezTo>
                  <a:pt x="3672839" y="1192350"/>
                  <a:pt x="3664161" y="1182889"/>
                  <a:pt x="3656542" y="1172633"/>
                </a:cubicBezTo>
                <a:close/>
                <a:moveTo>
                  <a:pt x="3016144" y="1168400"/>
                </a:moveTo>
                <a:cubicBezTo>
                  <a:pt x="3007900" y="1179555"/>
                  <a:pt x="2998502" y="1189810"/>
                  <a:pt x="2988098" y="1198986"/>
                </a:cubicBezTo>
                <a:cubicBezTo>
                  <a:pt x="2998703" y="1206606"/>
                  <a:pt x="3008556" y="1215221"/>
                  <a:pt x="3017520" y="1224703"/>
                </a:cubicBezTo>
                <a:lnTo>
                  <a:pt x="3017731" y="1224703"/>
                </a:lnTo>
                <a:cubicBezTo>
                  <a:pt x="3025859" y="1215845"/>
                  <a:pt x="3034675" y="1207633"/>
                  <a:pt x="3044084" y="1200150"/>
                </a:cubicBezTo>
                <a:cubicBezTo>
                  <a:pt x="3033681" y="1190583"/>
                  <a:pt x="3024314" y="1179936"/>
                  <a:pt x="3016144" y="1168400"/>
                </a:cubicBezTo>
                <a:close/>
                <a:moveTo>
                  <a:pt x="3977322" y="1165437"/>
                </a:moveTo>
                <a:cubicBezTo>
                  <a:pt x="3968538" y="1178444"/>
                  <a:pt x="3958167" y="1190350"/>
                  <a:pt x="3946525" y="1200891"/>
                </a:cubicBezTo>
                <a:cubicBezTo>
                  <a:pt x="3957109" y="1209072"/>
                  <a:pt x="3966950" y="1218205"/>
                  <a:pt x="3975946" y="1228196"/>
                </a:cubicBezTo>
                <a:lnTo>
                  <a:pt x="3976688" y="1228302"/>
                </a:lnTo>
                <a:cubicBezTo>
                  <a:pt x="3986423" y="1217655"/>
                  <a:pt x="3997325" y="1208066"/>
                  <a:pt x="4009072" y="1199727"/>
                </a:cubicBezTo>
                <a:cubicBezTo>
                  <a:pt x="3997113" y="1189609"/>
                  <a:pt x="3986529" y="1178094"/>
                  <a:pt x="3977322" y="1165437"/>
                </a:cubicBezTo>
                <a:close/>
                <a:moveTo>
                  <a:pt x="2698326" y="1154113"/>
                </a:moveTo>
                <a:cubicBezTo>
                  <a:pt x="2687383" y="1171046"/>
                  <a:pt x="2673720" y="1186064"/>
                  <a:pt x="2657898" y="1198562"/>
                </a:cubicBezTo>
                <a:cubicBezTo>
                  <a:pt x="2672514" y="1208162"/>
                  <a:pt x="2685848" y="1219570"/>
                  <a:pt x="2697585" y="1232535"/>
                </a:cubicBezTo>
                <a:lnTo>
                  <a:pt x="2697797" y="1232429"/>
                </a:lnTo>
                <a:cubicBezTo>
                  <a:pt x="2708846" y="1219539"/>
                  <a:pt x="2721345" y="1207960"/>
                  <a:pt x="2735051" y="1197928"/>
                </a:cubicBezTo>
                <a:cubicBezTo>
                  <a:pt x="2720689" y="1185238"/>
                  <a:pt x="2708317" y="1170464"/>
                  <a:pt x="2698326" y="1154113"/>
                </a:cubicBezTo>
                <a:close/>
                <a:moveTo>
                  <a:pt x="4297786" y="1148821"/>
                </a:moveTo>
                <a:lnTo>
                  <a:pt x="4297680" y="1148927"/>
                </a:lnTo>
                <a:lnTo>
                  <a:pt x="4297691" y="1148939"/>
                </a:lnTo>
                <a:lnTo>
                  <a:pt x="4256616" y="1199515"/>
                </a:lnTo>
                <a:cubicBezTo>
                  <a:pt x="4271857" y="1210501"/>
                  <a:pt x="4285615" y="1223455"/>
                  <a:pt x="4297468" y="1238038"/>
                </a:cubicBezTo>
                <a:cubicBezTo>
                  <a:pt x="4310909" y="1222798"/>
                  <a:pt x="4326572" y="1209664"/>
                  <a:pt x="4343929" y="1199092"/>
                </a:cubicBezTo>
                <a:lnTo>
                  <a:pt x="4297691" y="1148939"/>
                </a:lnTo>
                <a:close/>
                <a:moveTo>
                  <a:pt x="2376276" y="1131676"/>
                </a:moveTo>
                <a:cubicBezTo>
                  <a:pt x="2362242" y="1158960"/>
                  <a:pt x="2341107" y="1181957"/>
                  <a:pt x="2315104" y="1198245"/>
                </a:cubicBezTo>
                <a:cubicBezTo>
                  <a:pt x="2338895" y="1210469"/>
                  <a:pt x="2359925" y="1227434"/>
                  <a:pt x="2376911" y="1248093"/>
                </a:cubicBezTo>
                <a:cubicBezTo>
                  <a:pt x="2391558" y="1228831"/>
                  <a:pt x="2409465" y="1212279"/>
                  <a:pt x="2429827" y="1199197"/>
                </a:cubicBezTo>
                <a:cubicBezTo>
                  <a:pt x="2407190" y="1181227"/>
                  <a:pt x="2389071" y="1158219"/>
                  <a:pt x="2376911" y="1131993"/>
                </a:cubicBezTo>
                <a:close/>
                <a:moveTo>
                  <a:pt x="4617402" y="1117812"/>
                </a:moveTo>
                <a:lnTo>
                  <a:pt x="4617631" y="1118170"/>
                </a:lnTo>
                <a:lnTo>
                  <a:pt x="4593232" y="1163030"/>
                </a:lnTo>
                <a:cubicBezTo>
                  <a:pt x="4582927" y="1176758"/>
                  <a:pt x="4570624" y="1188995"/>
                  <a:pt x="4556654" y="1199303"/>
                </a:cubicBezTo>
                <a:cubicBezTo>
                  <a:pt x="4580890" y="1214205"/>
                  <a:pt x="4601739" y="1234038"/>
                  <a:pt x="4617826" y="1257512"/>
                </a:cubicBezTo>
                <a:cubicBezTo>
                  <a:pt x="4637510" y="1232260"/>
                  <a:pt x="4663229" y="1212416"/>
                  <a:pt x="4692651" y="1199833"/>
                </a:cubicBezTo>
                <a:cubicBezTo>
                  <a:pt x="4675717" y="1190943"/>
                  <a:pt x="4660609" y="1179248"/>
                  <a:pt x="4647882" y="1165371"/>
                </a:cubicBezTo>
                <a:lnTo>
                  <a:pt x="4617631" y="1118170"/>
                </a:lnTo>
                <a:lnTo>
                  <a:pt x="4617826" y="1117812"/>
                </a:lnTo>
                <a:close/>
                <a:moveTo>
                  <a:pt x="2060680" y="1088072"/>
                </a:moveTo>
                <a:cubicBezTo>
                  <a:pt x="2048817" y="1141169"/>
                  <a:pt x="2010103" y="1184222"/>
                  <a:pt x="1958552" y="1201632"/>
                </a:cubicBezTo>
                <a:cubicBezTo>
                  <a:pt x="1998715" y="1213443"/>
                  <a:pt x="2033397" y="1239086"/>
                  <a:pt x="2056448" y="1274022"/>
                </a:cubicBezTo>
                <a:lnTo>
                  <a:pt x="2056977" y="1273704"/>
                </a:lnTo>
                <a:cubicBezTo>
                  <a:pt x="2075879" y="1241414"/>
                  <a:pt x="2103649" y="1215231"/>
                  <a:pt x="2136987" y="1198245"/>
                </a:cubicBezTo>
                <a:cubicBezTo>
                  <a:pt x="2097415" y="1173649"/>
                  <a:pt x="2069793" y="1133771"/>
                  <a:pt x="2060680" y="1088072"/>
                </a:cubicBezTo>
                <a:close/>
                <a:moveTo>
                  <a:pt x="1274487" y="946804"/>
                </a:moveTo>
                <a:cubicBezTo>
                  <a:pt x="1302168" y="946899"/>
                  <a:pt x="1329811" y="957554"/>
                  <a:pt x="1350856" y="978747"/>
                </a:cubicBezTo>
                <a:cubicBezTo>
                  <a:pt x="1371134" y="998982"/>
                  <a:pt x="1382553" y="1026435"/>
                  <a:pt x="1382638" y="1055084"/>
                </a:cubicBezTo>
                <a:cubicBezTo>
                  <a:pt x="1382797" y="1114880"/>
                  <a:pt x="1334452" y="1163479"/>
                  <a:pt x="1274656" y="1163637"/>
                </a:cubicBezTo>
                <a:lnTo>
                  <a:pt x="1274127" y="1163955"/>
                </a:lnTo>
                <a:cubicBezTo>
                  <a:pt x="1245362" y="1163913"/>
                  <a:pt x="1217782" y="1152493"/>
                  <a:pt x="1197398" y="1132205"/>
                </a:cubicBezTo>
                <a:cubicBezTo>
                  <a:pt x="1187302" y="1122204"/>
                  <a:pt x="1179280" y="1110298"/>
                  <a:pt x="1173797" y="1097174"/>
                </a:cubicBezTo>
                <a:cubicBezTo>
                  <a:pt x="1168368" y="1083977"/>
                  <a:pt x="1165563" y="1069848"/>
                  <a:pt x="1165542" y="1055582"/>
                </a:cubicBezTo>
                <a:cubicBezTo>
                  <a:pt x="1165532" y="1034140"/>
                  <a:pt x="1171903" y="1013174"/>
                  <a:pt x="1183852" y="995362"/>
                </a:cubicBezTo>
                <a:cubicBezTo>
                  <a:pt x="1187937" y="989182"/>
                  <a:pt x="1192635" y="983435"/>
                  <a:pt x="1197895" y="978217"/>
                </a:cubicBezTo>
                <a:cubicBezTo>
                  <a:pt x="1219089" y="957173"/>
                  <a:pt x="1246807" y="946708"/>
                  <a:pt x="1274487" y="946804"/>
                </a:cubicBezTo>
                <a:close/>
                <a:moveTo>
                  <a:pt x="5403956" y="932286"/>
                </a:moveTo>
                <a:cubicBezTo>
                  <a:pt x="5471160" y="932868"/>
                  <a:pt x="5525241" y="987467"/>
                  <a:pt x="5525241" y="1054629"/>
                </a:cubicBezTo>
                <a:cubicBezTo>
                  <a:pt x="5525346" y="1070599"/>
                  <a:pt x="5522277" y="1086422"/>
                  <a:pt x="5516245" y="1101196"/>
                </a:cubicBezTo>
                <a:cubicBezTo>
                  <a:pt x="5504074" y="1131168"/>
                  <a:pt x="5480261" y="1154917"/>
                  <a:pt x="5450205" y="1167024"/>
                </a:cubicBezTo>
                <a:cubicBezTo>
                  <a:pt x="5435494" y="1173173"/>
                  <a:pt x="5419619" y="1176306"/>
                  <a:pt x="5403638" y="1176232"/>
                </a:cubicBezTo>
                <a:lnTo>
                  <a:pt x="5403956" y="1176338"/>
                </a:lnTo>
                <a:cubicBezTo>
                  <a:pt x="5336540" y="1176338"/>
                  <a:pt x="5281930" y="1121706"/>
                  <a:pt x="5281930" y="1054312"/>
                </a:cubicBezTo>
                <a:cubicBezTo>
                  <a:pt x="5281930" y="986917"/>
                  <a:pt x="5336540" y="932286"/>
                  <a:pt x="5403956" y="932286"/>
                </a:cubicBezTo>
                <a:close/>
                <a:moveTo>
                  <a:pt x="1602750" y="926073"/>
                </a:moveTo>
                <a:cubicBezTo>
                  <a:pt x="1674347" y="932667"/>
                  <a:pt x="1727030" y="996061"/>
                  <a:pt x="1720427" y="1067647"/>
                </a:cubicBezTo>
                <a:cubicBezTo>
                  <a:pt x="1714246" y="1134089"/>
                  <a:pt x="1658874" y="1185122"/>
                  <a:pt x="1592156" y="1185863"/>
                </a:cubicBezTo>
                <a:cubicBezTo>
                  <a:pt x="1587711" y="1185905"/>
                  <a:pt x="1583277" y="1185725"/>
                  <a:pt x="1578853" y="1185323"/>
                </a:cubicBezTo>
                <a:cubicBezTo>
                  <a:pt x="1507257" y="1178719"/>
                  <a:pt x="1454573" y="1115335"/>
                  <a:pt x="1461177" y="1043739"/>
                </a:cubicBezTo>
                <a:cubicBezTo>
                  <a:pt x="1467781" y="972153"/>
                  <a:pt x="1531164" y="919469"/>
                  <a:pt x="1602750" y="926073"/>
                </a:cubicBezTo>
                <a:close/>
                <a:moveTo>
                  <a:pt x="5086919" y="909007"/>
                </a:moveTo>
                <a:cubicBezTo>
                  <a:pt x="5124239" y="909143"/>
                  <a:pt x="5161492" y="923518"/>
                  <a:pt x="5189855" y="952098"/>
                </a:cubicBezTo>
                <a:cubicBezTo>
                  <a:pt x="5246582" y="1009258"/>
                  <a:pt x="5246264" y="1101598"/>
                  <a:pt x="5189114" y="1158346"/>
                </a:cubicBezTo>
                <a:cubicBezTo>
                  <a:pt x="5161597" y="1185725"/>
                  <a:pt x="5124344" y="1200965"/>
                  <a:pt x="5085504" y="1200679"/>
                </a:cubicBezTo>
                <a:lnTo>
                  <a:pt x="5085398" y="1200679"/>
                </a:lnTo>
                <a:cubicBezTo>
                  <a:pt x="5046874" y="1200425"/>
                  <a:pt x="5010045" y="1184931"/>
                  <a:pt x="4982845" y="1157584"/>
                </a:cubicBezTo>
                <a:cubicBezTo>
                  <a:pt x="4926118" y="1100423"/>
                  <a:pt x="4926436" y="1008084"/>
                  <a:pt x="4983586" y="951346"/>
                </a:cubicBezTo>
                <a:cubicBezTo>
                  <a:pt x="5012214" y="922973"/>
                  <a:pt x="5049599" y="908870"/>
                  <a:pt x="5086919" y="909007"/>
                </a:cubicBezTo>
                <a:close/>
                <a:moveTo>
                  <a:pt x="3337031" y="793432"/>
                </a:moveTo>
                <a:cubicBezTo>
                  <a:pt x="3324860" y="828612"/>
                  <a:pt x="3301365" y="858732"/>
                  <a:pt x="3270144" y="879052"/>
                </a:cubicBezTo>
                <a:cubicBezTo>
                  <a:pt x="3296920" y="892884"/>
                  <a:pt x="3320203" y="912643"/>
                  <a:pt x="3338195" y="936837"/>
                </a:cubicBezTo>
                <a:lnTo>
                  <a:pt x="3338195" y="936519"/>
                </a:lnTo>
                <a:cubicBezTo>
                  <a:pt x="3355869" y="912939"/>
                  <a:pt x="3378517" y="893561"/>
                  <a:pt x="3404552" y="879793"/>
                </a:cubicBezTo>
                <a:cubicBezTo>
                  <a:pt x="3373120" y="859250"/>
                  <a:pt x="3349413" y="828887"/>
                  <a:pt x="3337031" y="793432"/>
                </a:cubicBezTo>
                <a:close/>
                <a:moveTo>
                  <a:pt x="3656542" y="791739"/>
                </a:moveTo>
                <a:cubicBezTo>
                  <a:pt x="3644689" y="827839"/>
                  <a:pt x="3620982" y="858827"/>
                  <a:pt x="3589126" y="879581"/>
                </a:cubicBezTo>
                <a:cubicBezTo>
                  <a:pt x="3615690" y="893604"/>
                  <a:pt x="3638761" y="913426"/>
                  <a:pt x="3656542" y="937577"/>
                </a:cubicBezTo>
                <a:lnTo>
                  <a:pt x="3656648" y="937472"/>
                </a:lnTo>
                <a:cubicBezTo>
                  <a:pt x="3674957" y="913268"/>
                  <a:pt x="3698451" y="893508"/>
                  <a:pt x="3725439" y="879687"/>
                </a:cubicBezTo>
                <a:cubicBezTo>
                  <a:pt x="3693054" y="859166"/>
                  <a:pt x="3668713" y="828103"/>
                  <a:pt x="3656542" y="791739"/>
                </a:cubicBezTo>
                <a:close/>
                <a:moveTo>
                  <a:pt x="3017520" y="783696"/>
                </a:moveTo>
                <a:cubicBezTo>
                  <a:pt x="3011424" y="804100"/>
                  <a:pt x="3001391" y="823129"/>
                  <a:pt x="2987992" y="839682"/>
                </a:cubicBezTo>
                <a:cubicBezTo>
                  <a:pt x="2974583" y="856361"/>
                  <a:pt x="2957999" y="870215"/>
                  <a:pt x="2939203" y="880427"/>
                </a:cubicBezTo>
                <a:cubicBezTo>
                  <a:pt x="2969768" y="894165"/>
                  <a:pt x="2996300" y="915522"/>
                  <a:pt x="3016250" y="942446"/>
                </a:cubicBezTo>
                <a:lnTo>
                  <a:pt x="3016567" y="942975"/>
                </a:lnTo>
                <a:cubicBezTo>
                  <a:pt x="3034919" y="916167"/>
                  <a:pt x="3059652" y="894345"/>
                  <a:pt x="3088534" y="879475"/>
                </a:cubicBezTo>
                <a:cubicBezTo>
                  <a:pt x="3054032" y="857218"/>
                  <a:pt x="3028791" y="823172"/>
                  <a:pt x="3017520" y="783696"/>
                </a:cubicBezTo>
                <a:close/>
                <a:moveTo>
                  <a:pt x="3978169" y="774065"/>
                </a:moveTo>
                <a:cubicBezTo>
                  <a:pt x="3968538" y="817806"/>
                  <a:pt x="3941868" y="855906"/>
                  <a:pt x="3904086" y="879898"/>
                </a:cubicBezTo>
                <a:cubicBezTo>
                  <a:pt x="3933613" y="895212"/>
                  <a:pt x="3958907" y="917744"/>
                  <a:pt x="3977428" y="945409"/>
                </a:cubicBezTo>
                <a:lnTo>
                  <a:pt x="3977640" y="944774"/>
                </a:lnTo>
                <a:cubicBezTo>
                  <a:pt x="3998489" y="915395"/>
                  <a:pt x="4027276" y="892598"/>
                  <a:pt x="4060613" y="879052"/>
                </a:cubicBezTo>
                <a:cubicBezTo>
                  <a:pt x="4019127" y="857800"/>
                  <a:pt x="3988963" y="819436"/>
                  <a:pt x="3978169" y="774065"/>
                </a:cubicBezTo>
                <a:close/>
                <a:moveTo>
                  <a:pt x="2699173" y="740622"/>
                </a:moveTo>
                <a:cubicBezTo>
                  <a:pt x="2697565" y="802143"/>
                  <a:pt x="2659920" y="856954"/>
                  <a:pt x="2603076" y="880533"/>
                </a:cubicBezTo>
                <a:cubicBezTo>
                  <a:pt x="2642235" y="893847"/>
                  <a:pt x="2675784" y="919946"/>
                  <a:pt x="2698326" y="954617"/>
                </a:cubicBezTo>
                <a:lnTo>
                  <a:pt x="2699173" y="954828"/>
                </a:lnTo>
                <a:cubicBezTo>
                  <a:pt x="2719281" y="921957"/>
                  <a:pt x="2748777" y="895869"/>
                  <a:pt x="2783840" y="879898"/>
                </a:cubicBezTo>
                <a:cubicBezTo>
                  <a:pt x="2732744" y="851948"/>
                  <a:pt x="2700464" y="798841"/>
                  <a:pt x="2699173" y="740622"/>
                </a:cubicBezTo>
                <a:close/>
                <a:moveTo>
                  <a:pt x="1582129" y="633045"/>
                </a:moveTo>
                <a:cubicBezTo>
                  <a:pt x="1612971" y="630203"/>
                  <a:pt x="1644147" y="641012"/>
                  <a:pt x="1666769" y="663681"/>
                </a:cubicBezTo>
                <a:cubicBezTo>
                  <a:pt x="1671605" y="668524"/>
                  <a:pt x="1675955" y="673824"/>
                  <a:pt x="1679765" y="679507"/>
                </a:cubicBezTo>
                <a:cubicBezTo>
                  <a:pt x="1712309" y="728059"/>
                  <a:pt x="1699334" y="793803"/>
                  <a:pt x="1650788" y="826347"/>
                </a:cubicBezTo>
                <a:cubicBezTo>
                  <a:pt x="1633410" y="837978"/>
                  <a:pt x="1612963" y="844201"/>
                  <a:pt x="1592051" y="844232"/>
                </a:cubicBezTo>
                <a:lnTo>
                  <a:pt x="1591839" y="844232"/>
                </a:lnTo>
                <a:cubicBezTo>
                  <a:pt x="1548934" y="844169"/>
                  <a:pt x="1510315" y="818219"/>
                  <a:pt x="1494049" y="778510"/>
                </a:cubicBezTo>
                <a:cubicBezTo>
                  <a:pt x="1488641" y="765609"/>
                  <a:pt x="1485911" y="751745"/>
                  <a:pt x="1486006" y="737764"/>
                </a:cubicBezTo>
                <a:cubicBezTo>
                  <a:pt x="1486165" y="716883"/>
                  <a:pt x="1492504" y="696524"/>
                  <a:pt x="1504209" y="679238"/>
                </a:cubicBezTo>
                <a:cubicBezTo>
                  <a:pt x="1515787" y="661838"/>
                  <a:pt x="1532350" y="648337"/>
                  <a:pt x="1551728" y="640503"/>
                </a:cubicBezTo>
                <a:cubicBezTo>
                  <a:pt x="1561605" y="636456"/>
                  <a:pt x="1571849" y="633992"/>
                  <a:pt x="1582129" y="633045"/>
                </a:cubicBezTo>
                <a:close/>
                <a:moveTo>
                  <a:pt x="5085926" y="619255"/>
                </a:moveTo>
                <a:cubicBezTo>
                  <a:pt x="5151544" y="618544"/>
                  <a:pt x="5205201" y="671128"/>
                  <a:pt x="5205942" y="736706"/>
                </a:cubicBezTo>
                <a:cubicBezTo>
                  <a:pt x="5206047" y="752475"/>
                  <a:pt x="5203084" y="768117"/>
                  <a:pt x="5197157" y="782743"/>
                </a:cubicBezTo>
                <a:cubicBezTo>
                  <a:pt x="5185092" y="812303"/>
                  <a:pt x="5161597" y="835787"/>
                  <a:pt x="5132069" y="847937"/>
                </a:cubicBezTo>
                <a:cubicBezTo>
                  <a:pt x="5117360" y="853906"/>
                  <a:pt x="5101589" y="856890"/>
                  <a:pt x="5085714" y="856721"/>
                </a:cubicBezTo>
                <a:lnTo>
                  <a:pt x="5085186" y="856721"/>
                </a:lnTo>
                <a:cubicBezTo>
                  <a:pt x="5020944" y="855631"/>
                  <a:pt x="4969193" y="803571"/>
                  <a:pt x="4968452" y="739278"/>
                </a:cubicBezTo>
                <a:cubicBezTo>
                  <a:pt x="4967711" y="673703"/>
                  <a:pt x="5020310" y="619965"/>
                  <a:pt x="5085926" y="619255"/>
                </a:cubicBezTo>
                <a:close/>
                <a:moveTo>
                  <a:pt x="1906778" y="612956"/>
                </a:moveTo>
                <a:cubicBezTo>
                  <a:pt x="1922999" y="612768"/>
                  <a:pt x="1939525" y="615757"/>
                  <a:pt x="1955482" y="622290"/>
                </a:cubicBezTo>
                <a:cubicBezTo>
                  <a:pt x="2019310" y="648421"/>
                  <a:pt x="2049875" y="721349"/>
                  <a:pt x="2023745" y="785177"/>
                </a:cubicBezTo>
                <a:cubicBezTo>
                  <a:pt x="2004864" y="831829"/>
                  <a:pt x="1959875" y="862637"/>
                  <a:pt x="1909551" y="863388"/>
                </a:cubicBezTo>
                <a:lnTo>
                  <a:pt x="1908810" y="862436"/>
                </a:lnTo>
                <a:cubicBezTo>
                  <a:pt x="1839817" y="861631"/>
                  <a:pt x="1784096" y="805910"/>
                  <a:pt x="1783292" y="736918"/>
                </a:cubicBezTo>
                <a:cubicBezTo>
                  <a:pt x="1783408" y="721011"/>
                  <a:pt x="1786573" y="705273"/>
                  <a:pt x="1792594" y="690550"/>
                </a:cubicBezTo>
                <a:cubicBezTo>
                  <a:pt x="1812192" y="642678"/>
                  <a:pt x="1858114" y="613519"/>
                  <a:pt x="1906778" y="612956"/>
                </a:cubicBezTo>
                <a:close/>
                <a:moveTo>
                  <a:pt x="4769168" y="603570"/>
                </a:moveTo>
                <a:cubicBezTo>
                  <a:pt x="4842933" y="603846"/>
                  <a:pt x="4902518" y="663867"/>
                  <a:pt x="4902306" y="737627"/>
                </a:cubicBezTo>
                <a:cubicBezTo>
                  <a:pt x="4901988" y="811392"/>
                  <a:pt x="4841981" y="870966"/>
                  <a:pt x="4768214" y="870691"/>
                </a:cubicBezTo>
                <a:lnTo>
                  <a:pt x="4768214" y="870902"/>
                </a:lnTo>
                <a:cubicBezTo>
                  <a:pt x="4750647" y="870797"/>
                  <a:pt x="4733290" y="867198"/>
                  <a:pt x="4717097" y="860319"/>
                </a:cubicBezTo>
                <a:cubicBezTo>
                  <a:pt x="4700905" y="853482"/>
                  <a:pt x="4686194" y="843566"/>
                  <a:pt x="4673812" y="831109"/>
                </a:cubicBezTo>
                <a:cubicBezTo>
                  <a:pt x="4648941" y="805974"/>
                  <a:pt x="4634971" y="772001"/>
                  <a:pt x="4635182" y="736632"/>
                </a:cubicBezTo>
                <a:cubicBezTo>
                  <a:pt x="4635394" y="662867"/>
                  <a:pt x="4695401" y="603293"/>
                  <a:pt x="4769168" y="603570"/>
                </a:cubicBezTo>
                <a:close/>
                <a:moveTo>
                  <a:pt x="2225304" y="597012"/>
                </a:moveTo>
                <a:cubicBezTo>
                  <a:pt x="2303155" y="596472"/>
                  <a:pt x="2366708" y="659148"/>
                  <a:pt x="2367248" y="737002"/>
                </a:cubicBezTo>
                <a:cubicBezTo>
                  <a:pt x="2367788" y="814853"/>
                  <a:pt x="2305113" y="878406"/>
                  <a:pt x="2227262" y="878946"/>
                </a:cubicBezTo>
                <a:lnTo>
                  <a:pt x="2227262" y="878840"/>
                </a:lnTo>
                <a:cubicBezTo>
                  <a:pt x="2208572" y="878988"/>
                  <a:pt x="2190041" y="875390"/>
                  <a:pt x="2172758" y="868257"/>
                </a:cubicBezTo>
                <a:cubicBezTo>
                  <a:pt x="2155465" y="861081"/>
                  <a:pt x="2139717" y="850625"/>
                  <a:pt x="2126403" y="837459"/>
                </a:cubicBezTo>
                <a:cubicBezTo>
                  <a:pt x="2100326" y="811276"/>
                  <a:pt x="2085572" y="775906"/>
                  <a:pt x="2085319" y="738960"/>
                </a:cubicBezTo>
                <a:cubicBezTo>
                  <a:pt x="2084779" y="661104"/>
                  <a:pt x="2147454" y="597553"/>
                  <a:pt x="2225304" y="597012"/>
                </a:cubicBezTo>
                <a:close/>
                <a:moveTo>
                  <a:pt x="3496125" y="567024"/>
                </a:moveTo>
                <a:cubicBezTo>
                  <a:pt x="3539146" y="566954"/>
                  <a:pt x="3582194" y="583293"/>
                  <a:pt x="3615055" y="616056"/>
                </a:cubicBezTo>
                <a:cubicBezTo>
                  <a:pt x="3633787" y="634493"/>
                  <a:pt x="3647969" y="657077"/>
                  <a:pt x="3656436" y="681990"/>
                </a:cubicBezTo>
                <a:cubicBezTo>
                  <a:pt x="3675380" y="627489"/>
                  <a:pt x="3720994" y="586556"/>
                  <a:pt x="3777192" y="573630"/>
                </a:cubicBezTo>
                <a:cubicBezTo>
                  <a:pt x="3867467" y="552888"/>
                  <a:pt x="3957425" y="609221"/>
                  <a:pt x="3978169" y="699452"/>
                </a:cubicBezTo>
                <a:cubicBezTo>
                  <a:pt x="3983567" y="677058"/>
                  <a:pt x="3993833" y="656114"/>
                  <a:pt x="4008120" y="638085"/>
                </a:cubicBezTo>
                <a:cubicBezTo>
                  <a:pt x="4062518" y="569703"/>
                  <a:pt x="4162108" y="558371"/>
                  <a:pt x="4230476" y="612775"/>
                </a:cubicBezTo>
                <a:cubicBezTo>
                  <a:pt x="4248573" y="627031"/>
                  <a:pt x="4263284" y="645039"/>
                  <a:pt x="4273655" y="665554"/>
                </a:cubicBezTo>
                <a:cubicBezTo>
                  <a:pt x="4313343" y="743744"/>
                  <a:pt x="4282123" y="839279"/>
                  <a:pt x="4203912" y="878946"/>
                </a:cubicBezTo>
                <a:cubicBezTo>
                  <a:pt x="4243387" y="894980"/>
                  <a:pt x="4276195" y="923988"/>
                  <a:pt x="4296940" y="961178"/>
                </a:cubicBezTo>
                <a:cubicBezTo>
                  <a:pt x="4321598" y="921364"/>
                  <a:pt x="4360862" y="892736"/>
                  <a:pt x="4406265" y="881380"/>
                </a:cubicBezTo>
                <a:cubicBezTo>
                  <a:pt x="4357158" y="866786"/>
                  <a:pt x="4318741" y="828389"/>
                  <a:pt x="4304135" y="779293"/>
                </a:cubicBezTo>
                <a:cubicBezTo>
                  <a:pt x="4280323" y="699061"/>
                  <a:pt x="4326044" y="614684"/>
                  <a:pt x="4406265" y="590837"/>
                </a:cubicBezTo>
                <a:cubicBezTo>
                  <a:pt x="4486486" y="566989"/>
                  <a:pt x="4570836" y="612697"/>
                  <a:pt x="4594755" y="692929"/>
                </a:cubicBezTo>
                <a:cubicBezTo>
                  <a:pt x="4618567" y="773155"/>
                  <a:pt x="4572846" y="857536"/>
                  <a:pt x="4492625" y="881380"/>
                </a:cubicBezTo>
                <a:cubicBezTo>
                  <a:pt x="4520776" y="888481"/>
                  <a:pt x="4546706" y="902282"/>
                  <a:pt x="4568401" y="921597"/>
                </a:cubicBezTo>
                <a:cubicBezTo>
                  <a:pt x="4589991" y="940985"/>
                  <a:pt x="4606502" y="965369"/>
                  <a:pt x="4616556" y="992611"/>
                </a:cubicBezTo>
                <a:cubicBezTo>
                  <a:pt x="4631161" y="957104"/>
                  <a:pt x="4657831" y="927894"/>
                  <a:pt x="4691803" y="910145"/>
                </a:cubicBezTo>
                <a:cubicBezTo>
                  <a:pt x="4771496" y="868564"/>
                  <a:pt x="4869815" y="899467"/>
                  <a:pt x="4911407" y="979170"/>
                </a:cubicBezTo>
                <a:cubicBezTo>
                  <a:pt x="4953000" y="1058873"/>
                  <a:pt x="4922096" y="1157192"/>
                  <a:pt x="4842404" y="1198774"/>
                </a:cubicBezTo>
                <a:cubicBezTo>
                  <a:pt x="4883891" y="1216533"/>
                  <a:pt x="4917651" y="1248558"/>
                  <a:pt x="4937654" y="1289050"/>
                </a:cubicBezTo>
                <a:cubicBezTo>
                  <a:pt x="4950354" y="1266433"/>
                  <a:pt x="4968134" y="1247087"/>
                  <a:pt x="4989618" y="1232535"/>
                </a:cubicBezTo>
                <a:cubicBezTo>
                  <a:pt x="5011103" y="1217962"/>
                  <a:pt x="5035549" y="1208479"/>
                  <a:pt x="5061268" y="1204807"/>
                </a:cubicBezTo>
                <a:cubicBezTo>
                  <a:pt x="5075449" y="1202912"/>
                  <a:pt x="5089842" y="1202828"/>
                  <a:pt x="5104131" y="1204553"/>
                </a:cubicBezTo>
                <a:cubicBezTo>
                  <a:pt x="5196945" y="1215845"/>
                  <a:pt x="5263091" y="1300247"/>
                  <a:pt x="5251768" y="1393084"/>
                </a:cubicBezTo>
                <a:cubicBezTo>
                  <a:pt x="5245206" y="1445218"/>
                  <a:pt x="5214832" y="1491350"/>
                  <a:pt x="5169535" y="1517968"/>
                </a:cubicBezTo>
                <a:cubicBezTo>
                  <a:pt x="5207529" y="1536806"/>
                  <a:pt x="5238115" y="1567752"/>
                  <a:pt x="5256635" y="1605915"/>
                </a:cubicBezTo>
                <a:cubicBezTo>
                  <a:pt x="5269653" y="1583256"/>
                  <a:pt x="5287751" y="1563973"/>
                  <a:pt x="5309552" y="1549612"/>
                </a:cubicBezTo>
                <a:cubicBezTo>
                  <a:pt x="5344478" y="1526307"/>
                  <a:pt x="5386917" y="1516920"/>
                  <a:pt x="5428403" y="1523323"/>
                </a:cubicBezTo>
                <a:cubicBezTo>
                  <a:pt x="5520267" y="1537462"/>
                  <a:pt x="5583237" y="1623346"/>
                  <a:pt x="5569056" y="1715135"/>
                </a:cubicBezTo>
                <a:cubicBezTo>
                  <a:pt x="5565034" y="1740831"/>
                  <a:pt x="5555192" y="1765268"/>
                  <a:pt x="5540269" y="1786572"/>
                </a:cubicBezTo>
                <a:cubicBezTo>
                  <a:pt x="5525241" y="1807845"/>
                  <a:pt x="5505556" y="1825339"/>
                  <a:pt x="5482589" y="1837690"/>
                </a:cubicBezTo>
                <a:cubicBezTo>
                  <a:pt x="5525876" y="1858391"/>
                  <a:pt x="5559636" y="1894851"/>
                  <a:pt x="5576887" y="1939608"/>
                </a:cubicBezTo>
                <a:lnTo>
                  <a:pt x="5580355" y="1935052"/>
                </a:lnTo>
                <a:lnTo>
                  <a:pt x="5580355" y="2080716"/>
                </a:lnTo>
                <a:lnTo>
                  <a:pt x="5577646" y="2077141"/>
                </a:lnTo>
                <a:lnTo>
                  <a:pt x="5578157" y="2076238"/>
                </a:lnTo>
                <a:lnTo>
                  <a:pt x="5577523" y="2076979"/>
                </a:lnTo>
                <a:lnTo>
                  <a:pt x="5577646" y="2077141"/>
                </a:lnTo>
                <a:lnTo>
                  <a:pt x="5551501" y="2123339"/>
                </a:lnTo>
                <a:cubicBezTo>
                  <a:pt x="5540454" y="2137598"/>
                  <a:pt x="5527358" y="2150269"/>
                  <a:pt x="5512541" y="2160905"/>
                </a:cubicBezTo>
                <a:cubicBezTo>
                  <a:pt x="5539740" y="2178727"/>
                  <a:pt x="5562070" y="2203016"/>
                  <a:pt x="5577629" y="2231602"/>
                </a:cubicBezTo>
                <a:lnTo>
                  <a:pt x="5580355" y="2228733"/>
                </a:lnTo>
                <a:lnTo>
                  <a:pt x="5580355" y="2424186"/>
                </a:lnTo>
                <a:lnTo>
                  <a:pt x="5577629" y="2421043"/>
                </a:lnTo>
                <a:cubicBezTo>
                  <a:pt x="5565564" y="2443205"/>
                  <a:pt x="5549371" y="2462848"/>
                  <a:pt x="5529898" y="2478934"/>
                </a:cubicBezTo>
                <a:lnTo>
                  <a:pt x="5577688" y="2531051"/>
                </a:lnTo>
                <a:lnTo>
                  <a:pt x="5577629" y="2531110"/>
                </a:lnTo>
                <a:lnTo>
                  <a:pt x="5577839" y="2531216"/>
                </a:lnTo>
                <a:lnTo>
                  <a:pt x="5577688" y="2531051"/>
                </a:lnTo>
                <a:lnTo>
                  <a:pt x="5580355" y="2528350"/>
                </a:lnTo>
                <a:lnTo>
                  <a:pt x="5580355" y="2758819"/>
                </a:lnTo>
                <a:lnTo>
                  <a:pt x="5577629" y="2756429"/>
                </a:lnTo>
                <a:cubicBezTo>
                  <a:pt x="5566940" y="2772685"/>
                  <a:pt x="5554133" y="2787396"/>
                  <a:pt x="5539422" y="2800138"/>
                </a:cubicBezTo>
                <a:cubicBezTo>
                  <a:pt x="5553604" y="2812066"/>
                  <a:pt x="5566304" y="2825761"/>
                  <a:pt x="5576993" y="2840884"/>
                </a:cubicBezTo>
                <a:lnTo>
                  <a:pt x="5577629" y="2840778"/>
                </a:lnTo>
                <a:lnTo>
                  <a:pt x="5580355" y="2838465"/>
                </a:lnTo>
                <a:lnTo>
                  <a:pt x="5580355" y="3084520"/>
                </a:lnTo>
                <a:lnTo>
                  <a:pt x="5577099" y="3081655"/>
                </a:lnTo>
                <a:lnTo>
                  <a:pt x="5543621" y="3118597"/>
                </a:lnTo>
                <a:lnTo>
                  <a:pt x="5543233" y="3118167"/>
                </a:lnTo>
                <a:lnTo>
                  <a:pt x="5543339" y="3118908"/>
                </a:lnTo>
                <a:lnTo>
                  <a:pt x="5543621" y="3118597"/>
                </a:lnTo>
                <a:lnTo>
                  <a:pt x="5577099" y="3155633"/>
                </a:lnTo>
                <a:lnTo>
                  <a:pt x="5580355" y="3152808"/>
                </a:lnTo>
                <a:lnTo>
                  <a:pt x="5580355" y="3405026"/>
                </a:lnTo>
                <a:lnTo>
                  <a:pt x="5576041" y="3401272"/>
                </a:lnTo>
                <a:lnTo>
                  <a:pt x="5576041" y="3401166"/>
                </a:lnTo>
                <a:cubicBezTo>
                  <a:pt x="5566092" y="3415221"/>
                  <a:pt x="5554451" y="3428016"/>
                  <a:pt x="5541433" y="3439266"/>
                </a:cubicBezTo>
                <a:cubicBezTo>
                  <a:pt x="5554345" y="3450749"/>
                  <a:pt x="5565880" y="3463798"/>
                  <a:pt x="5575617" y="3478107"/>
                </a:cubicBezTo>
                <a:lnTo>
                  <a:pt x="5580355" y="3473841"/>
                </a:lnTo>
                <a:lnTo>
                  <a:pt x="5580355" y="3716732"/>
                </a:lnTo>
                <a:lnTo>
                  <a:pt x="5577118" y="3714008"/>
                </a:lnTo>
                <a:lnTo>
                  <a:pt x="5577311" y="3713797"/>
                </a:lnTo>
                <a:lnTo>
                  <a:pt x="5576993" y="3713903"/>
                </a:lnTo>
                <a:lnTo>
                  <a:pt x="5577118" y="3714008"/>
                </a:lnTo>
                <a:lnTo>
                  <a:pt x="5537094" y="3757719"/>
                </a:lnTo>
                <a:cubicBezTo>
                  <a:pt x="5553710" y="3771953"/>
                  <a:pt x="5567998" y="3788738"/>
                  <a:pt x="5579427" y="3807460"/>
                </a:cubicBezTo>
                <a:lnTo>
                  <a:pt x="5580355" y="3806636"/>
                </a:lnTo>
                <a:lnTo>
                  <a:pt x="5580355" y="4020712"/>
                </a:lnTo>
                <a:lnTo>
                  <a:pt x="5578899" y="4019233"/>
                </a:lnTo>
                <a:lnTo>
                  <a:pt x="5578581" y="4019127"/>
                </a:lnTo>
                <a:cubicBezTo>
                  <a:pt x="5564610" y="4042505"/>
                  <a:pt x="5546089" y="4062899"/>
                  <a:pt x="5524182" y="4079134"/>
                </a:cubicBezTo>
                <a:cubicBezTo>
                  <a:pt x="5546301" y="4096872"/>
                  <a:pt x="5564294" y="4119139"/>
                  <a:pt x="5577099" y="4144433"/>
                </a:cubicBezTo>
                <a:lnTo>
                  <a:pt x="5580355" y="4140570"/>
                </a:lnTo>
                <a:lnTo>
                  <a:pt x="5580355" y="4320810"/>
                </a:lnTo>
                <a:lnTo>
                  <a:pt x="5577099" y="4317471"/>
                </a:lnTo>
                <a:cubicBezTo>
                  <a:pt x="5559848" y="4351814"/>
                  <a:pt x="5532860" y="4380325"/>
                  <a:pt x="5499524" y="4399492"/>
                </a:cubicBezTo>
                <a:cubicBezTo>
                  <a:pt x="5537306" y="4423463"/>
                  <a:pt x="5564506" y="4460875"/>
                  <a:pt x="5575723" y="4504161"/>
                </a:cubicBezTo>
                <a:lnTo>
                  <a:pt x="5575617" y="4503738"/>
                </a:lnTo>
                <a:lnTo>
                  <a:pt x="5580355" y="4493897"/>
                </a:lnTo>
                <a:lnTo>
                  <a:pt x="5580355" y="4601904"/>
                </a:lnTo>
                <a:lnTo>
                  <a:pt x="5574877" y="4591685"/>
                </a:lnTo>
                <a:cubicBezTo>
                  <a:pt x="5559742" y="4650370"/>
                  <a:pt x="5515927" y="4697413"/>
                  <a:pt x="5458460" y="4716674"/>
                </a:cubicBezTo>
                <a:cubicBezTo>
                  <a:pt x="5488729" y="4728157"/>
                  <a:pt x="5514975" y="4748520"/>
                  <a:pt x="5533496" y="4775095"/>
                </a:cubicBezTo>
                <a:cubicBezTo>
                  <a:pt x="5559214" y="4812083"/>
                  <a:pt x="5568104" y="4858195"/>
                  <a:pt x="5558049" y="4902095"/>
                </a:cubicBezTo>
                <a:cubicBezTo>
                  <a:pt x="5552969" y="4923716"/>
                  <a:pt x="5543549" y="4944078"/>
                  <a:pt x="5530320" y="4961890"/>
                </a:cubicBezTo>
                <a:cubicBezTo>
                  <a:pt x="5503334" y="4997747"/>
                  <a:pt x="5462376" y="5020564"/>
                  <a:pt x="5417713" y="5024755"/>
                </a:cubicBezTo>
                <a:cubicBezTo>
                  <a:pt x="5395595" y="5026851"/>
                  <a:pt x="5373370" y="5024258"/>
                  <a:pt x="5352309" y="5017135"/>
                </a:cubicBezTo>
                <a:cubicBezTo>
                  <a:pt x="5309658" y="5002879"/>
                  <a:pt x="5275050" y="4971182"/>
                  <a:pt x="5257059" y="4929928"/>
                </a:cubicBezTo>
                <a:cubicBezTo>
                  <a:pt x="5237797" y="4980337"/>
                  <a:pt x="5197581" y="5019950"/>
                  <a:pt x="5146992" y="5038619"/>
                </a:cubicBezTo>
                <a:cubicBezTo>
                  <a:pt x="5162549" y="5045202"/>
                  <a:pt x="5176943" y="5054209"/>
                  <a:pt x="5189537" y="5065311"/>
                </a:cubicBezTo>
                <a:cubicBezTo>
                  <a:pt x="5255577" y="5123043"/>
                  <a:pt x="5262245" y="5223341"/>
                  <a:pt x="5204566" y="5289318"/>
                </a:cubicBezTo>
                <a:cubicBezTo>
                  <a:pt x="5146780" y="5355305"/>
                  <a:pt x="5046451" y="5361993"/>
                  <a:pt x="4980517" y="5304261"/>
                </a:cubicBezTo>
                <a:cubicBezTo>
                  <a:pt x="4960832" y="5286523"/>
                  <a:pt x="4945803" y="5264203"/>
                  <a:pt x="4936807" y="5239279"/>
                </a:cubicBezTo>
                <a:cubicBezTo>
                  <a:pt x="4927388" y="5267558"/>
                  <a:pt x="4911089" y="5293032"/>
                  <a:pt x="4889288" y="5313363"/>
                </a:cubicBezTo>
                <a:cubicBezTo>
                  <a:pt x="4867486" y="5333820"/>
                  <a:pt x="4840817" y="5348394"/>
                  <a:pt x="4811818" y="5355696"/>
                </a:cubicBezTo>
                <a:cubicBezTo>
                  <a:pt x="4875530" y="5374301"/>
                  <a:pt x="4919451" y="5432690"/>
                  <a:pt x="4919557" y="5499100"/>
                </a:cubicBezTo>
                <a:cubicBezTo>
                  <a:pt x="4920403" y="5576200"/>
                  <a:pt x="4863360" y="5641732"/>
                  <a:pt x="4786947" y="5651638"/>
                </a:cubicBezTo>
                <a:cubicBezTo>
                  <a:pt x="4703550" y="5662443"/>
                  <a:pt x="4627245" y="5603621"/>
                  <a:pt x="4616450" y="5520267"/>
                </a:cubicBezTo>
                <a:cubicBezTo>
                  <a:pt x="4609570" y="5579978"/>
                  <a:pt x="4571259" y="5631466"/>
                  <a:pt x="4516120" y="5655194"/>
                </a:cubicBezTo>
                <a:cubicBezTo>
                  <a:pt x="4431030" y="5691749"/>
                  <a:pt x="4332393" y="5652421"/>
                  <a:pt x="4295880" y="5567363"/>
                </a:cubicBezTo>
                <a:cubicBezTo>
                  <a:pt x="4273444" y="5622947"/>
                  <a:pt x="4224232" y="5663195"/>
                  <a:pt x="4165282" y="5674043"/>
                </a:cubicBezTo>
                <a:cubicBezTo>
                  <a:pt x="4219681" y="5686573"/>
                  <a:pt x="4262120" y="5729034"/>
                  <a:pt x="4274609" y="5783401"/>
                </a:cubicBezTo>
                <a:cubicBezTo>
                  <a:pt x="4292706" y="5861886"/>
                  <a:pt x="4243811" y="5940182"/>
                  <a:pt x="4165282" y="5958268"/>
                </a:cubicBezTo>
                <a:cubicBezTo>
                  <a:pt x="4086755" y="5976356"/>
                  <a:pt x="4008544" y="5927397"/>
                  <a:pt x="3990445" y="5848911"/>
                </a:cubicBezTo>
                <a:cubicBezTo>
                  <a:pt x="3972348" y="5770425"/>
                  <a:pt x="4021243" y="5692130"/>
                  <a:pt x="4099772" y="5674043"/>
                </a:cubicBezTo>
                <a:cubicBezTo>
                  <a:pt x="4074583" y="5669408"/>
                  <a:pt x="4050771" y="5659332"/>
                  <a:pt x="4029922" y="5644515"/>
                </a:cubicBezTo>
                <a:cubicBezTo>
                  <a:pt x="4009072" y="5629752"/>
                  <a:pt x="3991715" y="5610564"/>
                  <a:pt x="3979122" y="5588317"/>
                </a:cubicBezTo>
                <a:cubicBezTo>
                  <a:pt x="3956897" y="5629465"/>
                  <a:pt x="3920067" y="5660803"/>
                  <a:pt x="3875934" y="5676160"/>
                </a:cubicBezTo>
                <a:cubicBezTo>
                  <a:pt x="3912552" y="5691854"/>
                  <a:pt x="3941656" y="5721001"/>
                  <a:pt x="3957319" y="5757577"/>
                </a:cubicBezTo>
                <a:cubicBezTo>
                  <a:pt x="3991081" y="5836317"/>
                  <a:pt x="3954673" y="5927545"/>
                  <a:pt x="3875934" y="5961327"/>
                </a:cubicBezTo>
                <a:cubicBezTo>
                  <a:pt x="3797193" y="5995109"/>
                  <a:pt x="3705965" y="5958661"/>
                  <a:pt x="3672205" y="5879920"/>
                </a:cubicBezTo>
                <a:cubicBezTo>
                  <a:pt x="3638443" y="5801169"/>
                  <a:pt x="3674851" y="5709941"/>
                  <a:pt x="3753590" y="5676160"/>
                </a:cubicBezTo>
                <a:cubicBezTo>
                  <a:pt x="3714009" y="5662518"/>
                  <a:pt x="3680142" y="5635837"/>
                  <a:pt x="3657706" y="5600489"/>
                </a:cubicBezTo>
                <a:cubicBezTo>
                  <a:pt x="3636115" y="5635032"/>
                  <a:pt x="3603837" y="5661597"/>
                  <a:pt x="3565842" y="5676160"/>
                </a:cubicBezTo>
                <a:cubicBezTo>
                  <a:pt x="3597698" y="5691622"/>
                  <a:pt x="3623522" y="5717371"/>
                  <a:pt x="3638973" y="5749269"/>
                </a:cubicBezTo>
                <a:cubicBezTo>
                  <a:pt x="3676967" y="5827628"/>
                  <a:pt x="3644159" y="5921957"/>
                  <a:pt x="3565842" y="5959951"/>
                </a:cubicBezTo>
                <a:cubicBezTo>
                  <a:pt x="3487526" y="5997946"/>
                  <a:pt x="3393122" y="5965211"/>
                  <a:pt x="3355128" y="5886852"/>
                </a:cubicBezTo>
                <a:cubicBezTo>
                  <a:pt x="3317134" y="5808483"/>
                  <a:pt x="3349942" y="5714153"/>
                  <a:pt x="3428259" y="5676160"/>
                </a:cubicBezTo>
                <a:cubicBezTo>
                  <a:pt x="3390900" y="5661830"/>
                  <a:pt x="3359150" y="5635848"/>
                  <a:pt x="3337666" y="5602076"/>
                </a:cubicBezTo>
                <a:cubicBezTo>
                  <a:pt x="3315017" y="5636917"/>
                  <a:pt x="3281574" y="5663354"/>
                  <a:pt x="3242416" y="5677324"/>
                </a:cubicBezTo>
                <a:cubicBezTo>
                  <a:pt x="3245802" y="5678869"/>
                  <a:pt x="3249189" y="5680530"/>
                  <a:pt x="3252575" y="5682329"/>
                </a:cubicBezTo>
                <a:cubicBezTo>
                  <a:pt x="3327718" y="5722906"/>
                  <a:pt x="3355657" y="5816706"/>
                  <a:pt x="3315123" y="5891847"/>
                </a:cubicBezTo>
                <a:cubicBezTo>
                  <a:pt x="3307927" y="5905288"/>
                  <a:pt x="3298719" y="5917586"/>
                  <a:pt x="3287818" y="5928318"/>
                </a:cubicBezTo>
                <a:cubicBezTo>
                  <a:pt x="3227493" y="5988019"/>
                  <a:pt x="3130243" y="5987521"/>
                  <a:pt x="3070542" y="5927196"/>
                </a:cubicBezTo>
                <a:cubicBezTo>
                  <a:pt x="3056213" y="5913141"/>
                  <a:pt x="3044793" y="5896399"/>
                  <a:pt x="3036930" y="5877930"/>
                </a:cubicBezTo>
                <a:cubicBezTo>
                  <a:pt x="3003857" y="5800217"/>
                  <a:pt x="3040030" y="5710407"/>
                  <a:pt x="3117744" y="5677324"/>
                </a:cubicBezTo>
                <a:cubicBezTo>
                  <a:pt x="3076152" y="5662528"/>
                  <a:pt x="3041057" y="5633614"/>
                  <a:pt x="3018578" y="5595620"/>
                </a:cubicBezTo>
                <a:cubicBezTo>
                  <a:pt x="2994003" y="5635530"/>
                  <a:pt x="2955131" y="5664560"/>
                  <a:pt x="2909887" y="5676795"/>
                </a:cubicBezTo>
                <a:cubicBezTo>
                  <a:pt x="2955607" y="5691960"/>
                  <a:pt x="2991485" y="5727827"/>
                  <a:pt x="3006651" y="5773557"/>
                </a:cubicBezTo>
                <a:cubicBezTo>
                  <a:pt x="3033152" y="5853504"/>
                  <a:pt x="2989834" y="5939801"/>
                  <a:pt x="2909887" y="5966312"/>
                </a:cubicBezTo>
                <a:cubicBezTo>
                  <a:pt x="2829941" y="5992813"/>
                  <a:pt x="2743644" y="5949495"/>
                  <a:pt x="2717133" y="5869548"/>
                </a:cubicBezTo>
                <a:cubicBezTo>
                  <a:pt x="2690632" y="5789602"/>
                  <a:pt x="2733950" y="5703305"/>
                  <a:pt x="2813896" y="5676795"/>
                </a:cubicBezTo>
                <a:cubicBezTo>
                  <a:pt x="2762652" y="5662729"/>
                  <a:pt x="2720128" y="5626968"/>
                  <a:pt x="2697480" y="5578899"/>
                </a:cubicBezTo>
                <a:cubicBezTo>
                  <a:pt x="2675498" y="5622841"/>
                  <a:pt x="2635715" y="5655215"/>
                  <a:pt x="2588228" y="5667809"/>
                </a:cubicBezTo>
                <a:cubicBezTo>
                  <a:pt x="2496820" y="5692055"/>
                  <a:pt x="2403062" y="5637605"/>
                  <a:pt x="2378816" y="5546196"/>
                </a:cubicBezTo>
                <a:cubicBezTo>
                  <a:pt x="2363713" y="5597652"/>
                  <a:pt x="2323550" y="5637943"/>
                  <a:pt x="2272135" y="5653193"/>
                </a:cubicBezTo>
                <a:cubicBezTo>
                  <a:pt x="2246862" y="5660644"/>
                  <a:pt x="2220140" y="5661734"/>
                  <a:pt x="2194348" y="5656368"/>
                </a:cubicBezTo>
                <a:cubicBezTo>
                  <a:pt x="2113640" y="5639097"/>
                  <a:pt x="2059633" y="5562865"/>
                  <a:pt x="2070100" y="5481003"/>
                </a:cubicBezTo>
                <a:cubicBezTo>
                  <a:pt x="2073571" y="5454862"/>
                  <a:pt x="2083456" y="5429991"/>
                  <a:pt x="2098886" y="5408613"/>
                </a:cubicBezTo>
                <a:cubicBezTo>
                  <a:pt x="2114317" y="5387234"/>
                  <a:pt x="2134880" y="5370100"/>
                  <a:pt x="2158682" y="5358765"/>
                </a:cubicBezTo>
                <a:cubicBezTo>
                  <a:pt x="2113798" y="5341514"/>
                  <a:pt x="2077296" y="5307627"/>
                  <a:pt x="2056765" y="5264150"/>
                </a:cubicBezTo>
                <a:cubicBezTo>
                  <a:pt x="2042297" y="5290228"/>
                  <a:pt x="2021142" y="5311987"/>
                  <a:pt x="1995466" y="5327164"/>
                </a:cubicBezTo>
                <a:cubicBezTo>
                  <a:pt x="1915731" y="5374333"/>
                  <a:pt x="1812861" y="5347928"/>
                  <a:pt x="1765691" y="5268183"/>
                </a:cubicBezTo>
                <a:cubicBezTo>
                  <a:pt x="1718521" y="5188448"/>
                  <a:pt x="1744937" y="5085578"/>
                  <a:pt x="1824672" y="5038408"/>
                </a:cubicBezTo>
                <a:cubicBezTo>
                  <a:pt x="1786837" y="5019919"/>
                  <a:pt x="1756103" y="4989545"/>
                  <a:pt x="1737148" y="4951942"/>
                </a:cubicBezTo>
                <a:cubicBezTo>
                  <a:pt x="1721813" y="4978072"/>
                  <a:pt x="1699736" y="4999620"/>
                  <a:pt x="1673235" y="5014320"/>
                </a:cubicBezTo>
                <a:cubicBezTo>
                  <a:pt x="1591458" y="5059681"/>
                  <a:pt x="1488387" y="5030153"/>
                  <a:pt x="1443027" y="4948375"/>
                </a:cubicBezTo>
                <a:cubicBezTo>
                  <a:pt x="1397667" y="4866587"/>
                  <a:pt x="1427184" y="4763516"/>
                  <a:pt x="1508971" y="4718156"/>
                </a:cubicBezTo>
                <a:cubicBezTo>
                  <a:pt x="1468332" y="4698471"/>
                  <a:pt x="1436052" y="4664911"/>
                  <a:pt x="1417955" y="4623541"/>
                </a:cubicBezTo>
                <a:cubicBezTo>
                  <a:pt x="1412589" y="4633680"/>
                  <a:pt x="1406165" y="4643226"/>
                  <a:pt x="1398788" y="4652010"/>
                </a:cubicBezTo>
                <a:cubicBezTo>
                  <a:pt x="1341247" y="4720548"/>
                  <a:pt x="1239043" y="4729448"/>
                  <a:pt x="1170506" y="4671907"/>
                </a:cubicBezTo>
                <a:cubicBezTo>
                  <a:pt x="1101979" y="4614365"/>
                  <a:pt x="1093078" y="4512152"/>
                  <a:pt x="1150620" y="4443624"/>
                </a:cubicBezTo>
                <a:cubicBezTo>
                  <a:pt x="1167437" y="4423717"/>
                  <a:pt x="1188825" y="4408181"/>
                  <a:pt x="1212956" y="4398328"/>
                </a:cubicBezTo>
                <a:cubicBezTo>
                  <a:pt x="1156409" y="4378516"/>
                  <a:pt x="1113716" y="4331441"/>
                  <a:pt x="1099502" y="4273233"/>
                </a:cubicBezTo>
                <a:cubicBezTo>
                  <a:pt x="1085014" y="4322096"/>
                  <a:pt x="1046787" y="4360323"/>
                  <a:pt x="997924" y="4374811"/>
                </a:cubicBezTo>
                <a:cubicBezTo>
                  <a:pt x="918178" y="4398455"/>
                  <a:pt x="834368" y="4352978"/>
                  <a:pt x="810725" y="4273233"/>
                </a:cubicBezTo>
                <a:cubicBezTo>
                  <a:pt x="787082" y="4193487"/>
                  <a:pt x="832559" y="4109678"/>
                  <a:pt x="912304" y="4086035"/>
                </a:cubicBezTo>
                <a:cubicBezTo>
                  <a:pt x="992050" y="4062391"/>
                  <a:pt x="1075859" y="4107868"/>
                  <a:pt x="1099502" y="4187613"/>
                </a:cubicBezTo>
                <a:cubicBezTo>
                  <a:pt x="1105133" y="4165198"/>
                  <a:pt x="1115092" y="4144084"/>
                  <a:pt x="1128818" y="4125489"/>
                </a:cubicBezTo>
                <a:cubicBezTo>
                  <a:pt x="1142661" y="4106979"/>
                  <a:pt x="1159943" y="4091316"/>
                  <a:pt x="1179724" y="4079346"/>
                </a:cubicBezTo>
                <a:cubicBezTo>
                  <a:pt x="1141867" y="4058158"/>
                  <a:pt x="1112541" y="4024493"/>
                  <a:pt x="1096750" y="3984096"/>
                </a:cubicBezTo>
                <a:cubicBezTo>
                  <a:pt x="1084717" y="4007665"/>
                  <a:pt x="1066916" y="4027794"/>
                  <a:pt x="1044998" y="4042622"/>
                </a:cubicBezTo>
                <a:cubicBezTo>
                  <a:pt x="979519" y="4087707"/>
                  <a:pt x="890714" y="4076965"/>
                  <a:pt x="837871" y="4017561"/>
                </a:cubicBezTo>
                <a:cubicBezTo>
                  <a:pt x="780034" y="3952526"/>
                  <a:pt x="785865" y="3852916"/>
                  <a:pt x="850900" y="3795078"/>
                </a:cubicBezTo>
                <a:cubicBezTo>
                  <a:pt x="870543" y="3777297"/>
                  <a:pt x="894408" y="3764830"/>
                  <a:pt x="920220" y="3758883"/>
                </a:cubicBezTo>
                <a:cubicBezTo>
                  <a:pt x="842528" y="3742616"/>
                  <a:pt x="786955" y="3674004"/>
                  <a:pt x="787188" y="3594629"/>
                </a:cubicBezTo>
                <a:cubicBezTo>
                  <a:pt x="787040" y="3523361"/>
                  <a:pt x="832739" y="3460073"/>
                  <a:pt x="900430" y="3437784"/>
                </a:cubicBezTo>
                <a:cubicBezTo>
                  <a:pt x="852096" y="3421020"/>
                  <a:pt x="813932" y="3383312"/>
                  <a:pt x="796597" y="3335189"/>
                </a:cubicBezTo>
                <a:cubicBezTo>
                  <a:pt x="764900" y="3247200"/>
                  <a:pt x="810535" y="3150182"/>
                  <a:pt x="898525" y="3118485"/>
                </a:cubicBezTo>
                <a:cubicBezTo>
                  <a:pt x="847047" y="3100208"/>
                  <a:pt x="807730" y="3057938"/>
                  <a:pt x="793210" y="3005275"/>
                </a:cubicBezTo>
                <a:cubicBezTo>
                  <a:pt x="768657" y="2916185"/>
                  <a:pt x="820970" y="2824057"/>
                  <a:pt x="910061" y="2799503"/>
                </a:cubicBezTo>
                <a:cubicBezTo>
                  <a:pt x="883761" y="2791820"/>
                  <a:pt x="859832" y="2777628"/>
                  <a:pt x="840486" y="2758239"/>
                </a:cubicBezTo>
                <a:cubicBezTo>
                  <a:pt x="776986" y="2694602"/>
                  <a:pt x="777102" y="2591541"/>
                  <a:pt x="840739" y="2528041"/>
                </a:cubicBezTo>
                <a:cubicBezTo>
                  <a:pt x="851577" y="2517341"/>
                  <a:pt x="863865" y="2508208"/>
                  <a:pt x="877242" y="2500916"/>
                </a:cubicBezTo>
                <a:cubicBezTo>
                  <a:pt x="956363" y="2457757"/>
                  <a:pt x="1055497" y="2486914"/>
                  <a:pt x="1098656" y="2566035"/>
                </a:cubicBezTo>
                <a:cubicBezTo>
                  <a:pt x="1114583" y="2530560"/>
                  <a:pt x="1140852" y="2500725"/>
                  <a:pt x="1174009" y="2480416"/>
                </a:cubicBezTo>
                <a:cubicBezTo>
                  <a:pt x="1138894" y="2457747"/>
                  <a:pt x="1112573" y="2423774"/>
                  <a:pt x="1099396" y="2384108"/>
                </a:cubicBezTo>
                <a:cubicBezTo>
                  <a:pt x="1089840" y="2407825"/>
                  <a:pt x="1074473" y="2428769"/>
                  <a:pt x="1054735" y="2445025"/>
                </a:cubicBezTo>
                <a:cubicBezTo>
                  <a:pt x="989509" y="2498693"/>
                  <a:pt x="893138" y="2489327"/>
                  <a:pt x="839469" y="2424113"/>
                </a:cubicBezTo>
                <a:cubicBezTo>
                  <a:pt x="829342" y="2411889"/>
                  <a:pt x="821182" y="2398152"/>
                  <a:pt x="815276" y="2383420"/>
                </a:cubicBezTo>
                <a:cubicBezTo>
                  <a:pt x="783844" y="2304955"/>
                  <a:pt x="821965" y="2215875"/>
                  <a:pt x="900430" y="2184442"/>
                </a:cubicBezTo>
                <a:cubicBezTo>
                  <a:pt x="978884" y="2153020"/>
                  <a:pt x="1067964" y="2191142"/>
                  <a:pt x="1099396" y="2269596"/>
                </a:cubicBezTo>
                <a:cubicBezTo>
                  <a:pt x="1115261" y="2220870"/>
                  <a:pt x="1150747" y="2180971"/>
                  <a:pt x="1197292" y="2159529"/>
                </a:cubicBezTo>
                <a:cubicBezTo>
                  <a:pt x="1150514" y="2135674"/>
                  <a:pt x="1117452" y="2091478"/>
                  <a:pt x="1107779" y="2039874"/>
                </a:cubicBezTo>
                <a:cubicBezTo>
                  <a:pt x="1090548" y="1947958"/>
                  <a:pt x="1151096" y="1859470"/>
                  <a:pt x="1243012" y="1842241"/>
                </a:cubicBezTo>
                <a:cubicBezTo>
                  <a:pt x="1189344" y="1831181"/>
                  <a:pt x="1145561" y="1792531"/>
                  <a:pt x="1127918" y="1740651"/>
                </a:cubicBezTo>
                <a:cubicBezTo>
                  <a:pt x="1100444" y="1659858"/>
                  <a:pt x="1143667" y="1572091"/>
                  <a:pt x="1224460" y="1544616"/>
                </a:cubicBezTo>
                <a:cubicBezTo>
                  <a:pt x="1305253" y="1517142"/>
                  <a:pt x="1393020" y="1560364"/>
                  <a:pt x="1420495" y="1641158"/>
                </a:cubicBezTo>
                <a:cubicBezTo>
                  <a:pt x="1436941" y="1584198"/>
                  <a:pt x="1480545" y="1539092"/>
                  <a:pt x="1536911" y="1520719"/>
                </a:cubicBezTo>
                <a:cubicBezTo>
                  <a:pt x="1493467" y="1504791"/>
                  <a:pt x="1459219" y="1470586"/>
                  <a:pt x="1443249" y="1427163"/>
                </a:cubicBezTo>
                <a:cubicBezTo>
                  <a:pt x="1413214" y="1345480"/>
                  <a:pt x="1455071" y="1254908"/>
                  <a:pt x="1536753" y="1224862"/>
                </a:cubicBezTo>
                <a:cubicBezTo>
                  <a:pt x="1618435" y="1194816"/>
                  <a:pt x="1709007" y="1236684"/>
                  <a:pt x="1739053" y="1318366"/>
                </a:cubicBezTo>
                <a:cubicBezTo>
                  <a:pt x="1757733" y="1262306"/>
                  <a:pt x="1802553" y="1218861"/>
                  <a:pt x="1859174" y="1201949"/>
                </a:cubicBezTo>
                <a:cubicBezTo>
                  <a:pt x="1833425" y="1193303"/>
                  <a:pt x="1810427" y="1178010"/>
                  <a:pt x="1792499" y="1157605"/>
                </a:cubicBezTo>
                <a:cubicBezTo>
                  <a:pt x="1774698" y="1137454"/>
                  <a:pt x="1762432" y="1113039"/>
                  <a:pt x="1756907" y="1086728"/>
                </a:cubicBezTo>
                <a:cubicBezTo>
                  <a:pt x="1739275" y="1002813"/>
                  <a:pt x="1793007" y="920496"/>
                  <a:pt x="1876922" y="902864"/>
                </a:cubicBezTo>
                <a:cubicBezTo>
                  <a:pt x="1960838" y="885232"/>
                  <a:pt x="2043154" y="938964"/>
                  <a:pt x="2060786" y="1022879"/>
                </a:cubicBezTo>
                <a:cubicBezTo>
                  <a:pt x="2071010" y="972672"/>
                  <a:pt x="2103405" y="929788"/>
                  <a:pt x="2148925" y="906251"/>
                </a:cubicBezTo>
                <a:cubicBezTo>
                  <a:pt x="2231983" y="863282"/>
                  <a:pt x="2334154" y="895784"/>
                  <a:pt x="2377122" y="978853"/>
                </a:cubicBezTo>
                <a:cubicBezTo>
                  <a:pt x="2398331" y="932794"/>
                  <a:pt x="2437511" y="897445"/>
                  <a:pt x="2485496" y="881062"/>
                </a:cubicBezTo>
                <a:cubicBezTo>
                  <a:pt x="2429637" y="857726"/>
                  <a:pt x="2392500" y="803984"/>
                  <a:pt x="2390425" y="743479"/>
                </a:cubicBezTo>
                <a:cubicBezTo>
                  <a:pt x="2387504" y="658022"/>
                  <a:pt x="2454412" y="586371"/>
                  <a:pt x="2539873" y="583446"/>
                </a:cubicBezTo>
                <a:cubicBezTo>
                  <a:pt x="2625333" y="580522"/>
                  <a:pt x="2696993" y="647433"/>
                  <a:pt x="2699914" y="732896"/>
                </a:cubicBezTo>
                <a:cubicBezTo>
                  <a:pt x="2702020" y="662772"/>
                  <a:pt x="2748809" y="601884"/>
                  <a:pt x="2816034" y="581808"/>
                </a:cubicBezTo>
                <a:cubicBezTo>
                  <a:pt x="2902172" y="556085"/>
                  <a:pt x="2992850" y="605061"/>
                  <a:pt x="3018578" y="691198"/>
                </a:cubicBezTo>
                <a:cubicBezTo>
                  <a:pt x="3028674" y="656290"/>
                  <a:pt x="3049852" y="625610"/>
                  <a:pt x="3078903" y="603779"/>
                </a:cubicBezTo>
                <a:cubicBezTo>
                  <a:pt x="3091889" y="594091"/>
                  <a:pt x="3106197" y="586328"/>
                  <a:pt x="3121406" y="580731"/>
                </a:cubicBezTo>
                <a:cubicBezTo>
                  <a:pt x="3208655" y="548623"/>
                  <a:pt x="3305386" y="593295"/>
                  <a:pt x="3337454" y="680508"/>
                </a:cubicBezTo>
                <a:cubicBezTo>
                  <a:pt x="3345709" y="656402"/>
                  <a:pt x="3359362" y="634493"/>
                  <a:pt x="3377353" y="616440"/>
                </a:cubicBezTo>
                <a:cubicBezTo>
                  <a:pt x="3410109" y="583571"/>
                  <a:pt x="3453103" y="567093"/>
                  <a:pt x="3496125" y="567024"/>
                </a:cubicBezTo>
                <a:close/>
                <a:moveTo>
                  <a:pt x="3179741" y="553279"/>
                </a:moveTo>
                <a:lnTo>
                  <a:pt x="3179868" y="553297"/>
                </a:lnTo>
                <a:lnTo>
                  <a:pt x="3179656" y="553297"/>
                </a:lnTo>
                <a:close/>
                <a:moveTo>
                  <a:pt x="1890395" y="326072"/>
                </a:moveTo>
                <a:cubicBezTo>
                  <a:pt x="1918546" y="320418"/>
                  <a:pt x="1947756" y="327767"/>
                  <a:pt x="1969875" y="346075"/>
                </a:cubicBezTo>
                <a:cubicBezTo>
                  <a:pt x="1992005" y="364289"/>
                  <a:pt x="2004748" y="391499"/>
                  <a:pt x="2004589" y="420158"/>
                </a:cubicBezTo>
                <a:cubicBezTo>
                  <a:pt x="2004684" y="432657"/>
                  <a:pt x="2002240" y="445044"/>
                  <a:pt x="1997392" y="456565"/>
                </a:cubicBezTo>
                <a:cubicBezTo>
                  <a:pt x="1992492" y="468154"/>
                  <a:pt x="1985285" y="478630"/>
                  <a:pt x="1976226" y="487362"/>
                </a:cubicBezTo>
                <a:cubicBezTo>
                  <a:pt x="1967399" y="496221"/>
                  <a:pt x="1956837" y="503172"/>
                  <a:pt x="1945217" y="507788"/>
                </a:cubicBezTo>
                <a:cubicBezTo>
                  <a:pt x="1933606" y="512438"/>
                  <a:pt x="1921203" y="514774"/>
                  <a:pt x="1908704" y="514667"/>
                </a:cubicBezTo>
                <a:lnTo>
                  <a:pt x="1908916" y="515408"/>
                </a:lnTo>
                <a:cubicBezTo>
                  <a:pt x="1896406" y="515629"/>
                  <a:pt x="1883981" y="513288"/>
                  <a:pt x="1872403" y="508529"/>
                </a:cubicBezTo>
                <a:cubicBezTo>
                  <a:pt x="1861121" y="503649"/>
                  <a:pt x="1850908" y="496601"/>
                  <a:pt x="1842346" y="487786"/>
                </a:cubicBezTo>
                <a:cubicBezTo>
                  <a:pt x="1833340" y="479049"/>
                  <a:pt x="1826143" y="468619"/>
                  <a:pt x="1821180" y="457094"/>
                </a:cubicBezTo>
                <a:cubicBezTo>
                  <a:pt x="1815591" y="444042"/>
                  <a:pt x="1813020" y="429897"/>
                  <a:pt x="1813666" y="415713"/>
                </a:cubicBezTo>
                <a:cubicBezTo>
                  <a:pt x="1815422" y="371681"/>
                  <a:pt x="1847162" y="334606"/>
                  <a:pt x="1890395" y="326072"/>
                </a:cubicBezTo>
                <a:close/>
                <a:moveTo>
                  <a:pt x="4753585" y="314699"/>
                </a:moveTo>
                <a:cubicBezTo>
                  <a:pt x="4765622" y="312840"/>
                  <a:pt x="4778136" y="313018"/>
                  <a:pt x="4790651" y="315489"/>
                </a:cubicBezTo>
                <a:cubicBezTo>
                  <a:pt x="4822401" y="321741"/>
                  <a:pt x="4849601" y="342089"/>
                  <a:pt x="4864524" y="370793"/>
                </a:cubicBezTo>
                <a:cubicBezTo>
                  <a:pt x="4891828" y="422987"/>
                  <a:pt x="4871508" y="487354"/>
                  <a:pt x="4819333" y="514562"/>
                </a:cubicBezTo>
                <a:cubicBezTo>
                  <a:pt x="4803670" y="522675"/>
                  <a:pt x="4786313" y="526852"/>
                  <a:pt x="4768744" y="526732"/>
                </a:cubicBezTo>
                <a:lnTo>
                  <a:pt x="4768004" y="526732"/>
                </a:lnTo>
                <a:cubicBezTo>
                  <a:pt x="4754139" y="526702"/>
                  <a:pt x="4740380" y="523895"/>
                  <a:pt x="4727575" y="518477"/>
                </a:cubicBezTo>
                <a:cubicBezTo>
                  <a:pt x="4714663" y="513218"/>
                  <a:pt x="4703022" y="505365"/>
                  <a:pt x="4693285" y="495406"/>
                </a:cubicBezTo>
                <a:cubicBezTo>
                  <a:pt x="4663334" y="464695"/>
                  <a:pt x="4654655" y="419117"/>
                  <a:pt x="4671060" y="379518"/>
                </a:cubicBezTo>
                <a:cubicBezTo>
                  <a:pt x="4685665" y="344182"/>
                  <a:pt x="4717474" y="320275"/>
                  <a:pt x="4753585" y="314699"/>
                </a:cubicBezTo>
                <a:close/>
                <a:moveTo>
                  <a:pt x="2228661" y="312434"/>
                </a:moveTo>
                <a:cubicBezTo>
                  <a:pt x="2259034" y="313418"/>
                  <a:pt x="2288151" y="327197"/>
                  <a:pt x="2308225" y="351261"/>
                </a:cubicBezTo>
                <a:cubicBezTo>
                  <a:pt x="2311083" y="354679"/>
                  <a:pt x="2313728" y="358271"/>
                  <a:pt x="2316141" y="362017"/>
                </a:cubicBezTo>
                <a:cubicBezTo>
                  <a:pt x="2348484" y="412172"/>
                  <a:pt x="2334037" y="479047"/>
                  <a:pt x="2283883" y="511387"/>
                </a:cubicBezTo>
                <a:cubicBezTo>
                  <a:pt x="2266643" y="522417"/>
                  <a:pt x="2246661" y="528393"/>
                  <a:pt x="2226204" y="528637"/>
                </a:cubicBezTo>
                <a:lnTo>
                  <a:pt x="2226204" y="529061"/>
                </a:lnTo>
                <a:cubicBezTo>
                  <a:pt x="2210149" y="529095"/>
                  <a:pt x="2194295" y="525475"/>
                  <a:pt x="2179849" y="518477"/>
                </a:cubicBezTo>
                <a:cubicBezTo>
                  <a:pt x="2150470" y="504881"/>
                  <a:pt x="2128742" y="478830"/>
                  <a:pt x="2120625" y="447492"/>
                </a:cubicBezTo>
                <a:cubicBezTo>
                  <a:pt x="2105671" y="389717"/>
                  <a:pt x="2140384" y="330761"/>
                  <a:pt x="2198158" y="315807"/>
                </a:cubicBezTo>
                <a:cubicBezTo>
                  <a:pt x="2208273" y="313199"/>
                  <a:pt x="2218537" y="312106"/>
                  <a:pt x="2228661" y="312434"/>
                </a:cubicBezTo>
                <a:close/>
                <a:moveTo>
                  <a:pt x="4450714" y="300990"/>
                </a:moveTo>
                <a:cubicBezTo>
                  <a:pt x="4501303" y="299430"/>
                  <a:pt x="4547340" y="329932"/>
                  <a:pt x="4565651" y="377108"/>
                </a:cubicBezTo>
                <a:cubicBezTo>
                  <a:pt x="4589568" y="438571"/>
                  <a:pt x="4559089" y="507740"/>
                  <a:pt x="4497599" y="531601"/>
                </a:cubicBezTo>
                <a:cubicBezTo>
                  <a:pt x="4482676" y="537375"/>
                  <a:pt x="4466695" y="540110"/>
                  <a:pt x="4450714" y="539644"/>
                </a:cubicBezTo>
                <a:lnTo>
                  <a:pt x="4451244" y="539856"/>
                </a:lnTo>
                <a:cubicBezTo>
                  <a:pt x="4419494" y="540024"/>
                  <a:pt x="4388908" y="527399"/>
                  <a:pt x="4366577" y="504825"/>
                </a:cubicBezTo>
                <a:cubicBezTo>
                  <a:pt x="4344247" y="482350"/>
                  <a:pt x="4331864" y="451840"/>
                  <a:pt x="4332287" y="420158"/>
                </a:cubicBezTo>
                <a:cubicBezTo>
                  <a:pt x="4332182" y="404530"/>
                  <a:pt x="4335145" y="389029"/>
                  <a:pt x="4340965" y="374544"/>
                </a:cubicBezTo>
                <a:cubicBezTo>
                  <a:pt x="4346787" y="360018"/>
                  <a:pt x="4355464" y="346836"/>
                  <a:pt x="4366577" y="335809"/>
                </a:cubicBezTo>
                <a:cubicBezTo>
                  <a:pt x="4377584" y="324717"/>
                  <a:pt x="4390708" y="315906"/>
                  <a:pt x="4405101" y="309880"/>
                </a:cubicBezTo>
                <a:cubicBezTo>
                  <a:pt x="4419494" y="303831"/>
                  <a:pt x="4435051" y="300805"/>
                  <a:pt x="4450714" y="300990"/>
                </a:cubicBezTo>
                <a:close/>
                <a:moveTo>
                  <a:pt x="2549551" y="300156"/>
                </a:moveTo>
                <a:cubicBezTo>
                  <a:pt x="2578656" y="301558"/>
                  <a:pt x="2607257" y="313399"/>
                  <a:pt x="2629323" y="335386"/>
                </a:cubicBezTo>
                <a:cubicBezTo>
                  <a:pt x="2646447" y="352280"/>
                  <a:pt x="2658184" y="373856"/>
                  <a:pt x="2663084" y="397404"/>
                </a:cubicBezTo>
                <a:cubicBezTo>
                  <a:pt x="2672894" y="445664"/>
                  <a:pt x="2652469" y="495053"/>
                  <a:pt x="2611438" y="522287"/>
                </a:cubicBezTo>
                <a:cubicBezTo>
                  <a:pt x="2591361" y="535583"/>
                  <a:pt x="2567781" y="542619"/>
                  <a:pt x="2543704" y="542502"/>
                </a:cubicBezTo>
                <a:cubicBezTo>
                  <a:pt x="2503254" y="542521"/>
                  <a:pt x="2465461" y="522353"/>
                  <a:pt x="2442950" y="488738"/>
                </a:cubicBezTo>
                <a:cubicBezTo>
                  <a:pt x="2420546" y="455034"/>
                  <a:pt x="2416344" y="412400"/>
                  <a:pt x="2431732" y="374967"/>
                </a:cubicBezTo>
                <a:cubicBezTo>
                  <a:pt x="2439395" y="356559"/>
                  <a:pt x="2451417" y="340288"/>
                  <a:pt x="2466763" y="327554"/>
                </a:cubicBezTo>
                <a:cubicBezTo>
                  <a:pt x="2490840" y="307790"/>
                  <a:pt x="2520447" y="298754"/>
                  <a:pt x="2549551" y="300156"/>
                </a:cubicBezTo>
                <a:close/>
                <a:moveTo>
                  <a:pt x="4133320" y="290936"/>
                </a:moveTo>
                <a:cubicBezTo>
                  <a:pt x="4204864" y="290960"/>
                  <a:pt x="4262966" y="349023"/>
                  <a:pt x="4262860" y="420625"/>
                </a:cubicBezTo>
                <a:cubicBezTo>
                  <a:pt x="4262860" y="492227"/>
                  <a:pt x="4204864" y="550252"/>
                  <a:pt x="4133214" y="550228"/>
                </a:cubicBezTo>
                <a:cubicBezTo>
                  <a:pt x="4098818" y="550216"/>
                  <a:pt x="4065798" y="536508"/>
                  <a:pt x="4041458" y="512127"/>
                </a:cubicBezTo>
                <a:cubicBezTo>
                  <a:pt x="4017221" y="487814"/>
                  <a:pt x="4003568" y="454875"/>
                  <a:pt x="4003568" y="420538"/>
                </a:cubicBezTo>
                <a:cubicBezTo>
                  <a:pt x="4003674" y="348937"/>
                  <a:pt x="4061672" y="290911"/>
                  <a:pt x="4133320" y="290936"/>
                </a:cubicBezTo>
                <a:close/>
                <a:moveTo>
                  <a:pt x="3839422" y="290407"/>
                </a:moveTo>
                <a:cubicBezTo>
                  <a:pt x="3847570" y="292011"/>
                  <a:pt x="3855508" y="294368"/>
                  <a:pt x="3863129" y="297449"/>
                </a:cubicBezTo>
                <a:cubicBezTo>
                  <a:pt x="3931285" y="324794"/>
                  <a:pt x="3964305" y="402193"/>
                  <a:pt x="3937000" y="470323"/>
                </a:cubicBezTo>
                <a:cubicBezTo>
                  <a:pt x="3916892" y="519988"/>
                  <a:pt x="3868949" y="552715"/>
                  <a:pt x="3815398" y="553297"/>
                </a:cubicBezTo>
                <a:lnTo>
                  <a:pt x="3815714" y="553826"/>
                </a:lnTo>
                <a:cubicBezTo>
                  <a:pt x="3798041" y="554086"/>
                  <a:pt x="3780578" y="550812"/>
                  <a:pt x="3764173" y="544195"/>
                </a:cubicBezTo>
                <a:cubicBezTo>
                  <a:pt x="3731154" y="530774"/>
                  <a:pt x="3704907" y="504706"/>
                  <a:pt x="3691255" y="471805"/>
                </a:cubicBezTo>
                <a:cubicBezTo>
                  <a:pt x="3681412" y="447861"/>
                  <a:pt x="3678767" y="421566"/>
                  <a:pt x="3683634" y="396137"/>
                </a:cubicBezTo>
                <a:cubicBezTo>
                  <a:pt x="3697499" y="323919"/>
                  <a:pt x="3767243" y="276582"/>
                  <a:pt x="3839422" y="290407"/>
                </a:cubicBezTo>
                <a:close/>
                <a:moveTo>
                  <a:pt x="2849209" y="290065"/>
                </a:moveTo>
                <a:cubicBezTo>
                  <a:pt x="2866095" y="288436"/>
                  <a:pt x="2883580" y="290090"/>
                  <a:pt x="2900786" y="295487"/>
                </a:cubicBezTo>
                <a:cubicBezTo>
                  <a:pt x="2917179" y="300571"/>
                  <a:pt x="2932419" y="308836"/>
                  <a:pt x="2945617" y="319809"/>
                </a:cubicBezTo>
                <a:cubicBezTo>
                  <a:pt x="3001137" y="365950"/>
                  <a:pt x="3008736" y="448359"/>
                  <a:pt x="2962593" y="503872"/>
                </a:cubicBezTo>
                <a:cubicBezTo>
                  <a:pt x="2937552" y="534120"/>
                  <a:pt x="2900151" y="551397"/>
                  <a:pt x="2860886" y="550862"/>
                </a:cubicBezTo>
                <a:cubicBezTo>
                  <a:pt x="2817209" y="550573"/>
                  <a:pt x="2776569" y="528446"/>
                  <a:pt x="2752619" y="491913"/>
                </a:cubicBezTo>
                <a:cubicBezTo>
                  <a:pt x="2731050" y="459154"/>
                  <a:pt x="2725346" y="418436"/>
                  <a:pt x="2737082" y="381013"/>
                </a:cubicBezTo>
                <a:cubicBezTo>
                  <a:pt x="2753275" y="329397"/>
                  <a:pt x="2798549" y="294954"/>
                  <a:pt x="2849209" y="290065"/>
                </a:cubicBezTo>
                <a:close/>
                <a:moveTo>
                  <a:pt x="3179738" y="287203"/>
                </a:moveTo>
                <a:cubicBezTo>
                  <a:pt x="3231581" y="287544"/>
                  <a:pt x="3280674" y="318361"/>
                  <a:pt x="3301788" y="369252"/>
                </a:cubicBezTo>
                <a:cubicBezTo>
                  <a:pt x="3308138" y="384732"/>
                  <a:pt x="3311419" y="401254"/>
                  <a:pt x="3311631" y="417964"/>
                </a:cubicBezTo>
                <a:cubicBezTo>
                  <a:pt x="3312345" y="473327"/>
                  <a:pt x="3279245" y="521250"/>
                  <a:pt x="3231531" y="542142"/>
                </a:cubicBezTo>
                <a:lnTo>
                  <a:pt x="3179741" y="553279"/>
                </a:lnTo>
                <a:lnTo>
                  <a:pt x="3140618" y="547671"/>
                </a:lnTo>
                <a:cubicBezTo>
                  <a:pt x="3103054" y="536370"/>
                  <a:pt x="3071630" y="508760"/>
                  <a:pt x="3056064" y="471282"/>
                </a:cubicBezTo>
                <a:cubicBezTo>
                  <a:pt x="3027892" y="403427"/>
                  <a:pt x="3060054" y="325580"/>
                  <a:pt x="3127914" y="297405"/>
                </a:cubicBezTo>
                <a:cubicBezTo>
                  <a:pt x="3144871" y="290361"/>
                  <a:pt x="3162458" y="287089"/>
                  <a:pt x="3179738" y="287203"/>
                </a:cubicBezTo>
                <a:close/>
                <a:moveTo>
                  <a:pt x="3497262" y="284481"/>
                </a:moveTo>
                <a:cubicBezTo>
                  <a:pt x="3572298" y="284670"/>
                  <a:pt x="3633047" y="345712"/>
                  <a:pt x="3632835" y="420821"/>
                </a:cubicBezTo>
                <a:cubicBezTo>
                  <a:pt x="3632623" y="495929"/>
                  <a:pt x="3571663" y="556662"/>
                  <a:pt x="3496522" y="556472"/>
                </a:cubicBezTo>
                <a:cubicBezTo>
                  <a:pt x="3460432" y="556346"/>
                  <a:pt x="3425825" y="541880"/>
                  <a:pt x="3400319" y="516255"/>
                </a:cubicBezTo>
                <a:cubicBezTo>
                  <a:pt x="3374919" y="490698"/>
                  <a:pt x="3360737" y="456131"/>
                  <a:pt x="3360843" y="420132"/>
                </a:cubicBezTo>
                <a:cubicBezTo>
                  <a:pt x="3361055" y="345024"/>
                  <a:pt x="3422121" y="284291"/>
                  <a:pt x="3497262" y="284481"/>
                </a:cubicBezTo>
                <a:close/>
                <a:moveTo>
                  <a:pt x="2852227" y="5357"/>
                </a:moveTo>
                <a:cubicBezTo>
                  <a:pt x="2861783" y="4430"/>
                  <a:pt x="2871475" y="4892"/>
                  <a:pt x="2880995" y="6773"/>
                </a:cubicBezTo>
                <a:cubicBezTo>
                  <a:pt x="2900172" y="10633"/>
                  <a:pt x="2917751" y="20143"/>
                  <a:pt x="2931478" y="34078"/>
                </a:cubicBezTo>
                <a:cubicBezTo>
                  <a:pt x="2945257" y="47760"/>
                  <a:pt x="2954591" y="65280"/>
                  <a:pt x="2958253" y="84349"/>
                </a:cubicBezTo>
                <a:cubicBezTo>
                  <a:pt x="2959491" y="90756"/>
                  <a:pt x="2960084" y="97271"/>
                  <a:pt x="2960020" y="103796"/>
                </a:cubicBezTo>
                <a:cubicBezTo>
                  <a:pt x="2959513" y="157860"/>
                  <a:pt x="2915263" y="201275"/>
                  <a:pt x="2861204" y="200766"/>
                </a:cubicBezTo>
                <a:lnTo>
                  <a:pt x="2861098" y="200766"/>
                </a:lnTo>
                <a:cubicBezTo>
                  <a:pt x="2821664" y="199925"/>
                  <a:pt x="2786411" y="176017"/>
                  <a:pt x="2771034" y="139700"/>
                </a:cubicBezTo>
                <a:cubicBezTo>
                  <a:pt x="2758852" y="109672"/>
                  <a:pt x="2762292" y="75561"/>
                  <a:pt x="2780241" y="48577"/>
                </a:cubicBezTo>
                <a:cubicBezTo>
                  <a:pt x="2790984" y="32369"/>
                  <a:pt x="2806308" y="19730"/>
                  <a:pt x="2824268" y="12277"/>
                </a:cubicBezTo>
                <a:cubicBezTo>
                  <a:pt x="2833248" y="8601"/>
                  <a:pt x="2842670" y="6284"/>
                  <a:pt x="2852227" y="5357"/>
                </a:cubicBezTo>
                <a:close/>
                <a:moveTo>
                  <a:pt x="3178366" y="2540"/>
                </a:moveTo>
                <a:cubicBezTo>
                  <a:pt x="3233949" y="2476"/>
                  <a:pt x="3279034" y="47487"/>
                  <a:pt x="3279140" y="103073"/>
                </a:cubicBezTo>
                <a:cubicBezTo>
                  <a:pt x="3279246" y="158659"/>
                  <a:pt x="3234161" y="203771"/>
                  <a:pt x="3178598" y="203835"/>
                </a:cubicBezTo>
                <a:cubicBezTo>
                  <a:pt x="3151854" y="203819"/>
                  <a:pt x="3126200" y="193201"/>
                  <a:pt x="3107267" y="174307"/>
                </a:cubicBezTo>
                <a:cubicBezTo>
                  <a:pt x="3088449" y="155465"/>
                  <a:pt x="3077866" y="129932"/>
                  <a:pt x="3077834" y="103302"/>
                </a:cubicBezTo>
                <a:cubicBezTo>
                  <a:pt x="3077771" y="47716"/>
                  <a:pt x="3122782" y="2603"/>
                  <a:pt x="3178366" y="2540"/>
                </a:cubicBezTo>
                <a:close/>
                <a:moveTo>
                  <a:pt x="3821853" y="2247"/>
                </a:moveTo>
                <a:cubicBezTo>
                  <a:pt x="3877522" y="4243"/>
                  <a:pt x="3921019" y="50989"/>
                  <a:pt x="3919114" y="106657"/>
                </a:cubicBezTo>
                <a:cubicBezTo>
                  <a:pt x="3917103" y="162324"/>
                  <a:pt x="3870325" y="205832"/>
                  <a:pt x="3814656" y="203835"/>
                </a:cubicBezTo>
                <a:cubicBezTo>
                  <a:pt x="3788622" y="202878"/>
                  <a:pt x="3763857" y="191881"/>
                  <a:pt x="3745759" y="173143"/>
                </a:cubicBezTo>
                <a:cubicBezTo>
                  <a:pt x="3726709" y="153435"/>
                  <a:pt x="3716443" y="126820"/>
                  <a:pt x="3717502" y="99425"/>
                </a:cubicBezTo>
                <a:cubicBezTo>
                  <a:pt x="3719512" y="43758"/>
                  <a:pt x="3766185" y="250"/>
                  <a:pt x="3821853" y="2247"/>
                </a:cubicBezTo>
                <a:close/>
                <a:moveTo>
                  <a:pt x="3497050" y="2"/>
                </a:moveTo>
                <a:cubicBezTo>
                  <a:pt x="3553883" y="258"/>
                  <a:pt x="3599709" y="46521"/>
                  <a:pt x="3599392" y="103335"/>
                </a:cubicBezTo>
                <a:cubicBezTo>
                  <a:pt x="3599180" y="160147"/>
                  <a:pt x="3552931" y="205996"/>
                  <a:pt x="3496098" y="205740"/>
                </a:cubicBezTo>
                <a:lnTo>
                  <a:pt x="3496310" y="205317"/>
                </a:lnTo>
                <a:cubicBezTo>
                  <a:pt x="3454929" y="205232"/>
                  <a:pt x="3417781" y="180373"/>
                  <a:pt x="3401801" y="142240"/>
                </a:cubicBezTo>
                <a:cubicBezTo>
                  <a:pt x="3379893" y="89927"/>
                  <a:pt x="3404658" y="29797"/>
                  <a:pt x="3456940" y="7937"/>
                </a:cubicBezTo>
                <a:cubicBezTo>
                  <a:pt x="3469640" y="2638"/>
                  <a:pt x="3483293" y="-60"/>
                  <a:pt x="3497050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11449C-3DC9-4166-BA56-43C2FB5FA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11603-7066-384A-87F3-E5B77D5FF97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736CB20-2F20-1542-A994-6F24ADBBB9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8976B-399D-574A-AB83-94C9F502E2B6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13978FF-CF57-C54A-850A-2EFAFCD00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B1FF891-8725-2243-B770-9CEC92E81D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083590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 Helix-Block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F27B7CD-DCD2-D340-A6BE-E803C7FE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86E5E8-63B6-4BA8-A72F-5877B9C251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07B94EE-EF27-4286-B74E-FC1A27B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BC28B2C-28E1-4ACF-B7F5-14B468AC3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50DA1-1D19-3448-92CB-30F7560C4275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C5EF9783-5B9E-494C-B862-C54DEB59B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BEDBC-8BFC-4E49-B85A-01CA36851AC3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34981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- Plain-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F34B55-37B3-0C43-874C-06DF600DE4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259" y="199062"/>
            <a:ext cx="5254741" cy="6458174"/>
          </a:xfrm>
          <a:custGeom>
            <a:avLst/>
            <a:gdLst>
              <a:gd name="connsiteX0" fmla="*/ 5254741 w 5254741"/>
              <a:gd name="connsiteY0" fmla="*/ 5257059 h 6458174"/>
              <a:gd name="connsiteX1" fmla="*/ 5254741 w 5254741"/>
              <a:gd name="connsiteY1" fmla="*/ 5566004 h 6458174"/>
              <a:gd name="connsiteX2" fmla="*/ 4818169 w 5254741"/>
              <a:gd name="connsiteY2" fmla="*/ 6002771 h 6458174"/>
              <a:gd name="connsiteX3" fmla="*/ 4663546 w 5254741"/>
              <a:gd name="connsiteY3" fmla="*/ 6006252 h 6458174"/>
              <a:gd name="connsiteX4" fmla="*/ 4660159 w 5254741"/>
              <a:gd name="connsiteY4" fmla="*/ 5851683 h 6458174"/>
              <a:gd name="connsiteX5" fmla="*/ 4663652 w 5254741"/>
              <a:gd name="connsiteY5" fmla="*/ 5848148 h 6458174"/>
              <a:gd name="connsiteX6" fmla="*/ 2746533 w 5254741"/>
              <a:gd name="connsiteY6" fmla="*/ 5159578 h 6458174"/>
              <a:gd name="connsiteX7" fmla="*/ 2909359 w 5254741"/>
              <a:gd name="connsiteY7" fmla="*/ 5269452 h 6458174"/>
              <a:gd name="connsiteX8" fmla="*/ 2909359 w 5254741"/>
              <a:gd name="connsiteY8" fmla="*/ 5405341 h 6458174"/>
              <a:gd name="connsiteX9" fmla="*/ 2870835 w 5254741"/>
              <a:gd name="connsiteY9" fmla="*/ 5463021 h 6458174"/>
              <a:gd name="connsiteX10" fmla="*/ 2138680 w 5254741"/>
              <a:gd name="connsiteY10" fmla="*/ 6195176 h 6458174"/>
              <a:gd name="connsiteX11" fmla="*/ 2139209 w 5254741"/>
              <a:gd name="connsiteY11" fmla="*/ 6195070 h 6458174"/>
              <a:gd name="connsiteX12" fmla="*/ 2134235 w 5254741"/>
              <a:gd name="connsiteY12" fmla="*/ 6200044 h 6458174"/>
              <a:gd name="connsiteX13" fmla="*/ 1882987 w 5254741"/>
              <a:gd name="connsiteY13" fmla="*/ 6195070 h 6458174"/>
              <a:gd name="connsiteX14" fmla="*/ 1887961 w 5254741"/>
              <a:gd name="connsiteY14" fmla="*/ 5943821 h 6458174"/>
              <a:gd name="connsiteX15" fmla="*/ 2619481 w 5254741"/>
              <a:gd name="connsiteY15" fmla="*/ 5211666 h 6458174"/>
              <a:gd name="connsiteX16" fmla="*/ 2677277 w 5254741"/>
              <a:gd name="connsiteY16" fmla="*/ 5173090 h 6458174"/>
              <a:gd name="connsiteX17" fmla="*/ 2746533 w 5254741"/>
              <a:gd name="connsiteY17" fmla="*/ 5159578 h 6458174"/>
              <a:gd name="connsiteX18" fmla="*/ 3027257 w 5254741"/>
              <a:gd name="connsiteY18" fmla="*/ 4877868 h 6458174"/>
              <a:gd name="connsiteX19" fmla="*/ 3204845 w 5254741"/>
              <a:gd name="connsiteY19" fmla="*/ 5055456 h 6458174"/>
              <a:gd name="connsiteX20" fmla="*/ 3027257 w 5254741"/>
              <a:gd name="connsiteY20" fmla="*/ 5233045 h 6458174"/>
              <a:gd name="connsiteX21" fmla="*/ 3027257 w 5254741"/>
              <a:gd name="connsiteY21" fmla="*/ 5233151 h 6458174"/>
              <a:gd name="connsiteX22" fmla="*/ 2849669 w 5254741"/>
              <a:gd name="connsiteY22" fmla="*/ 5055562 h 6458174"/>
              <a:gd name="connsiteX23" fmla="*/ 2849669 w 5254741"/>
              <a:gd name="connsiteY23" fmla="*/ 5055456 h 6458174"/>
              <a:gd name="connsiteX24" fmla="*/ 3027257 w 5254741"/>
              <a:gd name="connsiteY24" fmla="*/ 4877868 h 6458174"/>
              <a:gd name="connsiteX25" fmla="*/ 5168998 w 5254741"/>
              <a:gd name="connsiteY25" fmla="*/ 4869420 h 6458174"/>
              <a:gd name="connsiteX26" fmla="*/ 5204354 w 5254741"/>
              <a:gd name="connsiteY26" fmla="*/ 4878185 h 6458174"/>
              <a:gd name="connsiteX27" fmla="*/ 5244148 w 5254741"/>
              <a:gd name="connsiteY27" fmla="*/ 4904856 h 6458174"/>
              <a:gd name="connsiteX28" fmla="*/ 5254741 w 5254741"/>
              <a:gd name="connsiteY28" fmla="*/ 4919133 h 6458174"/>
              <a:gd name="connsiteX29" fmla="*/ 5254741 w 5254741"/>
              <a:gd name="connsiteY29" fmla="*/ 5062893 h 6458174"/>
              <a:gd name="connsiteX30" fmla="*/ 5244148 w 5254741"/>
              <a:gd name="connsiteY30" fmla="*/ 5078740 h 6458174"/>
              <a:gd name="connsiteX31" fmla="*/ 5244254 w 5254741"/>
              <a:gd name="connsiteY31" fmla="*/ 5078740 h 6458174"/>
              <a:gd name="connsiteX32" fmla="*/ 3980603 w 5254741"/>
              <a:gd name="connsiteY32" fmla="*/ 6342178 h 6458174"/>
              <a:gd name="connsiteX33" fmla="*/ 3940704 w 5254741"/>
              <a:gd name="connsiteY33" fmla="*/ 6371705 h 6458174"/>
              <a:gd name="connsiteX34" fmla="*/ 3892339 w 5254741"/>
              <a:gd name="connsiteY34" fmla="*/ 6383030 h 6458174"/>
              <a:gd name="connsiteX35" fmla="*/ 3843444 w 5254741"/>
              <a:gd name="connsiteY35" fmla="*/ 6374351 h 6458174"/>
              <a:gd name="connsiteX36" fmla="*/ 3802063 w 5254741"/>
              <a:gd name="connsiteY36" fmla="*/ 6346835 h 6458174"/>
              <a:gd name="connsiteX37" fmla="*/ 3777720 w 5254741"/>
              <a:gd name="connsiteY37" fmla="*/ 6208193 h 6458174"/>
              <a:gd name="connsiteX38" fmla="*/ 3807354 w 5254741"/>
              <a:gd name="connsiteY38" fmla="*/ 6168294 h 6458174"/>
              <a:gd name="connsiteX39" fmla="*/ 5070369 w 5254741"/>
              <a:gd name="connsiteY39" fmla="*/ 4904856 h 6458174"/>
              <a:gd name="connsiteX40" fmla="*/ 5168998 w 5254741"/>
              <a:gd name="connsiteY40" fmla="*/ 4869420 h 6458174"/>
              <a:gd name="connsiteX41" fmla="*/ 5254741 w 5254741"/>
              <a:gd name="connsiteY41" fmla="*/ 4733388 h 6458174"/>
              <a:gd name="connsiteX42" fmla="*/ 5254741 w 5254741"/>
              <a:gd name="connsiteY42" fmla="*/ 4847284 h 6458174"/>
              <a:gd name="connsiteX43" fmla="*/ 5248684 w 5254741"/>
              <a:gd name="connsiteY43" fmla="*/ 4838313 h 6458174"/>
              <a:gd name="connsiteX44" fmla="*/ 5238962 w 5254741"/>
              <a:gd name="connsiteY44" fmla="*/ 4790450 h 6458174"/>
              <a:gd name="connsiteX45" fmla="*/ 5248561 w 5254741"/>
              <a:gd name="connsiteY45" fmla="*/ 4742572 h 6458174"/>
              <a:gd name="connsiteX46" fmla="*/ 5254741 w 5254741"/>
              <a:gd name="connsiteY46" fmla="*/ 4184329 h 6458174"/>
              <a:gd name="connsiteX47" fmla="*/ 5254741 w 5254741"/>
              <a:gd name="connsiteY47" fmla="*/ 4570706 h 6458174"/>
              <a:gd name="connsiteX48" fmla="*/ 3407410 w 5254741"/>
              <a:gd name="connsiteY48" fmla="*/ 6418166 h 6458174"/>
              <a:gd name="connsiteX49" fmla="*/ 3407622 w 5254741"/>
              <a:gd name="connsiteY49" fmla="*/ 6418272 h 6458174"/>
              <a:gd name="connsiteX50" fmla="*/ 3258715 w 5254741"/>
              <a:gd name="connsiteY50" fmla="*/ 6447800 h 6458174"/>
              <a:gd name="connsiteX51" fmla="*/ 3214476 w 5254741"/>
              <a:gd name="connsiteY51" fmla="*/ 6418272 h 6458174"/>
              <a:gd name="connsiteX52" fmla="*/ 3184843 w 5254741"/>
              <a:gd name="connsiteY52" fmla="*/ 6373822 h 6458174"/>
              <a:gd name="connsiteX53" fmla="*/ 3174259 w 5254741"/>
              <a:gd name="connsiteY53" fmla="*/ 6321646 h 6458174"/>
              <a:gd name="connsiteX54" fmla="*/ 3214265 w 5254741"/>
              <a:gd name="connsiteY54" fmla="*/ 6225021 h 6458174"/>
              <a:gd name="connsiteX55" fmla="*/ 5254741 w 5254741"/>
              <a:gd name="connsiteY55" fmla="*/ 3648498 h 6458174"/>
              <a:gd name="connsiteX56" fmla="*/ 5254741 w 5254741"/>
              <a:gd name="connsiteY56" fmla="*/ 4073314 h 6458174"/>
              <a:gd name="connsiteX57" fmla="*/ 2927351 w 5254741"/>
              <a:gd name="connsiteY57" fmla="*/ 6400704 h 6458174"/>
              <a:gd name="connsiteX58" fmla="*/ 2714932 w 5254741"/>
              <a:gd name="connsiteY58" fmla="*/ 6407678 h 6458174"/>
              <a:gd name="connsiteX59" fmla="*/ 2707958 w 5254741"/>
              <a:gd name="connsiteY59" fmla="*/ 6195260 h 6458174"/>
              <a:gd name="connsiteX60" fmla="*/ 2715260 w 5254741"/>
              <a:gd name="connsiteY60" fmla="*/ 6187979 h 6458174"/>
              <a:gd name="connsiteX61" fmla="*/ 445395 w 5254741"/>
              <a:gd name="connsiteY61" fmla="*/ 3205654 h 6458174"/>
              <a:gd name="connsiteX62" fmla="*/ 550217 w 5254741"/>
              <a:gd name="connsiteY62" fmla="*/ 3248246 h 6458174"/>
              <a:gd name="connsiteX63" fmla="*/ 553085 w 5254741"/>
              <a:gd name="connsiteY63" fmla="*/ 3460760 h 6458174"/>
              <a:gd name="connsiteX64" fmla="*/ 553085 w 5254741"/>
              <a:gd name="connsiteY64" fmla="*/ 3460125 h 6458174"/>
              <a:gd name="connsiteX65" fmla="*/ 270404 w 5254741"/>
              <a:gd name="connsiteY65" fmla="*/ 3743229 h 6458174"/>
              <a:gd name="connsiteX66" fmla="*/ 270193 w 5254741"/>
              <a:gd name="connsiteY66" fmla="*/ 3743864 h 6458174"/>
              <a:gd name="connsiteX67" fmla="*/ 159047 w 5254741"/>
              <a:gd name="connsiteY67" fmla="*/ 3790526 h 6458174"/>
              <a:gd name="connsiteX68" fmla="*/ 11218 w 5254741"/>
              <a:gd name="connsiteY68" fmla="*/ 3638030 h 6458174"/>
              <a:gd name="connsiteX69" fmla="*/ 23707 w 5254741"/>
              <a:gd name="connsiteY69" fmla="*/ 3579822 h 6458174"/>
              <a:gd name="connsiteX70" fmla="*/ 57785 w 5254741"/>
              <a:gd name="connsiteY70" fmla="*/ 3531033 h 6458174"/>
              <a:gd name="connsiteX71" fmla="*/ 340572 w 5254741"/>
              <a:gd name="connsiteY71" fmla="*/ 3248246 h 6458174"/>
              <a:gd name="connsiteX72" fmla="*/ 445395 w 5254741"/>
              <a:gd name="connsiteY72" fmla="*/ 3205654 h 6458174"/>
              <a:gd name="connsiteX73" fmla="*/ 5254741 w 5254741"/>
              <a:gd name="connsiteY73" fmla="*/ 3112642 h 6458174"/>
              <a:gd name="connsiteX74" fmla="*/ 5254741 w 5254741"/>
              <a:gd name="connsiteY74" fmla="*/ 3576032 h 6458174"/>
              <a:gd name="connsiteX75" fmla="*/ 2513966 w 5254741"/>
              <a:gd name="connsiteY75" fmla="*/ 6316884 h 6458174"/>
              <a:gd name="connsiteX76" fmla="*/ 2513860 w 5254741"/>
              <a:gd name="connsiteY76" fmla="*/ 6316884 h 6458174"/>
              <a:gd name="connsiteX77" fmla="*/ 2397443 w 5254741"/>
              <a:gd name="connsiteY77" fmla="*/ 6366838 h 6458174"/>
              <a:gd name="connsiteX78" fmla="*/ 2394469 w 5254741"/>
              <a:gd name="connsiteY78" fmla="*/ 6366838 h 6458174"/>
              <a:gd name="connsiteX79" fmla="*/ 2232131 w 5254741"/>
              <a:gd name="connsiteY79" fmla="*/ 6201526 h 6458174"/>
              <a:gd name="connsiteX80" fmla="*/ 2282190 w 5254741"/>
              <a:gd name="connsiteY80" fmla="*/ 6085109 h 6458174"/>
              <a:gd name="connsiteX81" fmla="*/ 676592 w 5254741"/>
              <a:gd name="connsiteY81" fmla="*/ 2973926 h 6458174"/>
              <a:gd name="connsiteX82" fmla="*/ 676698 w 5254741"/>
              <a:gd name="connsiteY82" fmla="*/ 2973926 h 6458174"/>
              <a:gd name="connsiteX83" fmla="*/ 826982 w 5254741"/>
              <a:gd name="connsiteY83" fmla="*/ 3124104 h 6458174"/>
              <a:gd name="connsiteX84" fmla="*/ 676804 w 5254741"/>
              <a:gd name="connsiteY84" fmla="*/ 3274493 h 6458174"/>
              <a:gd name="connsiteX85" fmla="*/ 526415 w 5254741"/>
              <a:gd name="connsiteY85" fmla="*/ 3124315 h 6458174"/>
              <a:gd name="connsiteX86" fmla="*/ 676592 w 5254741"/>
              <a:gd name="connsiteY86" fmla="*/ 2973926 h 6458174"/>
              <a:gd name="connsiteX87" fmla="*/ 5254741 w 5254741"/>
              <a:gd name="connsiteY87" fmla="*/ 2576699 h 6458174"/>
              <a:gd name="connsiteX88" fmla="*/ 5254741 w 5254741"/>
              <a:gd name="connsiteY88" fmla="*/ 3078692 h 6458174"/>
              <a:gd name="connsiteX89" fmla="*/ 3434292 w 5254741"/>
              <a:gd name="connsiteY89" fmla="*/ 4899141 h 6458174"/>
              <a:gd name="connsiteX90" fmla="*/ 3183044 w 5254741"/>
              <a:gd name="connsiteY90" fmla="*/ 4892135 h 6458174"/>
              <a:gd name="connsiteX91" fmla="*/ 3182938 w 5254741"/>
              <a:gd name="connsiteY91" fmla="*/ 4648104 h 6458174"/>
              <a:gd name="connsiteX92" fmla="*/ 3483332 w 5254741"/>
              <a:gd name="connsiteY92" fmla="*/ 1172746 h 6458174"/>
              <a:gd name="connsiteX93" fmla="*/ 3608917 w 5254741"/>
              <a:gd name="connsiteY93" fmla="*/ 1224766 h 6458174"/>
              <a:gd name="connsiteX94" fmla="*/ 3609023 w 5254741"/>
              <a:gd name="connsiteY94" fmla="*/ 1476067 h 6458174"/>
              <a:gd name="connsiteX95" fmla="*/ 514562 w 5254741"/>
              <a:gd name="connsiteY95" fmla="*/ 4570528 h 6458174"/>
              <a:gd name="connsiteX96" fmla="*/ 263409 w 5254741"/>
              <a:gd name="connsiteY96" fmla="*/ 4570634 h 6458174"/>
              <a:gd name="connsiteX97" fmla="*/ 263313 w 5254741"/>
              <a:gd name="connsiteY97" fmla="*/ 4570528 h 6458174"/>
              <a:gd name="connsiteX98" fmla="*/ 263102 w 5254741"/>
              <a:gd name="connsiteY98" fmla="*/ 4319386 h 6458174"/>
              <a:gd name="connsiteX99" fmla="*/ 263313 w 5254741"/>
              <a:gd name="connsiteY99" fmla="*/ 4319174 h 6458174"/>
              <a:gd name="connsiteX100" fmla="*/ 3357669 w 5254741"/>
              <a:gd name="connsiteY100" fmla="*/ 1224819 h 6458174"/>
              <a:gd name="connsiteX101" fmla="*/ 3483332 w 5254741"/>
              <a:gd name="connsiteY101" fmla="*/ 1172746 h 6458174"/>
              <a:gd name="connsiteX102" fmla="*/ 3773594 w 5254741"/>
              <a:gd name="connsiteY102" fmla="*/ 882871 h 6458174"/>
              <a:gd name="connsiteX103" fmla="*/ 3951181 w 5254741"/>
              <a:gd name="connsiteY103" fmla="*/ 1060460 h 6458174"/>
              <a:gd name="connsiteX104" fmla="*/ 3773594 w 5254741"/>
              <a:gd name="connsiteY104" fmla="*/ 1238048 h 6458174"/>
              <a:gd name="connsiteX105" fmla="*/ 3773594 w 5254741"/>
              <a:gd name="connsiteY105" fmla="*/ 1237942 h 6458174"/>
              <a:gd name="connsiteX106" fmla="*/ 3596005 w 5254741"/>
              <a:gd name="connsiteY106" fmla="*/ 1060354 h 6458174"/>
              <a:gd name="connsiteX107" fmla="*/ 3773594 w 5254741"/>
              <a:gd name="connsiteY107" fmla="*/ 882871 h 6458174"/>
              <a:gd name="connsiteX108" fmla="*/ 1793240 w 5254741"/>
              <a:gd name="connsiteY108" fmla="*/ 611938 h 6458174"/>
              <a:gd name="connsiteX109" fmla="*/ 1792923 w 5254741"/>
              <a:gd name="connsiteY109" fmla="*/ 612255 h 6458174"/>
              <a:gd name="connsiteX110" fmla="*/ 1792923 w 5254741"/>
              <a:gd name="connsiteY110" fmla="*/ 612255 h 6458174"/>
              <a:gd name="connsiteX111" fmla="*/ 1716437 w 5254741"/>
              <a:gd name="connsiteY111" fmla="*/ 427417 h 6458174"/>
              <a:gd name="connsiteX112" fmla="*/ 1792976 w 5254741"/>
              <a:gd name="connsiteY112" fmla="*/ 461224 h 6458174"/>
              <a:gd name="connsiteX113" fmla="*/ 1815638 w 5254741"/>
              <a:gd name="connsiteY113" fmla="*/ 576780 h 6458174"/>
              <a:gd name="connsiteX114" fmla="*/ 1792923 w 5254741"/>
              <a:gd name="connsiteY114" fmla="*/ 612255 h 6458174"/>
              <a:gd name="connsiteX115" fmla="*/ 610553 w 5254741"/>
              <a:gd name="connsiteY115" fmla="*/ 1794625 h 6458174"/>
              <a:gd name="connsiteX116" fmla="*/ 455983 w 5254741"/>
              <a:gd name="connsiteY116" fmla="*/ 1791143 h 6458174"/>
              <a:gd name="connsiteX117" fmla="*/ 455930 w 5254741"/>
              <a:gd name="connsiteY117" fmla="*/ 1640109 h 6458174"/>
              <a:gd name="connsiteX118" fmla="*/ 1638406 w 5254741"/>
              <a:gd name="connsiteY118" fmla="*/ 457633 h 6458174"/>
              <a:gd name="connsiteX119" fmla="*/ 1716437 w 5254741"/>
              <a:gd name="connsiteY119" fmla="*/ 427417 h 6458174"/>
              <a:gd name="connsiteX120" fmla="*/ 4805244 w 5254741"/>
              <a:gd name="connsiteY120" fmla="*/ 385400 h 6458174"/>
              <a:gd name="connsiteX121" fmla="*/ 4940407 w 5254741"/>
              <a:gd name="connsiteY121" fmla="*/ 441491 h 6458174"/>
              <a:gd name="connsiteX122" fmla="*/ 4996392 w 5254741"/>
              <a:gd name="connsiteY122" fmla="*/ 576484 h 6458174"/>
              <a:gd name="connsiteX123" fmla="*/ 4996286 w 5254741"/>
              <a:gd name="connsiteY123" fmla="*/ 576484 h 6458174"/>
              <a:gd name="connsiteX124" fmla="*/ 4991100 w 5254741"/>
              <a:gd name="connsiteY124" fmla="*/ 620828 h 6458174"/>
              <a:gd name="connsiteX125" fmla="*/ 5217408 w 5254741"/>
              <a:gd name="connsiteY125" fmla="*/ 611540 h 6458174"/>
              <a:gd name="connsiteX126" fmla="*/ 5254741 w 5254741"/>
              <a:gd name="connsiteY126" fmla="*/ 646008 h 6458174"/>
              <a:gd name="connsiteX127" fmla="*/ 5254741 w 5254741"/>
              <a:gd name="connsiteY127" fmla="*/ 2550025 h 6458174"/>
              <a:gd name="connsiteX128" fmla="*/ 1786573 w 5254741"/>
              <a:gd name="connsiteY128" fmla="*/ 6018540 h 6458174"/>
              <a:gd name="connsiteX129" fmla="*/ 1516116 w 5254741"/>
              <a:gd name="connsiteY129" fmla="*/ 6018899 h 6458174"/>
              <a:gd name="connsiteX130" fmla="*/ 1465263 w 5254741"/>
              <a:gd name="connsiteY130" fmla="*/ 5838623 h 6458174"/>
              <a:gd name="connsiteX131" fmla="*/ 1179269 w 5254741"/>
              <a:gd name="connsiteY131" fmla="*/ 5792988 h 6458174"/>
              <a:gd name="connsiteX132" fmla="*/ 1151573 w 5254741"/>
              <a:gd name="connsiteY132" fmla="*/ 5605790 h 6458174"/>
              <a:gd name="connsiteX133" fmla="*/ 852350 w 5254741"/>
              <a:gd name="connsiteY133" fmla="*/ 5527209 h 6458174"/>
              <a:gd name="connsiteX134" fmla="*/ 851535 w 5254741"/>
              <a:gd name="connsiteY134" fmla="*/ 5307974 h 6458174"/>
              <a:gd name="connsiteX135" fmla="*/ 590201 w 5254741"/>
              <a:gd name="connsiteY135" fmla="*/ 5182806 h 6458174"/>
              <a:gd name="connsiteX136" fmla="*/ 618702 w 5254741"/>
              <a:gd name="connsiteY136" fmla="*/ 4992909 h 6458174"/>
              <a:gd name="connsiteX137" fmla="*/ 388779 w 5254741"/>
              <a:gd name="connsiteY137" fmla="*/ 4850500 h 6458174"/>
              <a:gd name="connsiteX138" fmla="*/ 439632 w 5254741"/>
              <a:gd name="connsiteY138" fmla="*/ 4671599 h 6458174"/>
              <a:gd name="connsiteX139" fmla="*/ 4670002 w 5254741"/>
              <a:gd name="connsiteY139" fmla="*/ 441334 h 6458174"/>
              <a:gd name="connsiteX140" fmla="*/ 4805244 w 5254741"/>
              <a:gd name="connsiteY140" fmla="*/ 385400 h 6458174"/>
              <a:gd name="connsiteX141" fmla="*/ 4443387 w 5254741"/>
              <a:gd name="connsiteY141" fmla="*/ 212854 h 6458174"/>
              <a:gd name="connsiteX142" fmla="*/ 4568825 w 5254741"/>
              <a:gd name="connsiteY142" fmla="*/ 265016 h 6458174"/>
              <a:gd name="connsiteX143" fmla="*/ 4607348 w 5254741"/>
              <a:gd name="connsiteY143" fmla="*/ 322695 h 6458174"/>
              <a:gd name="connsiteX144" fmla="*/ 4607348 w 5254741"/>
              <a:gd name="connsiteY144" fmla="*/ 458585 h 6458174"/>
              <a:gd name="connsiteX145" fmla="*/ 4568825 w 5254741"/>
              <a:gd name="connsiteY145" fmla="*/ 516264 h 6458174"/>
              <a:gd name="connsiteX146" fmla="*/ 4189730 w 5254741"/>
              <a:gd name="connsiteY146" fmla="*/ 895783 h 6458174"/>
              <a:gd name="connsiteX147" fmla="*/ 3938482 w 5254741"/>
              <a:gd name="connsiteY147" fmla="*/ 895730 h 6458174"/>
              <a:gd name="connsiteX148" fmla="*/ 3938482 w 5254741"/>
              <a:gd name="connsiteY148" fmla="*/ 644429 h 6458174"/>
              <a:gd name="connsiteX149" fmla="*/ 4317471 w 5254741"/>
              <a:gd name="connsiteY149" fmla="*/ 265016 h 6458174"/>
              <a:gd name="connsiteX150" fmla="*/ 4317788 w 5254741"/>
              <a:gd name="connsiteY150" fmla="*/ 264660 h 6458174"/>
              <a:gd name="connsiteX151" fmla="*/ 4443387 w 5254741"/>
              <a:gd name="connsiteY151" fmla="*/ 212854 h 6458174"/>
              <a:gd name="connsiteX152" fmla="*/ 4059542 w 5254741"/>
              <a:gd name="connsiteY152" fmla="*/ 97738 h 6458174"/>
              <a:gd name="connsiteX153" fmla="*/ 4174279 w 5254741"/>
              <a:gd name="connsiteY153" fmla="*/ 148492 h 6458174"/>
              <a:gd name="connsiteX154" fmla="*/ 4174279 w 5254741"/>
              <a:gd name="connsiteY154" fmla="*/ 374765 h 6458174"/>
              <a:gd name="connsiteX155" fmla="*/ 4174279 w 5254741"/>
              <a:gd name="connsiteY155" fmla="*/ 375189 h 6458174"/>
              <a:gd name="connsiteX156" fmla="*/ 373168 w 5254741"/>
              <a:gd name="connsiteY156" fmla="*/ 4175981 h 6458174"/>
              <a:gd name="connsiteX157" fmla="*/ 256752 w 5254741"/>
              <a:gd name="connsiteY157" fmla="*/ 4226041 h 6458174"/>
              <a:gd name="connsiteX158" fmla="*/ 193252 w 5254741"/>
              <a:gd name="connsiteY158" fmla="*/ 4213764 h 6458174"/>
              <a:gd name="connsiteX159" fmla="*/ 139382 w 5254741"/>
              <a:gd name="connsiteY159" fmla="*/ 4178098 h 6458174"/>
              <a:gd name="connsiteX160" fmla="*/ 103611 w 5254741"/>
              <a:gd name="connsiteY160" fmla="*/ 4124229 h 6458174"/>
              <a:gd name="connsiteX161" fmla="*/ 141393 w 5254741"/>
              <a:gd name="connsiteY161" fmla="*/ 3944312 h 6458174"/>
              <a:gd name="connsiteX162" fmla="*/ 3942504 w 5254741"/>
              <a:gd name="connsiteY162" fmla="*/ 142990 h 6458174"/>
              <a:gd name="connsiteX163" fmla="*/ 4059542 w 5254741"/>
              <a:gd name="connsiteY163" fmla="*/ 97738 h 6458174"/>
              <a:gd name="connsiteX164" fmla="*/ 2562490 w 5254741"/>
              <a:gd name="connsiteY164" fmla="*/ 81294 h 6458174"/>
              <a:gd name="connsiteX165" fmla="*/ 2609533 w 5254741"/>
              <a:gd name="connsiteY165" fmla="*/ 90709 h 6458174"/>
              <a:gd name="connsiteX166" fmla="*/ 2649432 w 5254741"/>
              <a:gd name="connsiteY166" fmla="*/ 117379 h 6458174"/>
              <a:gd name="connsiteX167" fmla="*/ 2676102 w 5254741"/>
              <a:gd name="connsiteY167" fmla="*/ 157278 h 6458174"/>
              <a:gd name="connsiteX168" fmla="*/ 2649432 w 5254741"/>
              <a:gd name="connsiteY168" fmla="*/ 291263 h 6458174"/>
              <a:gd name="connsiteX169" fmla="*/ 2649326 w 5254741"/>
              <a:gd name="connsiteY169" fmla="*/ 291157 h 6458174"/>
              <a:gd name="connsiteX170" fmla="*/ 289243 w 5254741"/>
              <a:gd name="connsiteY170" fmla="*/ 2651241 h 6458174"/>
              <a:gd name="connsiteX171" fmla="*/ 115465 w 5254741"/>
              <a:gd name="connsiteY171" fmla="*/ 2651241 h 6458174"/>
              <a:gd name="connsiteX172" fmla="*/ 115465 w 5254741"/>
              <a:gd name="connsiteY172" fmla="*/ 2477462 h 6458174"/>
              <a:gd name="connsiteX173" fmla="*/ 2475548 w 5254741"/>
              <a:gd name="connsiteY173" fmla="*/ 117379 h 6458174"/>
              <a:gd name="connsiteX174" fmla="*/ 2515447 w 5254741"/>
              <a:gd name="connsiteY174" fmla="*/ 90709 h 6458174"/>
              <a:gd name="connsiteX175" fmla="*/ 2562490 w 5254741"/>
              <a:gd name="connsiteY175" fmla="*/ 81294 h 6458174"/>
              <a:gd name="connsiteX176" fmla="*/ 3634635 w 5254741"/>
              <a:gd name="connsiteY176" fmla="*/ 14272 h 6458174"/>
              <a:gd name="connsiteX177" fmla="*/ 3741420 w 5254741"/>
              <a:gd name="connsiteY177" fmla="*/ 57146 h 6458174"/>
              <a:gd name="connsiteX178" fmla="*/ 3743854 w 5254741"/>
              <a:gd name="connsiteY178" fmla="*/ 269815 h 6458174"/>
              <a:gd name="connsiteX179" fmla="*/ 3741738 w 5254741"/>
              <a:gd name="connsiteY179" fmla="*/ 271895 h 6458174"/>
              <a:gd name="connsiteX180" fmla="*/ 1013037 w 5254741"/>
              <a:gd name="connsiteY180" fmla="*/ 3000491 h 6458174"/>
              <a:gd name="connsiteX181" fmla="*/ 849418 w 5254741"/>
              <a:gd name="connsiteY181" fmla="*/ 3033828 h 6458174"/>
              <a:gd name="connsiteX182" fmla="*/ 800418 w 5254741"/>
              <a:gd name="connsiteY182" fmla="*/ 3001126 h 6458174"/>
              <a:gd name="connsiteX183" fmla="*/ 800238 w 5254741"/>
              <a:gd name="connsiteY183" fmla="*/ 2788887 h 6458174"/>
              <a:gd name="connsiteX184" fmla="*/ 801158 w 5254741"/>
              <a:gd name="connsiteY184" fmla="*/ 2787977 h 6458174"/>
              <a:gd name="connsiteX185" fmla="*/ 3528802 w 5254741"/>
              <a:gd name="connsiteY185" fmla="*/ 59488 h 6458174"/>
              <a:gd name="connsiteX186" fmla="*/ 3634635 w 5254741"/>
              <a:gd name="connsiteY186" fmla="*/ 14272 h 6458174"/>
              <a:gd name="connsiteX187" fmla="*/ 3149537 w 5254741"/>
              <a:gd name="connsiteY187" fmla="*/ 20 h 6458174"/>
              <a:gd name="connsiteX188" fmla="*/ 3245485 w 5254741"/>
              <a:gd name="connsiteY188" fmla="*/ 41656 h 6458174"/>
              <a:gd name="connsiteX189" fmla="*/ 3242205 w 5254741"/>
              <a:gd name="connsiteY189" fmla="*/ 234854 h 6458174"/>
              <a:gd name="connsiteX190" fmla="*/ 233257 w 5254741"/>
              <a:gd name="connsiteY190" fmla="*/ 3243907 h 6458174"/>
              <a:gd name="connsiteX191" fmla="*/ 233468 w 5254741"/>
              <a:gd name="connsiteY191" fmla="*/ 3243907 h 6458174"/>
              <a:gd name="connsiteX192" fmla="*/ 189071 w 5254741"/>
              <a:gd name="connsiteY192" fmla="*/ 3273562 h 6458174"/>
              <a:gd name="connsiteX193" fmla="*/ 10583 w 5254741"/>
              <a:gd name="connsiteY193" fmla="*/ 3199563 h 6458174"/>
              <a:gd name="connsiteX194" fmla="*/ 0 w 5254741"/>
              <a:gd name="connsiteY194" fmla="*/ 3147281 h 6458174"/>
              <a:gd name="connsiteX195" fmla="*/ 40005 w 5254741"/>
              <a:gd name="connsiteY195" fmla="*/ 3050761 h 6458174"/>
              <a:gd name="connsiteX196" fmla="*/ 3049059 w 5254741"/>
              <a:gd name="connsiteY196" fmla="*/ 41602 h 6458174"/>
              <a:gd name="connsiteX197" fmla="*/ 3052255 w 5254741"/>
              <a:gd name="connsiteY197" fmla="*/ 38408 h 6458174"/>
              <a:gd name="connsiteX198" fmla="*/ 3149537 w 5254741"/>
              <a:gd name="connsiteY198" fmla="*/ 20 h 64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5254741" h="6458174">
                <a:moveTo>
                  <a:pt x="5254741" y="5257059"/>
                </a:moveTo>
                <a:lnTo>
                  <a:pt x="5254741" y="5566004"/>
                </a:lnTo>
                <a:lnTo>
                  <a:pt x="4818169" y="6002771"/>
                </a:lnTo>
                <a:cubicBezTo>
                  <a:pt x="4776471" y="6046417"/>
                  <a:pt x="4707256" y="6047972"/>
                  <a:pt x="4663546" y="6006252"/>
                </a:cubicBezTo>
                <a:cubicBezTo>
                  <a:pt x="4619943" y="5964533"/>
                  <a:pt x="4618355" y="5895329"/>
                  <a:pt x="4660159" y="5851683"/>
                </a:cubicBezTo>
                <a:cubicBezTo>
                  <a:pt x="4661218" y="5850476"/>
                  <a:pt x="4662488" y="5849302"/>
                  <a:pt x="4663652" y="5848148"/>
                </a:cubicBezTo>
                <a:close/>
                <a:moveTo>
                  <a:pt x="2746533" y="5159578"/>
                </a:moveTo>
                <a:cubicBezTo>
                  <a:pt x="2815778" y="5160150"/>
                  <a:pt x="2881252" y="5201427"/>
                  <a:pt x="2909359" y="5269452"/>
                </a:cubicBezTo>
                <a:cubicBezTo>
                  <a:pt x="2927287" y="5312970"/>
                  <a:pt x="2927287" y="5361823"/>
                  <a:pt x="2909359" y="5405341"/>
                </a:cubicBezTo>
                <a:cubicBezTo>
                  <a:pt x="2900384" y="5426889"/>
                  <a:pt x="2887292" y="5446479"/>
                  <a:pt x="2870835" y="5463021"/>
                </a:cubicBezTo>
                <a:lnTo>
                  <a:pt x="2138680" y="6195176"/>
                </a:lnTo>
                <a:lnTo>
                  <a:pt x="2139209" y="6195070"/>
                </a:lnTo>
                <a:cubicBezTo>
                  <a:pt x="2137590" y="6196763"/>
                  <a:pt x="2135929" y="6198414"/>
                  <a:pt x="2134235" y="6200044"/>
                </a:cubicBezTo>
                <a:cubicBezTo>
                  <a:pt x="2063486" y="6268052"/>
                  <a:pt x="1950995" y="6265819"/>
                  <a:pt x="1882987" y="6195070"/>
                </a:cubicBezTo>
                <a:cubicBezTo>
                  <a:pt x="1814978" y="6124320"/>
                  <a:pt x="1817211" y="6011830"/>
                  <a:pt x="1887961" y="5943821"/>
                </a:cubicBezTo>
                <a:lnTo>
                  <a:pt x="2619481" y="5211666"/>
                </a:lnTo>
                <a:cubicBezTo>
                  <a:pt x="2636023" y="5195125"/>
                  <a:pt x="2655655" y="5182023"/>
                  <a:pt x="2677277" y="5173090"/>
                </a:cubicBezTo>
                <a:cubicBezTo>
                  <a:pt x="2699952" y="5163719"/>
                  <a:pt x="2723452" y="5159387"/>
                  <a:pt x="2746533" y="5159578"/>
                </a:cubicBezTo>
                <a:close/>
                <a:moveTo>
                  <a:pt x="3027257" y="4877868"/>
                </a:moveTo>
                <a:cubicBezTo>
                  <a:pt x="3125364" y="4877868"/>
                  <a:pt x="3204845" y="4957381"/>
                  <a:pt x="3204845" y="5055456"/>
                </a:cubicBezTo>
                <a:cubicBezTo>
                  <a:pt x="3204845" y="5153532"/>
                  <a:pt x="3125364" y="5233045"/>
                  <a:pt x="3027257" y="5233045"/>
                </a:cubicBezTo>
                <a:lnTo>
                  <a:pt x="3027257" y="5233151"/>
                </a:lnTo>
                <a:cubicBezTo>
                  <a:pt x="2929181" y="5233151"/>
                  <a:pt x="2849669" y="5153638"/>
                  <a:pt x="2849669" y="5055562"/>
                </a:cubicBezTo>
                <a:cubicBezTo>
                  <a:pt x="2849669" y="5055531"/>
                  <a:pt x="2849669" y="5055488"/>
                  <a:pt x="2849669" y="5055456"/>
                </a:cubicBezTo>
                <a:cubicBezTo>
                  <a:pt x="2849669" y="4957381"/>
                  <a:pt x="2929181" y="4877868"/>
                  <a:pt x="3027257" y="4877868"/>
                </a:cubicBezTo>
                <a:close/>
                <a:moveTo>
                  <a:pt x="5168998" y="4869420"/>
                </a:moveTo>
                <a:cubicBezTo>
                  <a:pt x="5180959" y="4870550"/>
                  <a:pt x="5192871" y="4873447"/>
                  <a:pt x="5204354" y="4878185"/>
                </a:cubicBezTo>
                <a:cubicBezTo>
                  <a:pt x="5219277" y="4884409"/>
                  <a:pt x="5232718" y="4893468"/>
                  <a:pt x="5244148" y="4904856"/>
                </a:cubicBezTo>
                <a:lnTo>
                  <a:pt x="5254741" y="4919133"/>
                </a:lnTo>
                <a:lnTo>
                  <a:pt x="5254741" y="5062893"/>
                </a:lnTo>
                <a:lnTo>
                  <a:pt x="5244148" y="5078740"/>
                </a:lnTo>
                <a:lnTo>
                  <a:pt x="5244254" y="5078740"/>
                </a:lnTo>
                <a:lnTo>
                  <a:pt x="3980603" y="6342178"/>
                </a:lnTo>
                <a:cubicBezTo>
                  <a:pt x="3969492" y="6354656"/>
                  <a:pt x="3955839" y="6364710"/>
                  <a:pt x="3940704" y="6371705"/>
                </a:cubicBezTo>
                <a:cubicBezTo>
                  <a:pt x="3925465" y="6378680"/>
                  <a:pt x="3909060" y="6382532"/>
                  <a:pt x="3892339" y="6383030"/>
                </a:cubicBezTo>
                <a:cubicBezTo>
                  <a:pt x="3875616" y="6383379"/>
                  <a:pt x="3859001" y="6380437"/>
                  <a:pt x="3843444" y="6374351"/>
                </a:cubicBezTo>
                <a:cubicBezTo>
                  <a:pt x="3827887" y="6368107"/>
                  <a:pt x="3813810" y="6358741"/>
                  <a:pt x="3802063" y="6346835"/>
                </a:cubicBezTo>
                <a:cubicBezTo>
                  <a:pt x="3765657" y="6310291"/>
                  <a:pt x="3755919" y="6254940"/>
                  <a:pt x="3777720" y="6208193"/>
                </a:cubicBezTo>
                <a:cubicBezTo>
                  <a:pt x="3784812" y="6193038"/>
                  <a:pt x="3794867" y="6179470"/>
                  <a:pt x="3807354" y="6168294"/>
                </a:cubicBezTo>
                <a:lnTo>
                  <a:pt x="5070369" y="4904856"/>
                </a:lnTo>
                <a:cubicBezTo>
                  <a:pt x="5096801" y="4878527"/>
                  <a:pt x="5133116" y="4866028"/>
                  <a:pt x="5168998" y="4869420"/>
                </a:cubicBezTo>
                <a:close/>
                <a:moveTo>
                  <a:pt x="5254741" y="4733388"/>
                </a:moveTo>
                <a:lnTo>
                  <a:pt x="5254741" y="4847284"/>
                </a:lnTo>
                <a:lnTo>
                  <a:pt x="5248684" y="4838313"/>
                </a:lnTo>
                <a:cubicBezTo>
                  <a:pt x="5242448" y="4823605"/>
                  <a:pt x="5238988" y="4807431"/>
                  <a:pt x="5238962" y="4790450"/>
                </a:cubicBezTo>
                <a:cubicBezTo>
                  <a:pt x="5238935" y="4773469"/>
                  <a:pt x="5242355" y="4757290"/>
                  <a:pt x="5248561" y="4742572"/>
                </a:cubicBezTo>
                <a:close/>
                <a:moveTo>
                  <a:pt x="5254741" y="4184329"/>
                </a:moveTo>
                <a:lnTo>
                  <a:pt x="5254741" y="4570706"/>
                </a:lnTo>
                <a:lnTo>
                  <a:pt x="3407410" y="6418166"/>
                </a:lnTo>
                <a:lnTo>
                  <a:pt x="3407622" y="6418272"/>
                </a:lnTo>
                <a:cubicBezTo>
                  <a:pt x="3368464" y="6457240"/>
                  <a:pt x="3309726" y="6468882"/>
                  <a:pt x="3258715" y="6447800"/>
                </a:cubicBezTo>
                <a:cubicBezTo>
                  <a:pt x="3242205" y="6440910"/>
                  <a:pt x="3227176" y="6430877"/>
                  <a:pt x="3214476" y="6418272"/>
                </a:cubicBezTo>
                <a:cubicBezTo>
                  <a:pt x="3201776" y="6405541"/>
                  <a:pt x="3191722" y="6390438"/>
                  <a:pt x="3184843" y="6373822"/>
                </a:cubicBezTo>
                <a:cubicBezTo>
                  <a:pt x="3177858" y="6357302"/>
                  <a:pt x="3174259" y="6339564"/>
                  <a:pt x="3174259" y="6321646"/>
                </a:cubicBezTo>
                <a:cubicBezTo>
                  <a:pt x="3174259" y="6285399"/>
                  <a:pt x="3188653" y="6250632"/>
                  <a:pt x="3214265" y="6225021"/>
                </a:cubicBezTo>
                <a:close/>
                <a:moveTo>
                  <a:pt x="5254741" y="3648498"/>
                </a:moveTo>
                <a:lnTo>
                  <a:pt x="5254741" y="4073314"/>
                </a:lnTo>
                <a:lnTo>
                  <a:pt x="2927351" y="6400704"/>
                </a:lnTo>
                <a:cubicBezTo>
                  <a:pt x="2870613" y="6461283"/>
                  <a:pt x="2775511" y="6464405"/>
                  <a:pt x="2714932" y="6407678"/>
                </a:cubicBezTo>
                <a:cubicBezTo>
                  <a:pt x="2654353" y="6350941"/>
                  <a:pt x="2651231" y="6255839"/>
                  <a:pt x="2707958" y="6195260"/>
                </a:cubicBezTo>
                <a:cubicBezTo>
                  <a:pt x="2710307" y="6192752"/>
                  <a:pt x="2712742" y="6190318"/>
                  <a:pt x="2715260" y="6187979"/>
                </a:cubicBezTo>
                <a:close/>
                <a:moveTo>
                  <a:pt x="445395" y="3205654"/>
                </a:moveTo>
                <a:cubicBezTo>
                  <a:pt x="483220" y="3205654"/>
                  <a:pt x="521044" y="3219851"/>
                  <a:pt x="550217" y="3248246"/>
                </a:cubicBezTo>
                <a:cubicBezTo>
                  <a:pt x="609695" y="3306137"/>
                  <a:pt x="610976" y="3401281"/>
                  <a:pt x="553085" y="3460760"/>
                </a:cubicBezTo>
                <a:lnTo>
                  <a:pt x="553085" y="3460125"/>
                </a:lnTo>
                <a:lnTo>
                  <a:pt x="270404" y="3743229"/>
                </a:lnTo>
                <a:lnTo>
                  <a:pt x="270193" y="3743864"/>
                </a:lnTo>
                <a:cubicBezTo>
                  <a:pt x="241290" y="3774259"/>
                  <a:pt x="200988" y="3791171"/>
                  <a:pt x="159047" y="3790526"/>
                </a:cubicBezTo>
                <a:cubicBezTo>
                  <a:pt x="76116" y="3789234"/>
                  <a:pt x="9927" y="3720961"/>
                  <a:pt x="11218" y="3638030"/>
                </a:cubicBezTo>
                <a:cubicBezTo>
                  <a:pt x="11399" y="3617985"/>
                  <a:pt x="15653" y="3598184"/>
                  <a:pt x="23707" y="3579822"/>
                </a:cubicBezTo>
                <a:cubicBezTo>
                  <a:pt x="31708" y="3561450"/>
                  <a:pt x="43296" y="3544865"/>
                  <a:pt x="57785" y="3531033"/>
                </a:cubicBezTo>
                <a:lnTo>
                  <a:pt x="340572" y="3248246"/>
                </a:lnTo>
                <a:cubicBezTo>
                  <a:pt x="369745" y="3219851"/>
                  <a:pt x="407570" y="3205654"/>
                  <a:pt x="445395" y="3205654"/>
                </a:cubicBezTo>
                <a:close/>
                <a:moveTo>
                  <a:pt x="5254741" y="3112642"/>
                </a:moveTo>
                <a:lnTo>
                  <a:pt x="5254741" y="3576032"/>
                </a:lnTo>
                <a:lnTo>
                  <a:pt x="2513966" y="6316884"/>
                </a:lnTo>
                <a:lnTo>
                  <a:pt x="2513860" y="6316884"/>
                </a:lnTo>
                <a:cubicBezTo>
                  <a:pt x="2483263" y="6348380"/>
                  <a:pt x="2441353" y="6366361"/>
                  <a:pt x="2397443" y="6366838"/>
                </a:cubicBezTo>
                <a:cubicBezTo>
                  <a:pt x="2396448" y="6366848"/>
                  <a:pt x="2395464" y="6366848"/>
                  <a:pt x="2394469" y="6366838"/>
                </a:cubicBezTo>
                <a:cubicBezTo>
                  <a:pt x="2303992" y="6366012"/>
                  <a:pt x="2231306" y="6292002"/>
                  <a:pt x="2232131" y="6201526"/>
                </a:cubicBezTo>
                <a:cubicBezTo>
                  <a:pt x="2232586" y="6157594"/>
                  <a:pt x="2250610" y="6115663"/>
                  <a:pt x="2282190" y="6085109"/>
                </a:cubicBezTo>
                <a:close/>
                <a:moveTo>
                  <a:pt x="676592" y="2973926"/>
                </a:moveTo>
                <a:cubicBezTo>
                  <a:pt x="676624" y="2973926"/>
                  <a:pt x="676667" y="2973926"/>
                  <a:pt x="676698" y="2973926"/>
                </a:cubicBezTo>
                <a:cubicBezTo>
                  <a:pt x="759661" y="2973926"/>
                  <a:pt x="826919" y="3041141"/>
                  <a:pt x="826982" y="3124104"/>
                </a:cubicBezTo>
                <a:cubicBezTo>
                  <a:pt x="827035" y="3207098"/>
                  <a:pt x="759799" y="3274430"/>
                  <a:pt x="676804" y="3274493"/>
                </a:cubicBezTo>
                <a:cubicBezTo>
                  <a:pt x="593810" y="3274556"/>
                  <a:pt x="526479" y="3207310"/>
                  <a:pt x="526415" y="3124315"/>
                </a:cubicBezTo>
                <a:cubicBezTo>
                  <a:pt x="526352" y="3041321"/>
                  <a:pt x="593598" y="2973990"/>
                  <a:pt x="676592" y="2973926"/>
                </a:cubicBezTo>
                <a:close/>
                <a:moveTo>
                  <a:pt x="5254741" y="2576699"/>
                </a:moveTo>
                <a:lnTo>
                  <a:pt x="5254741" y="3078692"/>
                </a:lnTo>
                <a:lnTo>
                  <a:pt x="3434292" y="4899141"/>
                </a:lnTo>
                <a:cubicBezTo>
                  <a:pt x="3362960" y="4966578"/>
                  <a:pt x="3250565" y="4963434"/>
                  <a:pt x="3183044" y="4892135"/>
                </a:cubicBezTo>
                <a:cubicBezTo>
                  <a:pt x="3118380" y="4823692"/>
                  <a:pt x="3118274" y="4716631"/>
                  <a:pt x="3182938" y="4648104"/>
                </a:cubicBezTo>
                <a:close/>
                <a:moveTo>
                  <a:pt x="3483332" y="1172746"/>
                </a:moveTo>
                <a:cubicBezTo>
                  <a:pt x="3528801" y="1172735"/>
                  <a:pt x="3574256" y="1190074"/>
                  <a:pt x="3608917" y="1224766"/>
                </a:cubicBezTo>
                <a:cubicBezTo>
                  <a:pt x="3678344" y="1294150"/>
                  <a:pt x="3678450" y="1406662"/>
                  <a:pt x="3609023" y="1476067"/>
                </a:cubicBezTo>
                <a:lnTo>
                  <a:pt x="514562" y="4570528"/>
                </a:lnTo>
                <a:cubicBezTo>
                  <a:pt x="445241" y="4639913"/>
                  <a:pt x="332793" y="4639955"/>
                  <a:pt x="263409" y="4570634"/>
                </a:cubicBezTo>
                <a:cubicBezTo>
                  <a:pt x="263377" y="4570592"/>
                  <a:pt x="263345" y="4570560"/>
                  <a:pt x="263313" y="4570528"/>
                </a:cubicBezTo>
                <a:cubicBezTo>
                  <a:pt x="193908" y="4501229"/>
                  <a:pt x="193812" y="4388791"/>
                  <a:pt x="263102" y="4319386"/>
                </a:cubicBezTo>
                <a:cubicBezTo>
                  <a:pt x="263176" y="4319312"/>
                  <a:pt x="263239" y="4319248"/>
                  <a:pt x="263313" y="4319174"/>
                </a:cubicBezTo>
                <a:lnTo>
                  <a:pt x="3357669" y="1224819"/>
                </a:lnTo>
                <a:cubicBezTo>
                  <a:pt x="3392382" y="1190116"/>
                  <a:pt x="3437864" y="1172757"/>
                  <a:pt x="3483332" y="1172746"/>
                </a:cubicBezTo>
                <a:close/>
                <a:moveTo>
                  <a:pt x="3773594" y="882871"/>
                </a:moveTo>
                <a:cubicBezTo>
                  <a:pt x="3871700" y="882871"/>
                  <a:pt x="3951181" y="962384"/>
                  <a:pt x="3951181" y="1060460"/>
                </a:cubicBezTo>
                <a:cubicBezTo>
                  <a:pt x="3951181" y="1158535"/>
                  <a:pt x="3871700" y="1238048"/>
                  <a:pt x="3773594" y="1238048"/>
                </a:cubicBezTo>
                <a:lnTo>
                  <a:pt x="3773594" y="1237942"/>
                </a:lnTo>
                <a:cubicBezTo>
                  <a:pt x="3675486" y="1237879"/>
                  <a:pt x="3596111" y="1158408"/>
                  <a:pt x="3596005" y="1060354"/>
                </a:cubicBezTo>
                <a:cubicBezTo>
                  <a:pt x="3596111" y="962320"/>
                  <a:pt x="3675592" y="882871"/>
                  <a:pt x="3773594" y="882871"/>
                </a:cubicBezTo>
                <a:close/>
                <a:moveTo>
                  <a:pt x="1793240" y="611938"/>
                </a:moveTo>
                <a:lnTo>
                  <a:pt x="1792923" y="612255"/>
                </a:lnTo>
                <a:lnTo>
                  <a:pt x="1792923" y="612255"/>
                </a:lnTo>
                <a:close/>
                <a:moveTo>
                  <a:pt x="1716437" y="427417"/>
                </a:moveTo>
                <a:cubicBezTo>
                  <a:pt x="1744409" y="428067"/>
                  <a:pt x="1772132" y="439387"/>
                  <a:pt x="1792976" y="461224"/>
                </a:cubicBezTo>
                <a:cubicBezTo>
                  <a:pt x="1823233" y="492925"/>
                  <a:pt x="1830786" y="538270"/>
                  <a:pt x="1815638" y="576780"/>
                </a:cubicBezTo>
                <a:lnTo>
                  <a:pt x="1792923" y="612255"/>
                </a:lnTo>
                <a:lnTo>
                  <a:pt x="610553" y="1794625"/>
                </a:lnTo>
                <a:cubicBezTo>
                  <a:pt x="566907" y="1836345"/>
                  <a:pt x="497703" y="1834789"/>
                  <a:pt x="455983" y="1791143"/>
                </a:cubicBezTo>
                <a:cubicBezTo>
                  <a:pt x="415608" y="1748905"/>
                  <a:pt x="415586" y="1682379"/>
                  <a:pt x="455930" y="1640109"/>
                </a:cubicBezTo>
                <a:lnTo>
                  <a:pt x="1638406" y="457633"/>
                </a:lnTo>
                <a:cubicBezTo>
                  <a:pt x="1660245" y="436788"/>
                  <a:pt x="1688465" y="426767"/>
                  <a:pt x="1716437" y="427417"/>
                </a:cubicBezTo>
                <a:close/>
                <a:moveTo>
                  <a:pt x="4805244" y="385400"/>
                </a:moveTo>
                <a:cubicBezTo>
                  <a:pt x="4854179" y="385428"/>
                  <a:pt x="4903100" y="404128"/>
                  <a:pt x="4940407" y="441491"/>
                </a:cubicBezTo>
                <a:cubicBezTo>
                  <a:pt x="4976283" y="477312"/>
                  <a:pt x="4996392" y="525856"/>
                  <a:pt x="4996392" y="576484"/>
                </a:cubicBezTo>
                <a:lnTo>
                  <a:pt x="4996286" y="576484"/>
                </a:lnTo>
                <a:cubicBezTo>
                  <a:pt x="4996286" y="591419"/>
                  <a:pt x="4994593" y="606305"/>
                  <a:pt x="4991100" y="620828"/>
                </a:cubicBezTo>
                <a:cubicBezTo>
                  <a:pt x="5059839" y="571077"/>
                  <a:pt x="5149116" y="570195"/>
                  <a:pt x="5217408" y="611540"/>
                </a:cubicBezTo>
                <a:lnTo>
                  <a:pt x="5254741" y="646008"/>
                </a:lnTo>
                <a:lnTo>
                  <a:pt x="5254741" y="2550025"/>
                </a:lnTo>
                <a:lnTo>
                  <a:pt x="1786573" y="6018540"/>
                </a:lnTo>
                <a:cubicBezTo>
                  <a:pt x="1711992" y="6093322"/>
                  <a:pt x="1590897" y="6093480"/>
                  <a:pt x="1516116" y="6018899"/>
                </a:cubicBezTo>
                <a:cubicBezTo>
                  <a:pt x="1468882" y="5971793"/>
                  <a:pt x="1449610" y="5903467"/>
                  <a:pt x="1465263" y="5838623"/>
                </a:cubicBezTo>
                <a:cubicBezTo>
                  <a:pt x="1373685" y="5904991"/>
                  <a:pt x="1245637" y="5884565"/>
                  <a:pt x="1179269" y="5792988"/>
                </a:cubicBezTo>
                <a:cubicBezTo>
                  <a:pt x="1140026" y="5738854"/>
                  <a:pt x="1129697" y="5668972"/>
                  <a:pt x="1151573" y="5605790"/>
                </a:cubicBezTo>
                <a:cubicBezTo>
                  <a:pt x="1047242" y="5666718"/>
                  <a:pt x="913278" y="5631528"/>
                  <a:pt x="852350" y="5527209"/>
                </a:cubicBezTo>
                <a:cubicBezTo>
                  <a:pt x="812843" y="5459549"/>
                  <a:pt x="812525" y="5375920"/>
                  <a:pt x="851535" y="5307974"/>
                </a:cubicBezTo>
                <a:cubicBezTo>
                  <a:pt x="744802" y="5345577"/>
                  <a:pt x="627803" y="5289538"/>
                  <a:pt x="590201" y="5182806"/>
                </a:cubicBezTo>
                <a:cubicBezTo>
                  <a:pt x="567616" y="5118702"/>
                  <a:pt x="578295" y="5047561"/>
                  <a:pt x="618702" y="4992909"/>
                </a:cubicBezTo>
                <a:cubicBezTo>
                  <a:pt x="515885" y="5017071"/>
                  <a:pt x="412941" y="4953317"/>
                  <a:pt x="388779" y="4850500"/>
                </a:cubicBezTo>
                <a:cubicBezTo>
                  <a:pt x="373634" y="4786079"/>
                  <a:pt x="392875" y="4718420"/>
                  <a:pt x="439632" y="4671599"/>
                </a:cubicBezTo>
                <a:lnTo>
                  <a:pt x="4670002" y="441334"/>
                </a:lnTo>
                <a:cubicBezTo>
                  <a:pt x="4707362" y="404014"/>
                  <a:pt x="4756310" y="385371"/>
                  <a:pt x="4805244" y="385400"/>
                </a:cubicBezTo>
                <a:close/>
                <a:moveTo>
                  <a:pt x="4443387" y="212854"/>
                </a:moveTo>
                <a:cubicBezTo>
                  <a:pt x="4488816" y="212919"/>
                  <a:pt x="4534218" y="230311"/>
                  <a:pt x="4568825" y="265016"/>
                </a:cubicBezTo>
                <a:cubicBezTo>
                  <a:pt x="4585335" y="281491"/>
                  <a:pt x="4598459" y="301100"/>
                  <a:pt x="4607348" y="322695"/>
                </a:cubicBezTo>
                <a:cubicBezTo>
                  <a:pt x="4625447" y="366192"/>
                  <a:pt x="4625447" y="415089"/>
                  <a:pt x="4607348" y="458585"/>
                </a:cubicBezTo>
                <a:cubicBezTo>
                  <a:pt x="4598459" y="480181"/>
                  <a:pt x="4585335" y="499789"/>
                  <a:pt x="4568825" y="516264"/>
                </a:cubicBezTo>
                <a:lnTo>
                  <a:pt x="4189730" y="895783"/>
                </a:lnTo>
                <a:cubicBezTo>
                  <a:pt x="4120304" y="965167"/>
                  <a:pt x="4007803" y="965135"/>
                  <a:pt x="3938482" y="895730"/>
                </a:cubicBezTo>
                <a:cubicBezTo>
                  <a:pt x="3869055" y="826320"/>
                  <a:pt x="3869055" y="713809"/>
                  <a:pt x="3938482" y="644429"/>
                </a:cubicBezTo>
                <a:lnTo>
                  <a:pt x="4317471" y="265016"/>
                </a:lnTo>
                <a:cubicBezTo>
                  <a:pt x="4317577" y="264898"/>
                  <a:pt x="4317682" y="264778"/>
                  <a:pt x="4317788" y="264660"/>
                </a:cubicBezTo>
                <a:cubicBezTo>
                  <a:pt x="4352502" y="230054"/>
                  <a:pt x="4397958" y="212790"/>
                  <a:pt x="4443387" y="212854"/>
                </a:cubicBezTo>
                <a:close/>
                <a:moveTo>
                  <a:pt x="4059542" y="97738"/>
                </a:moveTo>
                <a:cubicBezTo>
                  <a:pt x="4101492" y="98734"/>
                  <a:pt x="4143058" y="115731"/>
                  <a:pt x="4174279" y="148492"/>
                </a:cubicBezTo>
                <a:cubicBezTo>
                  <a:pt x="4234709" y="211825"/>
                  <a:pt x="4234709" y="311431"/>
                  <a:pt x="4174279" y="374765"/>
                </a:cubicBezTo>
                <a:lnTo>
                  <a:pt x="4174279" y="375189"/>
                </a:lnTo>
                <a:lnTo>
                  <a:pt x="373168" y="4175981"/>
                </a:lnTo>
                <a:cubicBezTo>
                  <a:pt x="342614" y="4207562"/>
                  <a:pt x="300683" y="4225585"/>
                  <a:pt x="256752" y="4226041"/>
                </a:cubicBezTo>
                <a:cubicBezTo>
                  <a:pt x="234971" y="4226284"/>
                  <a:pt x="213371" y="4222103"/>
                  <a:pt x="193252" y="4213764"/>
                </a:cubicBezTo>
                <a:cubicBezTo>
                  <a:pt x="173101" y="4205583"/>
                  <a:pt x="154781" y="4193454"/>
                  <a:pt x="139382" y="4178098"/>
                </a:cubicBezTo>
                <a:cubicBezTo>
                  <a:pt x="124058" y="4162646"/>
                  <a:pt x="111909" y="4144348"/>
                  <a:pt x="103611" y="4124229"/>
                </a:cubicBezTo>
                <a:cubicBezTo>
                  <a:pt x="78232" y="4062168"/>
                  <a:pt x="93197" y="3990921"/>
                  <a:pt x="141393" y="3944312"/>
                </a:cubicBezTo>
                <a:lnTo>
                  <a:pt x="3942504" y="142990"/>
                </a:lnTo>
                <a:cubicBezTo>
                  <a:pt x="3975259" y="111748"/>
                  <a:pt x="4017592" y="96743"/>
                  <a:pt x="4059542" y="97738"/>
                </a:cubicBezTo>
                <a:close/>
                <a:moveTo>
                  <a:pt x="2562490" y="81294"/>
                </a:moveTo>
                <a:cubicBezTo>
                  <a:pt x="2578484" y="81294"/>
                  <a:pt x="2594478" y="84433"/>
                  <a:pt x="2609533" y="90709"/>
                </a:cubicBezTo>
                <a:cubicBezTo>
                  <a:pt x="2624423" y="96954"/>
                  <a:pt x="2637970" y="106009"/>
                  <a:pt x="2649432" y="117379"/>
                </a:cubicBezTo>
                <a:cubicBezTo>
                  <a:pt x="2660883" y="128777"/>
                  <a:pt x="2669953" y="142339"/>
                  <a:pt x="2676102" y="157278"/>
                </a:cubicBezTo>
                <a:cubicBezTo>
                  <a:pt x="2695152" y="203221"/>
                  <a:pt x="2684622" y="256115"/>
                  <a:pt x="2649432" y="291263"/>
                </a:cubicBezTo>
                <a:lnTo>
                  <a:pt x="2649326" y="291157"/>
                </a:lnTo>
                <a:lnTo>
                  <a:pt x="289243" y="2651241"/>
                </a:lnTo>
                <a:cubicBezTo>
                  <a:pt x="241258" y="2699225"/>
                  <a:pt x="163449" y="2699225"/>
                  <a:pt x="115465" y="2651241"/>
                </a:cubicBezTo>
                <a:cubicBezTo>
                  <a:pt x="67480" y="2603256"/>
                  <a:pt x="67480" y="2525447"/>
                  <a:pt x="115465" y="2477462"/>
                </a:cubicBezTo>
                <a:lnTo>
                  <a:pt x="2475548" y="117379"/>
                </a:lnTo>
                <a:cubicBezTo>
                  <a:pt x="2487009" y="106009"/>
                  <a:pt x="2500556" y="96954"/>
                  <a:pt x="2515447" y="90709"/>
                </a:cubicBezTo>
                <a:cubicBezTo>
                  <a:pt x="2530502" y="84433"/>
                  <a:pt x="2546496" y="81294"/>
                  <a:pt x="2562490" y="81294"/>
                </a:cubicBezTo>
                <a:close/>
                <a:moveTo>
                  <a:pt x="3634635" y="14272"/>
                </a:moveTo>
                <a:cubicBezTo>
                  <a:pt x="3673105" y="13848"/>
                  <a:pt x="3711734" y="28106"/>
                  <a:pt x="3741420" y="57146"/>
                </a:cubicBezTo>
                <a:cubicBezTo>
                  <a:pt x="3800793" y="115226"/>
                  <a:pt x="3801851" y="210441"/>
                  <a:pt x="3743854" y="269815"/>
                </a:cubicBezTo>
                <a:cubicBezTo>
                  <a:pt x="3743114" y="270515"/>
                  <a:pt x="3742478" y="271208"/>
                  <a:pt x="3741738" y="271895"/>
                </a:cubicBezTo>
                <a:lnTo>
                  <a:pt x="1013037" y="3000491"/>
                </a:lnTo>
                <a:cubicBezTo>
                  <a:pt x="970259" y="3043670"/>
                  <a:pt x="905679" y="3056826"/>
                  <a:pt x="849418" y="3033828"/>
                </a:cubicBezTo>
                <a:cubicBezTo>
                  <a:pt x="831078" y="3026293"/>
                  <a:pt x="814419" y="3015180"/>
                  <a:pt x="800418" y="3001126"/>
                </a:cubicBezTo>
                <a:cubicBezTo>
                  <a:pt x="741765" y="2942568"/>
                  <a:pt x="741680" y="2847551"/>
                  <a:pt x="800238" y="2788887"/>
                </a:cubicBezTo>
                <a:cubicBezTo>
                  <a:pt x="800545" y="2788591"/>
                  <a:pt x="800852" y="2788284"/>
                  <a:pt x="801158" y="2787977"/>
                </a:cubicBezTo>
                <a:lnTo>
                  <a:pt x="3528802" y="59488"/>
                </a:lnTo>
                <a:cubicBezTo>
                  <a:pt x="3557853" y="29801"/>
                  <a:pt x="3596165" y="14695"/>
                  <a:pt x="3634635" y="14272"/>
                </a:cubicBezTo>
                <a:close/>
                <a:moveTo>
                  <a:pt x="3149537" y="20"/>
                </a:moveTo>
                <a:cubicBezTo>
                  <a:pt x="3184499" y="607"/>
                  <a:pt x="3219239" y="14533"/>
                  <a:pt x="3245485" y="41656"/>
                </a:cubicBezTo>
                <a:cubicBezTo>
                  <a:pt x="3297872" y="95903"/>
                  <a:pt x="3296497" y="182401"/>
                  <a:pt x="3242205" y="234854"/>
                </a:cubicBezTo>
                <a:lnTo>
                  <a:pt x="233257" y="3243907"/>
                </a:lnTo>
                <a:lnTo>
                  <a:pt x="233468" y="3243907"/>
                </a:lnTo>
                <a:cubicBezTo>
                  <a:pt x="220768" y="3256618"/>
                  <a:pt x="205677" y="3266693"/>
                  <a:pt x="189071" y="3273562"/>
                </a:cubicBezTo>
                <a:cubicBezTo>
                  <a:pt x="119349" y="3302422"/>
                  <a:pt x="39434" y="3269286"/>
                  <a:pt x="10583" y="3199563"/>
                </a:cubicBezTo>
                <a:cubicBezTo>
                  <a:pt x="3683" y="3182989"/>
                  <a:pt x="85" y="3165230"/>
                  <a:pt x="0" y="3147281"/>
                </a:cubicBezTo>
                <a:cubicBezTo>
                  <a:pt x="0" y="3111076"/>
                  <a:pt x="14393" y="3076352"/>
                  <a:pt x="40005" y="3050761"/>
                </a:cubicBezTo>
                <a:lnTo>
                  <a:pt x="3049059" y="41602"/>
                </a:lnTo>
                <a:cubicBezTo>
                  <a:pt x="3050107" y="40519"/>
                  <a:pt x="3051175" y="39455"/>
                  <a:pt x="3052255" y="38408"/>
                </a:cubicBezTo>
                <a:cubicBezTo>
                  <a:pt x="3079391" y="12182"/>
                  <a:pt x="3114575" y="-568"/>
                  <a:pt x="3149537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11449C-3DC9-4166-BA56-43C2FB5FA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11603-7066-384A-87F3-E5B77D5FF97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52B489C-2DDA-1441-B0CD-33047D0EC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546CC2-ADAB-164A-BCEE-EB6AFF57BC8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3A6C03A-B1DE-6D4B-A64D-7FB2A1423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B01FD5E-C578-7647-B5EA-E5AEC15954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40552" y="540299"/>
            <a:ext cx="2306351" cy="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0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- Plain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5">
            <a:extLst>
              <a:ext uri="{FF2B5EF4-FFF2-40B4-BE49-F238E27FC236}">
                <a16:creationId xmlns:a16="http://schemas.microsoft.com/office/drawing/2014/main" id="{10F2AB64-2289-BE4A-9D7C-455BCE89A6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9978" y="201083"/>
            <a:ext cx="5412022" cy="6455834"/>
          </a:xfrm>
          <a:custGeom>
            <a:avLst/>
            <a:gdLst>
              <a:gd name="connsiteX0" fmla="*/ 3227917 w 5412022"/>
              <a:gd name="connsiteY0" fmla="*/ 0 h 6455834"/>
              <a:gd name="connsiteX1" fmla="*/ 5281185 w 5412022"/>
              <a:gd name="connsiteY1" fmla="*/ 737157 h 6455834"/>
              <a:gd name="connsiteX2" fmla="*/ 5412022 w 5412022"/>
              <a:gd name="connsiteY2" fmla="*/ 856075 h 6455834"/>
              <a:gd name="connsiteX3" fmla="*/ 5412022 w 5412022"/>
              <a:gd name="connsiteY3" fmla="*/ 5599835 h 6455834"/>
              <a:gd name="connsiteX4" fmla="*/ 5281274 w 5412022"/>
              <a:gd name="connsiteY4" fmla="*/ 5718677 h 6455834"/>
              <a:gd name="connsiteX5" fmla="*/ 3227917 w 5412022"/>
              <a:gd name="connsiteY5" fmla="*/ 6455834 h 6455834"/>
              <a:gd name="connsiteX6" fmla="*/ 0 w 5412022"/>
              <a:gd name="connsiteY6" fmla="*/ 3227917 h 6455834"/>
              <a:gd name="connsiteX7" fmla="*/ 3227917 w 5412022"/>
              <a:gd name="connsiteY7" fmla="*/ 0 h 64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2022" h="6455834">
                <a:moveTo>
                  <a:pt x="3227917" y="0"/>
                </a:moveTo>
                <a:cubicBezTo>
                  <a:pt x="4007875" y="0"/>
                  <a:pt x="4723214" y="276652"/>
                  <a:pt x="5281185" y="737157"/>
                </a:cubicBezTo>
                <a:lnTo>
                  <a:pt x="5412022" y="856075"/>
                </a:lnTo>
                <a:lnTo>
                  <a:pt x="5412022" y="5599835"/>
                </a:lnTo>
                <a:lnTo>
                  <a:pt x="5281274" y="5718677"/>
                </a:lnTo>
                <a:cubicBezTo>
                  <a:pt x="4723318" y="6179182"/>
                  <a:pt x="4007968" y="6455834"/>
                  <a:pt x="3227917" y="6455834"/>
                </a:cubicBezTo>
                <a:cubicBezTo>
                  <a:pt x="1445260" y="6455834"/>
                  <a:pt x="0" y="5010785"/>
                  <a:pt x="0" y="3227917"/>
                </a:cubicBezTo>
                <a:cubicBezTo>
                  <a:pt x="0" y="1445048"/>
                  <a:pt x="1445154" y="0"/>
                  <a:pt x="3227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11449C-3DC9-4166-BA56-43C2FB5FA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11603-7066-384A-87F3-E5B77D5FF97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AED285E-C612-7E4B-B4CD-8A2CFF97E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216042-5959-F14A-A358-519397E5639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61E3284-F135-6146-86E6-A084189A8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C136CB3-D062-2842-883C-575818A292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423797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36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- Plain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6555E1-1861-4D47-ACCC-5FA406F860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1646" y="359305"/>
            <a:ext cx="5580355" cy="6456363"/>
          </a:xfrm>
          <a:custGeom>
            <a:avLst/>
            <a:gdLst>
              <a:gd name="connsiteX0" fmla="*/ 2328 w 5580355"/>
              <a:gd name="connsiteY0" fmla="*/ 6450118 h 6456363"/>
              <a:gd name="connsiteX1" fmla="*/ 4762 w 5580355"/>
              <a:gd name="connsiteY1" fmla="*/ 6455093 h 6456363"/>
              <a:gd name="connsiteX2" fmla="*/ 2328 w 5580355"/>
              <a:gd name="connsiteY2" fmla="*/ 6456363 h 6456363"/>
              <a:gd name="connsiteX3" fmla="*/ 0 w 5580355"/>
              <a:gd name="connsiteY3" fmla="*/ 6455093 h 6456363"/>
              <a:gd name="connsiteX4" fmla="*/ 2328 w 5580355"/>
              <a:gd name="connsiteY4" fmla="*/ 6450118 h 6456363"/>
              <a:gd name="connsiteX5" fmla="*/ 3814234 w 5580355"/>
              <a:gd name="connsiteY5" fmla="*/ 6017895 h 6456363"/>
              <a:gd name="connsiteX6" fmla="*/ 3814974 w 5580355"/>
              <a:gd name="connsiteY6" fmla="*/ 6018212 h 6456363"/>
              <a:gd name="connsiteX7" fmla="*/ 3898583 w 5580355"/>
              <a:gd name="connsiteY7" fmla="*/ 6052926 h 6456363"/>
              <a:gd name="connsiteX8" fmla="*/ 3932555 w 5580355"/>
              <a:gd name="connsiteY8" fmla="*/ 6134947 h 6456363"/>
              <a:gd name="connsiteX9" fmla="*/ 3815186 w 5580355"/>
              <a:gd name="connsiteY9" fmla="*/ 6254221 h 6456363"/>
              <a:gd name="connsiteX10" fmla="*/ 3695911 w 5580355"/>
              <a:gd name="connsiteY10" fmla="*/ 6136852 h 6456363"/>
              <a:gd name="connsiteX11" fmla="*/ 3695911 w 5580355"/>
              <a:gd name="connsiteY11" fmla="*/ 6135582 h 6456363"/>
              <a:gd name="connsiteX12" fmla="*/ 3814234 w 5580355"/>
              <a:gd name="connsiteY12" fmla="*/ 6017895 h 6456363"/>
              <a:gd name="connsiteX13" fmla="*/ 2860886 w 5580355"/>
              <a:gd name="connsiteY13" fmla="*/ 6017577 h 6456363"/>
              <a:gd name="connsiteX14" fmla="*/ 2906712 w 5580355"/>
              <a:gd name="connsiteY14" fmla="*/ 6026256 h 6456363"/>
              <a:gd name="connsiteX15" fmla="*/ 2945553 w 5580355"/>
              <a:gd name="connsiteY15" fmla="*/ 6051973 h 6456363"/>
              <a:gd name="connsiteX16" fmla="*/ 2980584 w 5580355"/>
              <a:gd name="connsiteY16" fmla="*/ 6136640 h 6456363"/>
              <a:gd name="connsiteX17" fmla="*/ 2860781 w 5580355"/>
              <a:gd name="connsiteY17" fmla="*/ 6254009 h 6456363"/>
              <a:gd name="connsiteX18" fmla="*/ 2817135 w 5580355"/>
              <a:gd name="connsiteY18" fmla="*/ 6245405 h 6456363"/>
              <a:gd name="connsiteX19" fmla="*/ 2751561 w 5580355"/>
              <a:gd name="connsiteY19" fmla="*/ 6091132 h 6456363"/>
              <a:gd name="connsiteX20" fmla="*/ 2777066 w 5580355"/>
              <a:gd name="connsiteY20" fmla="*/ 6052608 h 6456363"/>
              <a:gd name="connsiteX21" fmla="*/ 2815378 w 5580355"/>
              <a:gd name="connsiteY21" fmla="*/ 6026785 h 6456363"/>
              <a:gd name="connsiteX22" fmla="*/ 2860781 w 5580355"/>
              <a:gd name="connsiteY22" fmla="*/ 6017895 h 6456363"/>
              <a:gd name="connsiteX23" fmla="*/ 3496734 w 5580355"/>
              <a:gd name="connsiteY23" fmla="*/ 6013239 h 6456363"/>
              <a:gd name="connsiteX24" fmla="*/ 3496734 w 5580355"/>
              <a:gd name="connsiteY24" fmla="*/ 6013345 h 6456363"/>
              <a:gd name="connsiteX25" fmla="*/ 3542029 w 5580355"/>
              <a:gd name="connsiteY25" fmla="*/ 6022626 h 6456363"/>
              <a:gd name="connsiteX26" fmla="*/ 3608811 w 5580355"/>
              <a:gd name="connsiteY26" fmla="*/ 6183207 h 6456363"/>
              <a:gd name="connsiteX27" fmla="*/ 3582353 w 5580355"/>
              <a:gd name="connsiteY27" fmla="*/ 6222471 h 6456363"/>
              <a:gd name="connsiteX28" fmla="*/ 3495674 w 5580355"/>
              <a:gd name="connsiteY28" fmla="*/ 6257925 h 6456363"/>
              <a:gd name="connsiteX29" fmla="*/ 3373861 w 5580355"/>
              <a:gd name="connsiteY29" fmla="*/ 6135074 h 6456363"/>
              <a:gd name="connsiteX30" fmla="*/ 3496734 w 5580355"/>
              <a:gd name="connsiteY30" fmla="*/ 6013239 h 6456363"/>
              <a:gd name="connsiteX31" fmla="*/ 3179868 w 5580355"/>
              <a:gd name="connsiteY31" fmla="*/ 6013239 h 6456363"/>
              <a:gd name="connsiteX32" fmla="*/ 3266334 w 5580355"/>
              <a:gd name="connsiteY32" fmla="*/ 6049010 h 6456363"/>
              <a:gd name="connsiteX33" fmla="*/ 3302105 w 5580355"/>
              <a:gd name="connsiteY33" fmla="*/ 6135264 h 6456363"/>
              <a:gd name="connsiteX34" fmla="*/ 3180080 w 5580355"/>
              <a:gd name="connsiteY34" fmla="*/ 6257502 h 6456363"/>
              <a:gd name="connsiteX35" fmla="*/ 3057843 w 5580355"/>
              <a:gd name="connsiteY35" fmla="*/ 6135476 h 6456363"/>
              <a:gd name="connsiteX36" fmla="*/ 3179868 w 5580355"/>
              <a:gd name="connsiteY36" fmla="*/ 6013239 h 6456363"/>
              <a:gd name="connsiteX37" fmla="*/ 1908810 w 5580355"/>
              <a:gd name="connsiteY37" fmla="*/ 5704946 h 6456363"/>
              <a:gd name="connsiteX38" fmla="*/ 1952836 w 5580355"/>
              <a:gd name="connsiteY38" fmla="*/ 5713413 h 6456363"/>
              <a:gd name="connsiteX39" fmla="*/ 2022581 w 5580355"/>
              <a:gd name="connsiteY39" fmla="*/ 5818611 h 6456363"/>
              <a:gd name="connsiteX40" fmla="*/ 1908810 w 5580355"/>
              <a:gd name="connsiteY40" fmla="*/ 5932382 h 6456363"/>
              <a:gd name="connsiteX41" fmla="*/ 1795039 w 5580355"/>
              <a:gd name="connsiteY41" fmla="*/ 5818611 h 6456363"/>
              <a:gd name="connsiteX42" fmla="*/ 1803612 w 5580355"/>
              <a:gd name="connsiteY42" fmla="*/ 5774902 h 6456363"/>
              <a:gd name="connsiteX43" fmla="*/ 1828376 w 5580355"/>
              <a:gd name="connsiteY43" fmla="*/ 5737966 h 6456363"/>
              <a:gd name="connsiteX44" fmla="*/ 1865101 w 5580355"/>
              <a:gd name="connsiteY44" fmla="*/ 5713519 h 6456363"/>
              <a:gd name="connsiteX45" fmla="*/ 1908810 w 5580355"/>
              <a:gd name="connsiteY45" fmla="*/ 5704946 h 6456363"/>
              <a:gd name="connsiteX46" fmla="*/ 4768320 w 5580355"/>
              <a:gd name="connsiteY46" fmla="*/ 5697749 h 6456363"/>
              <a:gd name="connsiteX47" fmla="*/ 4851401 w 5580355"/>
              <a:gd name="connsiteY47" fmla="*/ 5734473 h 6456363"/>
              <a:gd name="connsiteX48" fmla="*/ 4885690 w 5580355"/>
              <a:gd name="connsiteY48" fmla="*/ 5823204 h 6456363"/>
              <a:gd name="connsiteX49" fmla="*/ 4760277 w 5580355"/>
              <a:gd name="connsiteY49" fmla="*/ 5940605 h 6456363"/>
              <a:gd name="connsiteX50" fmla="*/ 4642908 w 5580355"/>
              <a:gd name="connsiteY50" fmla="*/ 5815161 h 6456363"/>
              <a:gd name="connsiteX51" fmla="*/ 4768320 w 5580355"/>
              <a:gd name="connsiteY51" fmla="*/ 5697749 h 6456363"/>
              <a:gd name="connsiteX52" fmla="*/ 2226416 w 5580355"/>
              <a:gd name="connsiteY52" fmla="*/ 5688648 h 6456363"/>
              <a:gd name="connsiteX53" fmla="*/ 2276052 w 5580355"/>
              <a:gd name="connsiteY53" fmla="*/ 5698596 h 6456363"/>
              <a:gd name="connsiteX54" fmla="*/ 2318385 w 5580355"/>
              <a:gd name="connsiteY54" fmla="*/ 5726960 h 6456363"/>
              <a:gd name="connsiteX55" fmla="*/ 2318490 w 5580355"/>
              <a:gd name="connsiteY55" fmla="*/ 5906273 h 6456363"/>
              <a:gd name="connsiteX56" fmla="*/ 2135188 w 5580355"/>
              <a:gd name="connsiteY56" fmla="*/ 5910368 h 6456363"/>
              <a:gd name="connsiteX57" fmla="*/ 2097341 w 5580355"/>
              <a:gd name="connsiteY57" fmla="*/ 5818971 h 6456363"/>
              <a:gd name="connsiteX58" fmla="*/ 2226839 w 5580355"/>
              <a:gd name="connsiteY58" fmla="*/ 5689177 h 6456363"/>
              <a:gd name="connsiteX59" fmla="*/ 4450629 w 5580355"/>
              <a:gd name="connsiteY59" fmla="*/ 5682970 h 6456363"/>
              <a:gd name="connsiteX60" fmla="*/ 4503235 w 5580355"/>
              <a:gd name="connsiteY60" fmla="*/ 5692808 h 6456363"/>
              <a:gd name="connsiteX61" fmla="*/ 4548506 w 5580355"/>
              <a:gd name="connsiteY61" fmla="*/ 5722800 h 6456363"/>
              <a:gd name="connsiteX62" fmla="*/ 4548400 w 5580355"/>
              <a:gd name="connsiteY62" fmla="*/ 5915724 h 6456363"/>
              <a:gd name="connsiteX63" fmla="*/ 4355464 w 5580355"/>
              <a:gd name="connsiteY63" fmla="*/ 5915660 h 6456363"/>
              <a:gd name="connsiteX64" fmla="*/ 4321174 w 5580355"/>
              <a:gd name="connsiteY64" fmla="*/ 5859039 h 6456363"/>
              <a:gd name="connsiteX65" fmla="*/ 4317471 w 5580355"/>
              <a:gd name="connsiteY65" fmla="*/ 5793105 h 6456363"/>
              <a:gd name="connsiteX66" fmla="*/ 4397904 w 5580355"/>
              <a:gd name="connsiteY66" fmla="*/ 5692987 h 6456363"/>
              <a:gd name="connsiteX67" fmla="*/ 4449868 w 5580355"/>
              <a:gd name="connsiteY67" fmla="*/ 5682827 h 6456363"/>
              <a:gd name="connsiteX68" fmla="*/ 4450820 w 5580355"/>
              <a:gd name="connsiteY68" fmla="*/ 5682933 h 6456363"/>
              <a:gd name="connsiteX69" fmla="*/ 4450629 w 5580355"/>
              <a:gd name="connsiteY69" fmla="*/ 5682970 h 6456363"/>
              <a:gd name="connsiteX70" fmla="*/ 2544233 w 5580355"/>
              <a:gd name="connsiteY70" fmla="*/ 5676371 h 6456363"/>
              <a:gd name="connsiteX71" fmla="*/ 2644881 w 5580355"/>
              <a:gd name="connsiteY71" fmla="*/ 5718704 h 6456363"/>
              <a:gd name="connsiteX72" fmla="*/ 2686441 w 5580355"/>
              <a:gd name="connsiteY72" fmla="*/ 5819172 h 6456363"/>
              <a:gd name="connsiteX73" fmla="*/ 2544276 w 5580355"/>
              <a:gd name="connsiteY73" fmla="*/ 5961274 h 6456363"/>
              <a:gd name="connsiteX74" fmla="*/ 2402173 w 5580355"/>
              <a:gd name="connsiteY74" fmla="*/ 5819108 h 6456363"/>
              <a:gd name="connsiteX75" fmla="*/ 2544339 w 5580355"/>
              <a:gd name="connsiteY75" fmla="*/ 5677006 h 6456363"/>
              <a:gd name="connsiteX76" fmla="*/ 1591098 w 5580355"/>
              <a:gd name="connsiteY76" fmla="*/ 5379085 h 6456363"/>
              <a:gd name="connsiteX77" fmla="*/ 1597734 w 5580355"/>
              <a:gd name="connsiteY77" fmla="*/ 5379085 h 6456363"/>
              <a:gd name="connsiteX78" fmla="*/ 1715389 w 5580355"/>
              <a:gd name="connsiteY78" fmla="*/ 5503894 h 6456363"/>
              <a:gd name="connsiteX79" fmla="*/ 1590569 w 5580355"/>
              <a:gd name="connsiteY79" fmla="*/ 5621549 h 6456363"/>
              <a:gd name="connsiteX80" fmla="*/ 1489075 w 5580355"/>
              <a:gd name="connsiteY80" fmla="*/ 5567998 h 6456363"/>
              <a:gd name="connsiteX81" fmla="*/ 1478491 w 5580355"/>
              <a:gd name="connsiteY81" fmla="*/ 5453804 h 6456363"/>
              <a:gd name="connsiteX82" fmla="*/ 1504844 w 5580355"/>
              <a:gd name="connsiteY82" fmla="*/ 5414433 h 6456363"/>
              <a:gd name="connsiteX83" fmla="*/ 1591098 w 5580355"/>
              <a:gd name="connsiteY83" fmla="*/ 5379085 h 6456363"/>
              <a:gd name="connsiteX84" fmla="*/ 5084022 w 5580355"/>
              <a:gd name="connsiteY84" fmla="*/ 5366702 h 6456363"/>
              <a:gd name="connsiteX85" fmla="*/ 5171757 w 5580355"/>
              <a:gd name="connsiteY85" fmla="*/ 5409777 h 6456363"/>
              <a:gd name="connsiteX86" fmla="*/ 5206682 w 5580355"/>
              <a:gd name="connsiteY86" fmla="*/ 5511948 h 6456363"/>
              <a:gd name="connsiteX87" fmla="*/ 5061373 w 5580355"/>
              <a:gd name="connsiteY87" fmla="*/ 5634567 h 6456363"/>
              <a:gd name="connsiteX88" fmla="*/ 4938818 w 5580355"/>
              <a:gd name="connsiteY88" fmla="*/ 5489321 h 6456363"/>
              <a:gd name="connsiteX89" fmla="*/ 5084022 w 5580355"/>
              <a:gd name="connsiteY89" fmla="*/ 5366702 h 6456363"/>
              <a:gd name="connsiteX90" fmla="*/ 1908069 w 5580355"/>
              <a:gd name="connsiteY90" fmla="*/ 5360247 h 6456363"/>
              <a:gd name="connsiteX91" fmla="*/ 2038699 w 5580355"/>
              <a:gd name="connsiteY91" fmla="*/ 5445782 h 6456363"/>
              <a:gd name="connsiteX92" fmla="*/ 1964266 w 5580355"/>
              <a:gd name="connsiteY92" fmla="*/ 5629593 h 6456363"/>
              <a:gd name="connsiteX93" fmla="*/ 1883516 w 5580355"/>
              <a:gd name="connsiteY93" fmla="*/ 5638059 h 6456363"/>
              <a:gd name="connsiteX94" fmla="*/ 1772602 w 5580355"/>
              <a:gd name="connsiteY94" fmla="*/ 5529051 h 6456363"/>
              <a:gd name="connsiteX95" fmla="*/ 1830599 w 5580355"/>
              <a:gd name="connsiteY95" fmla="*/ 5384800 h 6456363"/>
              <a:gd name="connsiteX96" fmla="*/ 1908069 w 5580355"/>
              <a:gd name="connsiteY96" fmla="*/ 5360247 h 6456363"/>
              <a:gd name="connsiteX97" fmla="*/ 3336078 w 5580355"/>
              <a:gd name="connsiteY97" fmla="*/ 5323946 h 6456363"/>
              <a:gd name="connsiteX98" fmla="*/ 3299777 w 5580355"/>
              <a:gd name="connsiteY98" fmla="*/ 5356860 h 6456363"/>
              <a:gd name="connsiteX99" fmla="*/ 3337348 w 5580355"/>
              <a:gd name="connsiteY99" fmla="*/ 5399193 h 6456363"/>
              <a:gd name="connsiteX100" fmla="*/ 3336819 w 5580355"/>
              <a:gd name="connsiteY100" fmla="*/ 5399828 h 6456363"/>
              <a:gd name="connsiteX101" fmla="*/ 3373543 w 5580355"/>
              <a:gd name="connsiteY101" fmla="*/ 5357495 h 6456363"/>
              <a:gd name="connsiteX102" fmla="*/ 3336078 w 5580355"/>
              <a:gd name="connsiteY102" fmla="*/ 5323946 h 6456363"/>
              <a:gd name="connsiteX103" fmla="*/ 3657388 w 5580355"/>
              <a:gd name="connsiteY103" fmla="*/ 5323099 h 6456363"/>
              <a:gd name="connsiteX104" fmla="*/ 3619394 w 5580355"/>
              <a:gd name="connsiteY104" fmla="*/ 5357072 h 6456363"/>
              <a:gd name="connsiteX105" fmla="*/ 3657176 w 5580355"/>
              <a:gd name="connsiteY105" fmla="*/ 5400781 h 6456363"/>
              <a:gd name="connsiteX106" fmla="*/ 3657282 w 5580355"/>
              <a:gd name="connsiteY106" fmla="*/ 5400675 h 6456363"/>
              <a:gd name="connsiteX107" fmla="*/ 3696335 w 5580355"/>
              <a:gd name="connsiteY107" fmla="*/ 5356860 h 6456363"/>
              <a:gd name="connsiteX108" fmla="*/ 3657388 w 5580355"/>
              <a:gd name="connsiteY108" fmla="*/ 5323099 h 6456363"/>
              <a:gd name="connsiteX109" fmla="*/ 3017520 w 5580355"/>
              <a:gd name="connsiteY109" fmla="*/ 5319289 h 6456363"/>
              <a:gd name="connsiteX110" fmla="*/ 2974340 w 5580355"/>
              <a:gd name="connsiteY110" fmla="*/ 5356860 h 6456363"/>
              <a:gd name="connsiteX111" fmla="*/ 3017520 w 5580355"/>
              <a:gd name="connsiteY111" fmla="*/ 5405014 h 6456363"/>
              <a:gd name="connsiteX112" fmla="*/ 3017731 w 5580355"/>
              <a:gd name="connsiteY112" fmla="*/ 5404909 h 6456363"/>
              <a:gd name="connsiteX113" fmla="*/ 3058583 w 5580355"/>
              <a:gd name="connsiteY113" fmla="*/ 5356014 h 6456363"/>
              <a:gd name="connsiteX114" fmla="*/ 3017520 w 5580355"/>
              <a:gd name="connsiteY114" fmla="*/ 5319289 h 6456363"/>
              <a:gd name="connsiteX115" fmla="*/ 3977110 w 5580355"/>
              <a:gd name="connsiteY115" fmla="*/ 5316538 h 6456363"/>
              <a:gd name="connsiteX116" fmla="*/ 3932661 w 5580355"/>
              <a:gd name="connsiteY116" fmla="*/ 5356754 h 6456363"/>
              <a:gd name="connsiteX117" fmla="*/ 3978910 w 5580355"/>
              <a:gd name="connsiteY117" fmla="*/ 5412634 h 6456363"/>
              <a:gd name="connsiteX118" fmla="*/ 3979016 w 5580355"/>
              <a:gd name="connsiteY118" fmla="*/ 5412740 h 6456363"/>
              <a:gd name="connsiteX119" fmla="*/ 4027276 w 5580355"/>
              <a:gd name="connsiteY119" fmla="*/ 5358871 h 6456363"/>
              <a:gd name="connsiteX120" fmla="*/ 3977110 w 5580355"/>
              <a:gd name="connsiteY120" fmla="*/ 5316538 h 6456363"/>
              <a:gd name="connsiteX121" fmla="*/ 2697480 w 5580355"/>
              <a:gd name="connsiteY121" fmla="*/ 5308600 h 6456363"/>
              <a:gd name="connsiteX122" fmla="*/ 2638213 w 5580355"/>
              <a:gd name="connsiteY122" fmla="*/ 5356649 h 6456363"/>
              <a:gd name="connsiteX123" fmla="*/ 2697480 w 5580355"/>
              <a:gd name="connsiteY123" fmla="*/ 5421842 h 6456363"/>
              <a:gd name="connsiteX124" fmla="*/ 2697585 w 5580355"/>
              <a:gd name="connsiteY124" fmla="*/ 5421736 h 6456363"/>
              <a:gd name="connsiteX125" fmla="*/ 2749338 w 5580355"/>
              <a:gd name="connsiteY125" fmla="*/ 5356754 h 6456363"/>
              <a:gd name="connsiteX126" fmla="*/ 2697480 w 5580355"/>
              <a:gd name="connsiteY126" fmla="*/ 5308600 h 6456363"/>
              <a:gd name="connsiteX127" fmla="*/ 4298632 w 5580355"/>
              <a:gd name="connsiteY127" fmla="*/ 5304367 h 6456363"/>
              <a:gd name="connsiteX128" fmla="*/ 4237567 w 5580355"/>
              <a:gd name="connsiteY128" fmla="*/ 5359506 h 6456363"/>
              <a:gd name="connsiteX129" fmla="*/ 4296092 w 5580355"/>
              <a:gd name="connsiteY129" fmla="*/ 5434859 h 6456363"/>
              <a:gd name="connsiteX130" fmla="*/ 4296622 w 5580355"/>
              <a:gd name="connsiteY130" fmla="*/ 5434542 h 6456363"/>
              <a:gd name="connsiteX131" fmla="*/ 4363826 w 5580355"/>
              <a:gd name="connsiteY131" fmla="*/ 5357284 h 6456363"/>
              <a:gd name="connsiteX132" fmla="*/ 4298632 w 5580355"/>
              <a:gd name="connsiteY132" fmla="*/ 5304367 h 6456363"/>
              <a:gd name="connsiteX133" fmla="*/ 2380403 w 5580355"/>
              <a:gd name="connsiteY133" fmla="*/ 5293466 h 6456363"/>
              <a:gd name="connsiteX134" fmla="*/ 2295737 w 5580355"/>
              <a:gd name="connsiteY134" fmla="*/ 5358554 h 6456363"/>
              <a:gd name="connsiteX135" fmla="*/ 2347595 w 5580355"/>
              <a:gd name="connsiteY135" fmla="*/ 5398029 h 6456363"/>
              <a:gd name="connsiteX136" fmla="*/ 2378816 w 5580355"/>
              <a:gd name="connsiteY136" fmla="*/ 5454756 h 6456363"/>
              <a:gd name="connsiteX137" fmla="*/ 2379450 w 5580355"/>
              <a:gd name="connsiteY137" fmla="*/ 5454756 h 6456363"/>
              <a:gd name="connsiteX138" fmla="*/ 2451841 w 5580355"/>
              <a:gd name="connsiteY138" fmla="*/ 5356966 h 6456363"/>
              <a:gd name="connsiteX139" fmla="*/ 2380403 w 5580355"/>
              <a:gd name="connsiteY139" fmla="*/ 5293466 h 6456363"/>
              <a:gd name="connsiteX140" fmla="*/ 4618567 w 5580355"/>
              <a:gd name="connsiteY140" fmla="*/ 5280237 h 6456363"/>
              <a:gd name="connsiteX141" fmla="*/ 4537604 w 5580355"/>
              <a:gd name="connsiteY141" fmla="*/ 5356543 h 6456363"/>
              <a:gd name="connsiteX142" fmla="*/ 4591261 w 5580355"/>
              <a:gd name="connsiteY142" fmla="*/ 5409460 h 6456363"/>
              <a:gd name="connsiteX143" fmla="*/ 4608089 w 5580355"/>
              <a:gd name="connsiteY143" fmla="*/ 5443530 h 6456363"/>
              <a:gd name="connsiteX144" fmla="*/ 4616887 w 5580355"/>
              <a:gd name="connsiteY144" fmla="*/ 5480092 h 6456363"/>
              <a:gd name="connsiteX145" fmla="*/ 4616662 w 5580355"/>
              <a:gd name="connsiteY145" fmla="*/ 5480897 h 6456363"/>
              <a:gd name="connsiteX146" fmla="*/ 4616979 w 5580355"/>
              <a:gd name="connsiteY146" fmla="*/ 5480473 h 6456363"/>
              <a:gd name="connsiteX147" fmla="*/ 4616887 w 5580355"/>
              <a:gd name="connsiteY147" fmla="*/ 5480092 h 6456363"/>
              <a:gd name="connsiteX148" fmla="*/ 4628540 w 5580355"/>
              <a:gd name="connsiteY148" fmla="*/ 5438402 h 6456363"/>
              <a:gd name="connsiteX149" fmla="*/ 4724401 w 5580355"/>
              <a:gd name="connsiteY149" fmla="*/ 5355167 h 6456363"/>
              <a:gd name="connsiteX150" fmla="*/ 4618567 w 5580355"/>
              <a:gd name="connsiteY150" fmla="*/ 5280237 h 6456363"/>
              <a:gd name="connsiteX151" fmla="*/ 1274127 w 5580355"/>
              <a:gd name="connsiteY151" fmla="*/ 5061903 h 6456363"/>
              <a:gd name="connsiteX152" fmla="*/ 1274551 w 5580355"/>
              <a:gd name="connsiteY152" fmla="*/ 5061903 h 6456363"/>
              <a:gd name="connsiteX153" fmla="*/ 1386522 w 5580355"/>
              <a:gd name="connsiteY153" fmla="*/ 5137468 h 6456363"/>
              <a:gd name="connsiteX154" fmla="*/ 1395540 w 5580355"/>
              <a:gd name="connsiteY154" fmla="*/ 5183484 h 6456363"/>
              <a:gd name="connsiteX155" fmla="*/ 1273958 w 5580355"/>
              <a:gd name="connsiteY155" fmla="*/ 5304896 h 6456363"/>
              <a:gd name="connsiteX156" fmla="*/ 1152546 w 5580355"/>
              <a:gd name="connsiteY156" fmla="*/ 5183314 h 6456363"/>
              <a:gd name="connsiteX157" fmla="*/ 1274127 w 5580355"/>
              <a:gd name="connsiteY157" fmla="*/ 5061903 h 6456363"/>
              <a:gd name="connsiteX158" fmla="*/ 5404062 w 5580355"/>
              <a:gd name="connsiteY158" fmla="*/ 5046769 h 6456363"/>
              <a:gd name="connsiteX159" fmla="*/ 5403956 w 5580355"/>
              <a:gd name="connsiteY159" fmla="*/ 5046980 h 6456363"/>
              <a:gd name="connsiteX160" fmla="*/ 5462270 w 5580355"/>
              <a:gd name="connsiteY160" fmla="*/ 5059786 h 6456363"/>
              <a:gd name="connsiteX161" fmla="*/ 5536354 w 5580355"/>
              <a:gd name="connsiteY161" fmla="*/ 5149850 h 6456363"/>
              <a:gd name="connsiteX162" fmla="*/ 5468514 w 5580355"/>
              <a:gd name="connsiteY162" fmla="*/ 5303097 h 6456363"/>
              <a:gd name="connsiteX163" fmla="*/ 5411047 w 5580355"/>
              <a:gd name="connsiteY163" fmla="*/ 5319183 h 6456363"/>
              <a:gd name="connsiteX164" fmla="*/ 5308282 w 5580355"/>
              <a:gd name="connsiteY164" fmla="*/ 5279602 h 6456363"/>
              <a:gd name="connsiteX165" fmla="*/ 5278650 w 5580355"/>
              <a:gd name="connsiteY165" fmla="*/ 5131435 h 6456363"/>
              <a:gd name="connsiteX166" fmla="*/ 5404062 w 5580355"/>
              <a:gd name="connsiteY166" fmla="*/ 5046769 h 6456363"/>
              <a:gd name="connsiteX167" fmla="*/ 1592580 w 5580355"/>
              <a:gd name="connsiteY167" fmla="*/ 5035444 h 6456363"/>
              <a:gd name="connsiteX168" fmla="*/ 1693735 w 5580355"/>
              <a:gd name="connsiteY168" fmla="*/ 5077978 h 6456363"/>
              <a:gd name="connsiteX169" fmla="*/ 1694391 w 5580355"/>
              <a:gd name="connsiteY169" fmla="*/ 5284968 h 6456363"/>
              <a:gd name="connsiteX170" fmla="*/ 1487392 w 5580355"/>
              <a:gd name="connsiteY170" fmla="*/ 5285613 h 6456363"/>
              <a:gd name="connsiteX171" fmla="*/ 1486747 w 5580355"/>
              <a:gd name="connsiteY171" fmla="*/ 5078624 h 6456363"/>
              <a:gd name="connsiteX172" fmla="*/ 1535112 w 5580355"/>
              <a:gd name="connsiteY172" fmla="*/ 5046874 h 6456363"/>
              <a:gd name="connsiteX173" fmla="*/ 1592156 w 5580355"/>
              <a:gd name="connsiteY173" fmla="*/ 5035762 h 6456363"/>
              <a:gd name="connsiteX174" fmla="*/ 3337454 w 5580355"/>
              <a:gd name="connsiteY174" fmla="*/ 5026025 h 6456363"/>
              <a:gd name="connsiteX175" fmla="*/ 3328776 w 5580355"/>
              <a:gd name="connsiteY175" fmla="*/ 5034068 h 6456363"/>
              <a:gd name="connsiteX176" fmla="*/ 3337031 w 5580355"/>
              <a:gd name="connsiteY176" fmla="*/ 5042853 h 6456363"/>
              <a:gd name="connsiteX177" fmla="*/ 3345392 w 5580355"/>
              <a:gd name="connsiteY177" fmla="*/ 5033857 h 6456363"/>
              <a:gd name="connsiteX178" fmla="*/ 3337348 w 5580355"/>
              <a:gd name="connsiteY178" fmla="*/ 5026237 h 6456363"/>
              <a:gd name="connsiteX179" fmla="*/ 3657176 w 5580355"/>
              <a:gd name="connsiteY179" fmla="*/ 5025708 h 6456363"/>
              <a:gd name="connsiteX180" fmla="*/ 3648604 w 5580355"/>
              <a:gd name="connsiteY180" fmla="*/ 5034068 h 6456363"/>
              <a:gd name="connsiteX181" fmla="*/ 3657812 w 5580355"/>
              <a:gd name="connsiteY181" fmla="*/ 5043911 h 6456363"/>
              <a:gd name="connsiteX182" fmla="*/ 3666701 w 5580355"/>
              <a:gd name="connsiteY182" fmla="*/ 5034598 h 6456363"/>
              <a:gd name="connsiteX183" fmla="*/ 3657176 w 5580355"/>
              <a:gd name="connsiteY183" fmla="*/ 5025919 h 6456363"/>
              <a:gd name="connsiteX184" fmla="*/ 3019107 w 5580355"/>
              <a:gd name="connsiteY184" fmla="*/ 5022639 h 6456363"/>
              <a:gd name="connsiteX185" fmla="*/ 3018578 w 5580355"/>
              <a:gd name="connsiteY185" fmla="*/ 5022956 h 6456363"/>
              <a:gd name="connsiteX186" fmla="*/ 3018675 w 5580355"/>
              <a:gd name="connsiteY186" fmla="*/ 5023047 h 6456363"/>
              <a:gd name="connsiteX187" fmla="*/ 3006090 w 5580355"/>
              <a:gd name="connsiteY187" fmla="*/ 5034915 h 6456363"/>
              <a:gd name="connsiteX188" fmla="*/ 3017625 w 5580355"/>
              <a:gd name="connsiteY188" fmla="*/ 5047086 h 6456363"/>
              <a:gd name="connsiteX189" fmla="*/ 3029902 w 5580355"/>
              <a:gd name="connsiteY189" fmla="*/ 5033539 h 6456363"/>
              <a:gd name="connsiteX190" fmla="*/ 3018675 w 5580355"/>
              <a:gd name="connsiteY190" fmla="*/ 5023047 h 6456363"/>
              <a:gd name="connsiteX191" fmla="*/ 3975946 w 5580355"/>
              <a:gd name="connsiteY191" fmla="*/ 5022321 h 6456363"/>
              <a:gd name="connsiteX192" fmla="*/ 3976052 w 5580355"/>
              <a:gd name="connsiteY192" fmla="*/ 5022533 h 6456363"/>
              <a:gd name="connsiteX193" fmla="*/ 3962717 w 5580355"/>
              <a:gd name="connsiteY193" fmla="*/ 5034809 h 6456363"/>
              <a:gd name="connsiteX194" fmla="*/ 3976899 w 5580355"/>
              <a:gd name="connsiteY194" fmla="*/ 5050367 h 6456363"/>
              <a:gd name="connsiteX195" fmla="*/ 3990657 w 5580355"/>
              <a:gd name="connsiteY195" fmla="*/ 5035656 h 6456363"/>
              <a:gd name="connsiteX196" fmla="*/ 3975946 w 5580355"/>
              <a:gd name="connsiteY196" fmla="*/ 5022321 h 6456363"/>
              <a:gd name="connsiteX197" fmla="*/ 2699914 w 5580355"/>
              <a:gd name="connsiteY197" fmla="*/ 5016923 h 6456363"/>
              <a:gd name="connsiteX198" fmla="*/ 2677795 w 5580355"/>
              <a:gd name="connsiteY198" fmla="*/ 5036714 h 6456363"/>
              <a:gd name="connsiteX199" fmla="*/ 2697585 w 5580355"/>
              <a:gd name="connsiteY199" fmla="*/ 5057881 h 6456363"/>
              <a:gd name="connsiteX200" fmla="*/ 2717906 w 5580355"/>
              <a:gd name="connsiteY200" fmla="*/ 5034598 h 6456363"/>
              <a:gd name="connsiteX201" fmla="*/ 2699914 w 5580355"/>
              <a:gd name="connsiteY201" fmla="*/ 5017135 h 6456363"/>
              <a:gd name="connsiteX202" fmla="*/ 4296940 w 5580355"/>
              <a:gd name="connsiteY202" fmla="*/ 5013220 h 6456363"/>
              <a:gd name="connsiteX203" fmla="*/ 4274291 w 5580355"/>
              <a:gd name="connsiteY203" fmla="*/ 5035868 h 6456363"/>
              <a:gd name="connsiteX204" fmla="*/ 4298738 w 5580355"/>
              <a:gd name="connsiteY204" fmla="*/ 5063384 h 6456363"/>
              <a:gd name="connsiteX205" fmla="*/ 4323292 w 5580355"/>
              <a:gd name="connsiteY205" fmla="*/ 5037350 h 6456363"/>
              <a:gd name="connsiteX206" fmla="*/ 4296940 w 5580355"/>
              <a:gd name="connsiteY206" fmla="*/ 5013749 h 6456363"/>
              <a:gd name="connsiteX207" fmla="*/ 2378816 w 5580355"/>
              <a:gd name="connsiteY207" fmla="*/ 5006340 h 6456363"/>
              <a:gd name="connsiteX208" fmla="*/ 2378921 w 5580355"/>
              <a:gd name="connsiteY208" fmla="*/ 5006975 h 6456363"/>
              <a:gd name="connsiteX209" fmla="*/ 2344632 w 5580355"/>
              <a:gd name="connsiteY209" fmla="*/ 5036820 h 6456363"/>
              <a:gd name="connsiteX210" fmla="*/ 2379450 w 5580355"/>
              <a:gd name="connsiteY210" fmla="*/ 5073439 h 6456363"/>
              <a:gd name="connsiteX211" fmla="*/ 2411200 w 5580355"/>
              <a:gd name="connsiteY211" fmla="*/ 5036820 h 6456363"/>
              <a:gd name="connsiteX212" fmla="*/ 2378816 w 5580355"/>
              <a:gd name="connsiteY212" fmla="*/ 5006340 h 6456363"/>
              <a:gd name="connsiteX213" fmla="*/ 4615921 w 5580355"/>
              <a:gd name="connsiteY213" fmla="*/ 4999355 h 6456363"/>
              <a:gd name="connsiteX214" fmla="*/ 4615921 w 5580355"/>
              <a:gd name="connsiteY214" fmla="*/ 5000625 h 6456363"/>
              <a:gd name="connsiteX215" fmla="*/ 4577610 w 5580355"/>
              <a:gd name="connsiteY215" fmla="*/ 5037244 h 6456363"/>
              <a:gd name="connsiteX216" fmla="*/ 4618884 w 5580355"/>
              <a:gd name="connsiteY216" fmla="*/ 5086244 h 6456363"/>
              <a:gd name="connsiteX217" fmla="*/ 4663440 w 5580355"/>
              <a:gd name="connsiteY217" fmla="*/ 5039043 h 6456363"/>
              <a:gd name="connsiteX218" fmla="*/ 4615921 w 5580355"/>
              <a:gd name="connsiteY218" fmla="*/ 4999355 h 6456363"/>
              <a:gd name="connsiteX219" fmla="*/ 2056977 w 5580355"/>
              <a:gd name="connsiteY219" fmla="*/ 4986232 h 6456363"/>
              <a:gd name="connsiteX220" fmla="*/ 1992524 w 5580355"/>
              <a:gd name="connsiteY220" fmla="*/ 5037773 h 6456363"/>
              <a:gd name="connsiteX221" fmla="*/ 2028890 w 5580355"/>
              <a:gd name="connsiteY221" fmla="*/ 5066234 h 6456363"/>
              <a:gd name="connsiteX222" fmla="*/ 2055794 w 5580355"/>
              <a:gd name="connsiteY222" fmla="*/ 5103285 h 6456363"/>
              <a:gd name="connsiteX223" fmla="*/ 2055601 w 5580355"/>
              <a:gd name="connsiteY223" fmla="*/ 5103601 h 6456363"/>
              <a:gd name="connsiteX224" fmla="*/ 2056024 w 5580355"/>
              <a:gd name="connsiteY224" fmla="*/ 5103601 h 6456363"/>
              <a:gd name="connsiteX225" fmla="*/ 2055794 w 5580355"/>
              <a:gd name="connsiteY225" fmla="*/ 5103285 h 6456363"/>
              <a:gd name="connsiteX226" fmla="*/ 2077900 w 5580355"/>
              <a:gd name="connsiteY226" fmla="*/ 5067060 h 6456363"/>
              <a:gd name="connsiteX227" fmla="*/ 2107882 w 5580355"/>
              <a:gd name="connsiteY227" fmla="*/ 5036503 h 6456363"/>
              <a:gd name="connsiteX228" fmla="*/ 2056977 w 5580355"/>
              <a:gd name="connsiteY228" fmla="*/ 4986232 h 6456363"/>
              <a:gd name="connsiteX229" fmla="*/ 4937231 w 5580355"/>
              <a:gd name="connsiteY229" fmla="*/ 4974802 h 6456363"/>
              <a:gd name="connsiteX230" fmla="*/ 4871720 w 5580355"/>
              <a:gd name="connsiteY230" fmla="*/ 5038831 h 6456363"/>
              <a:gd name="connsiteX231" fmla="*/ 4936172 w 5580355"/>
              <a:gd name="connsiteY231" fmla="*/ 5127731 h 6456363"/>
              <a:gd name="connsiteX232" fmla="*/ 4936278 w 5580355"/>
              <a:gd name="connsiteY232" fmla="*/ 5127837 h 6456363"/>
              <a:gd name="connsiteX233" fmla="*/ 5021898 w 5580355"/>
              <a:gd name="connsiteY233" fmla="*/ 5038302 h 6456363"/>
              <a:gd name="connsiteX234" fmla="*/ 4937231 w 5580355"/>
              <a:gd name="connsiteY234" fmla="*/ 4974802 h 6456363"/>
              <a:gd name="connsiteX235" fmla="*/ 956098 w 5580355"/>
              <a:gd name="connsiteY235" fmla="*/ 4747154 h 6456363"/>
              <a:gd name="connsiteX236" fmla="*/ 1039389 w 5580355"/>
              <a:gd name="connsiteY236" fmla="*/ 4782291 h 6456363"/>
              <a:gd name="connsiteX237" fmla="*/ 1073986 w 5580355"/>
              <a:gd name="connsiteY237" fmla="*/ 4867381 h 6456363"/>
              <a:gd name="connsiteX238" fmla="*/ 953759 w 5580355"/>
              <a:gd name="connsiteY238" fmla="*/ 4985269 h 6456363"/>
              <a:gd name="connsiteX239" fmla="*/ 835871 w 5580355"/>
              <a:gd name="connsiteY239" fmla="*/ 4865042 h 6456363"/>
              <a:gd name="connsiteX240" fmla="*/ 956098 w 5580355"/>
              <a:gd name="connsiteY240" fmla="*/ 4747154 h 6456363"/>
              <a:gd name="connsiteX241" fmla="*/ 1273598 w 5580355"/>
              <a:gd name="connsiteY241" fmla="*/ 4720167 h 6456363"/>
              <a:gd name="connsiteX242" fmla="*/ 1274127 w 5580355"/>
              <a:gd name="connsiteY242" fmla="*/ 4720696 h 6456363"/>
              <a:gd name="connsiteX243" fmla="*/ 1328007 w 5580355"/>
              <a:gd name="connsiteY243" fmla="*/ 4731481 h 6456363"/>
              <a:gd name="connsiteX244" fmla="*/ 1407488 w 5580355"/>
              <a:gd name="connsiteY244" fmla="*/ 4920827 h 6456363"/>
              <a:gd name="connsiteX245" fmla="*/ 1218141 w 5580355"/>
              <a:gd name="connsiteY245" fmla="*/ 5000308 h 6456363"/>
              <a:gd name="connsiteX246" fmla="*/ 1170834 w 5580355"/>
              <a:gd name="connsiteY246" fmla="*/ 4968558 h 6456363"/>
              <a:gd name="connsiteX247" fmla="*/ 1139084 w 5580355"/>
              <a:gd name="connsiteY247" fmla="*/ 4921462 h 6456363"/>
              <a:gd name="connsiteX248" fmla="*/ 1127971 w 5580355"/>
              <a:gd name="connsiteY248" fmla="*/ 4866005 h 6456363"/>
              <a:gd name="connsiteX249" fmla="*/ 1273598 w 5580355"/>
              <a:gd name="connsiteY249" fmla="*/ 4720167 h 6456363"/>
              <a:gd name="connsiteX250" fmla="*/ 4293446 w 5580355"/>
              <a:gd name="connsiteY250" fmla="*/ 4710430 h 6456363"/>
              <a:gd name="connsiteX251" fmla="*/ 4291012 w 5580355"/>
              <a:gd name="connsiteY251" fmla="*/ 4712653 h 6456363"/>
              <a:gd name="connsiteX252" fmla="*/ 4296728 w 5580355"/>
              <a:gd name="connsiteY252" fmla="*/ 4718685 h 6456363"/>
              <a:gd name="connsiteX253" fmla="*/ 4299268 w 5580355"/>
              <a:gd name="connsiteY253" fmla="*/ 4716039 h 6456363"/>
              <a:gd name="connsiteX254" fmla="*/ 4299268 w 5580355"/>
              <a:gd name="connsiteY254" fmla="*/ 4715510 h 6456363"/>
              <a:gd name="connsiteX255" fmla="*/ 4293446 w 5580355"/>
              <a:gd name="connsiteY255" fmla="*/ 4710430 h 6456363"/>
              <a:gd name="connsiteX256" fmla="*/ 2380403 w 5580355"/>
              <a:gd name="connsiteY256" fmla="*/ 4706408 h 6456363"/>
              <a:gd name="connsiteX257" fmla="*/ 2380554 w 5580355"/>
              <a:gd name="connsiteY257" fmla="*/ 4706557 h 6456363"/>
              <a:gd name="connsiteX258" fmla="*/ 2370137 w 5580355"/>
              <a:gd name="connsiteY258" fmla="*/ 4715933 h 6456363"/>
              <a:gd name="connsiteX259" fmla="*/ 2378498 w 5580355"/>
              <a:gd name="connsiteY259" fmla="*/ 4724612 h 6456363"/>
              <a:gd name="connsiteX260" fmla="*/ 2388129 w 5580355"/>
              <a:gd name="connsiteY260" fmla="*/ 4714028 h 6456363"/>
              <a:gd name="connsiteX261" fmla="*/ 2380554 w 5580355"/>
              <a:gd name="connsiteY261" fmla="*/ 4706557 h 6456363"/>
              <a:gd name="connsiteX262" fmla="*/ 2380720 w 5580355"/>
              <a:gd name="connsiteY262" fmla="*/ 4706408 h 6456363"/>
              <a:gd name="connsiteX263" fmla="*/ 4614545 w 5580355"/>
              <a:gd name="connsiteY263" fmla="*/ 4702175 h 6456363"/>
              <a:gd name="connsiteX264" fmla="*/ 4601316 w 5580355"/>
              <a:gd name="connsiteY264" fmla="*/ 4715298 h 6456363"/>
              <a:gd name="connsiteX265" fmla="*/ 4616132 w 5580355"/>
              <a:gd name="connsiteY265" fmla="*/ 4732020 h 6456363"/>
              <a:gd name="connsiteX266" fmla="*/ 4630737 w 5580355"/>
              <a:gd name="connsiteY266" fmla="*/ 4717098 h 6456363"/>
              <a:gd name="connsiteX267" fmla="*/ 4614545 w 5580355"/>
              <a:gd name="connsiteY267" fmla="*/ 4702175 h 6456363"/>
              <a:gd name="connsiteX268" fmla="*/ 2058881 w 5580355"/>
              <a:gd name="connsiteY268" fmla="*/ 4692438 h 6456363"/>
              <a:gd name="connsiteX269" fmla="*/ 2059199 w 5580355"/>
              <a:gd name="connsiteY269" fmla="*/ 4692968 h 6456363"/>
              <a:gd name="connsiteX270" fmla="*/ 2030729 w 5580355"/>
              <a:gd name="connsiteY270" fmla="*/ 4717415 h 6456363"/>
              <a:gd name="connsiteX271" fmla="*/ 2057612 w 5580355"/>
              <a:gd name="connsiteY271" fmla="*/ 4744720 h 6456363"/>
              <a:gd name="connsiteX272" fmla="*/ 2082059 w 5580355"/>
              <a:gd name="connsiteY272" fmla="*/ 4715404 h 6456363"/>
              <a:gd name="connsiteX273" fmla="*/ 2058881 w 5580355"/>
              <a:gd name="connsiteY273" fmla="*/ 4692438 h 6456363"/>
              <a:gd name="connsiteX274" fmla="*/ 4935432 w 5580355"/>
              <a:gd name="connsiteY274" fmla="*/ 4684395 h 6456363"/>
              <a:gd name="connsiteX275" fmla="*/ 4936000 w 5580355"/>
              <a:gd name="connsiteY275" fmla="*/ 4684878 h 6456363"/>
              <a:gd name="connsiteX276" fmla="*/ 4903787 w 5580355"/>
              <a:gd name="connsiteY276" fmla="*/ 4716357 h 6456363"/>
              <a:gd name="connsiteX277" fmla="*/ 4937019 w 5580355"/>
              <a:gd name="connsiteY277" fmla="*/ 4755833 h 6456363"/>
              <a:gd name="connsiteX278" fmla="*/ 4974907 w 5580355"/>
              <a:gd name="connsiteY278" fmla="*/ 4717944 h 6456363"/>
              <a:gd name="connsiteX279" fmla="*/ 4936000 w 5580355"/>
              <a:gd name="connsiteY279" fmla="*/ 4684878 h 6456363"/>
              <a:gd name="connsiteX280" fmla="*/ 4936278 w 5580355"/>
              <a:gd name="connsiteY280" fmla="*/ 4684607 h 6456363"/>
              <a:gd name="connsiteX281" fmla="*/ 1737995 w 5580355"/>
              <a:gd name="connsiteY281" fmla="*/ 4668203 h 6456363"/>
              <a:gd name="connsiteX282" fmla="*/ 1674495 w 5580355"/>
              <a:gd name="connsiteY282" fmla="*/ 4718368 h 6456363"/>
              <a:gd name="connsiteX283" fmla="*/ 1737995 w 5580355"/>
              <a:gd name="connsiteY283" fmla="*/ 4779433 h 6456363"/>
              <a:gd name="connsiteX284" fmla="*/ 1786890 w 5580355"/>
              <a:gd name="connsiteY284" fmla="*/ 4718368 h 6456363"/>
              <a:gd name="connsiteX285" fmla="*/ 1737995 w 5580355"/>
              <a:gd name="connsiteY285" fmla="*/ 4668203 h 6456363"/>
              <a:gd name="connsiteX286" fmla="*/ 5258223 w 5580355"/>
              <a:gd name="connsiteY286" fmla="*/ 4652116 h 6456363"/>
              <a:gd name="connsiteX287" fmla="*/ 5193877 w 5580355"/>
              <a:gd name="connsiteY287" fmla="*/ 4718897 h 6456363"/>
              <a:gd name="connsiteX288" fmla="*/ 5257377 w 5580355"/>
              <a:gd name="connsiteY288" fmla="*/ 4802188 h 6456363"/>
              <a:gd name="connsiteX289" fmla="*/ 5257377 w 5580355"/>
              <a:gd name="connsiteY289" fmla="*/ 4801764 h 6456363"/>
              <a:gd name="connsiteX290" fmla="*/ 5347018 w 5580355"/>
              <a:gd name="connsiteY290" fmla="*/ 4717098 h 6456363"/>
              <a:gd name="connsiteX291" fmla="*/ 5258223 w 5580355"/>
              <a:gd name="connsiteY291" fmla="*/ 4652116 h 6456363"/>
              <a:gd name="connsiteX292" fmla="*/ 638069 w 5580355"/>
              <a:gd name="connsiteY292" fmla="*/ 4442460 h 6456363"/>
              <a:gd name="connsiteX293" fmla="*/ 738082 w 5580355"/>
              <a:gd name="connsiteY293" fmla="*/ 4515062 h 6456363"/>
              <a:gd name="connsiteX294" fmla="*/ 742844 w 5580355"/>
              <a:gd name="connsiteY294" fmla="*/ 4558454 h 6456363"/>
              <a:gd name="connsiteX295" fmla="*/ 729720 w 5580355"/>
              <a:gd name="connsiteY295" fmla="*/ 4600152 h 6456363"/>
              <a:gd name="connsiteX296" fmla="*/ 700828 w 5580355"/>
              <a:gd name="connsiteY296" fmla="*/ 4632960 h 6456363"/>
              <a:gd name="connsiteX297" fmla="*/ 661141 w 5580355"/>
              <a:gd name="connsiteY297" fmla="*/ 4651163 h 6456363"/>
              <a:gd name="connsiteX298" fmla="*/ 634598 w 5580355"/>
              <a:gd name="connsiteY298" fmla="*/ 4654095 h 6456363"/>
              <a:gd name="connsiteX299" fmla="*/ 530510 w 5580355"/>
              <a:gd name="connsiteY299" fmla="*/ 4546537 h 6456363"/>
              <a:gd name="connsiteX300" fmla="*/ 638069 w 5580355"/>
              <a:gd name="connsiteY300" fmla="*/ 4442460 h 6456363"/>
              <a:gd name="connsiteX301" fmla="*/ 955569 w 5580355"/>
              <a:gd name="connsiteY301" fmla="*/ 4415049 h 6456363"/>
              <a:gd name="connsiteX302" fmla="*/ 1049231 w 5580355"/>
              <a:gd name="connsiteY302" fmla="*/ 4453890 h 6456363"/>
              <a:gd name="connsiteX303" fmla="*/ 1088315 w 5580355"/>
              <a:gd name="connsiteY303" fmla="*/ 4548368 h 6456363"/>
              <a:gd name="connsiteX304" fmla="*/ 955008 w 5580355"/>
              <a:gd name="connsiteY304" fmla="*/ 4681114 h 6456363"/>
              <a:gd name="connsiteX305" fmla="*/ 822251 w 5580355"/>
              <a:gd name="connsiteY305" fmla="*/ 4547796 h 6456363"/>
              <a:gd name="connsiteX306" fmla="*/ 955569 w 5580355"/>
              <a:gd name="connsiteY306" fmla="*/ 4415049 h 6456363"/>
              <a:gd name="connsiteX307" fmla="*/ 2060363 w 5580355"/>
              <a:gd name="connsiteY307" fmla="*/ 4387215 h 6456363"/>
              <a:gd name="connsiteX308" fmla="*/ 2050838 w 5580355"/>
              <a:gd name="connsiteY308" fmla="*/ 4395788 h 6456363"/>
              <a:gd name="connsiteX309" fmla="*/ 2059093 w 5580355"/>
              <a:gd name="connsiteY309" fmla="*/ 4403937 h 6456363"/>
              <a:gd name="connsiteX310" fmla="*/ 2067771 w 5580355"/>
              <a:gd name="connsiteY310" fmla="*/ 4394624 h 6456363"/>
              <a:gd name="connsiteX311" fmla="*/ 4935432 w 5580355"/>
              <a:gd name="connsiteY311" fmla="*/ 4380230 h 6456363"/>
              <a:gd name="connsiteX312" fmla="*/ 4935326 w 5580355"/>
              <a:gd name="connsiteY312" fmla="*/ 4381077 h 6456363"/>
              <a:gd name="connsiteX313" fmla="*/ 4921356 w 5580355"/>
              <a:gd name="connsiteY313" fmla="*/ 4395576 h 6456363"/>
              <a:gd name="connsiteX314" fmla="*/ 4936172 w 5580355"/>
              <a:gd name="connsiteY314" fmla="*/ 4412086 h 6456363"/>
              <a:gd name="connsiteX315" fmla="*/ 4952471 w 5580355"/>
              <a:gd name="connsiteY315" fmla="*/ 4396423 h 6456363"/>
              <a:gd name="connsiteX316" fmla="*/ 4935432 w 5580355"/>
              <a:gd name="connsiteY316" fmla="*/ 4380230 h 6456363"/>
              <a:gd name="connsiteX317" fmla="*/ 1740641 w 5580355"/>
              <a:gd name="connsiteY317" fmla="*/ 4370282 h 6456363"/>
              <a:gd name="connsiteX318" fmla="*/ 1706563 w 5580355"/>
              <a:gd name="connsiteY318" fmla="*/ 4399598 h 6456363"/>
              <a:gd name="connsiteX319" fmla="*/ 1737677 w 5580355"/>
              <a:gd name="connsiteY319" fmla="*/ 4429337 h 6456363"/>
              <a:gd name="connsiteX320" fmla="*/ 1766464 w 5580355"/>
              <a:gd name="connsiteY320" fmla="*/ 4396317 h 6456363"/>
              <a:gd name="connsiteX321" fmla="*/ 1740641 w 5580355"/>
              <a:gd name="connsiteY321" fmla="*/ 4370282 h 6456363"/>
              <a:gd name="connsiteX322" fmla="*/ 5255577 w 5580355"/>
              <a:gd name="connsiteY322" fmla="*/ 4357688 h 6456363"/>
              <a:gd name="connsiteX323" fmla="*/ 5255577 w 5580355"/>
              <a:gd name="connsiteY323" fmla="*/ 4357899 h 6456363"/>
              <a:gd name="connsiteX324" fmla="*/ 5217690 w 5580355"/>
              <a:gd name="connsiteY324" fmla="*/ 4397269 h 6456363"/>
              <a:gd name="connsiteX325" fmla="*/ 5258329 w 5580355"/>
              <a:gd name="connsiteY325" fmla="*/ 4445212 h 6456363"/>
              <a:gd name="connsiteX326" fmla="*/ 5306166 w 5580355"/>
              <a:gd name="connsiteY326" fmla="*/ 4400021 h 6456363"/>
              <a:gd name="connsiteX327" fmla="*/ 5255577 w 5580355"/>
              <a:gd name="connsiteY327" fmla="*/ 4357688 h 6456363"/>
              <a:gd name="connsiteX328" fmla="*/ 1417426 w 5580355"/>
              <a:gd name="connsiteY328" fmla="*/ 4336733 h 6456363"/>
              <a:gd name="connsiteX329" fmla="*/ 1334770 w 5580355"/>
              <a:gd name="connsiteY329" fmla="*/ 4397798 h 6456363"/>
              <a:gd name="connsiteX330" fmla="*/ 1417743 w 5580355"/>
              <a:gd name="connsiteY330" fmla="*/ 4473470 h 6456363"/>
              <a:gd name="connsiteX331" fmla="*/ 1417955 w 5580355"/>
              <a:gd name="connsiteY331" fmla="*/ 4473364 h 6456363"/>
              <a:gd name="connsiteX332" fmla="*/ 1476375 w 5580355"/>
              <a:gd name="connsiteY332" fmla="*/ 4398751 h 6456363"/>
              <a:gd name="connsiteX333" fmla="*/ 1417426 w 5580355"/>
              <a:gd name="connsiteY333" fmla="*/ 4336733 h 6456363"/>
              <a:gd name="connsiteX334" fmla="*/ 637857 w 5580355"/>
              <a:gd name="connsiteY334" fmla="*/ 4111519 h 6456363"/>
              <a:gd name="connsiteX335" fmla="*/ 720725 w 5580355"/>
              <a:gd name="connsiteY335" fmla="*/ 4146868 h 6456363"/>
              <a:gd name="connsiteX336" fmla="*/ 754856 w 5580355"/>
              <a:gd name="connsiteY336" fmla="*/ 4231778 h 6456363"/>
              <a:gd name="connsiteX337" fmla="*/ 634598 w 5580355"/>
              <a:gd name="connsiteY337" fmla="*/ 4348777 h 6456363"/>
              <a:gd name="connsiteX338" fmla="*/ 517599 w 5580355"/>
              <a:gd name="connsiteY338" fmla="*/ 4228518 h 6456363"/>
              <a:gd name="connsiteX339" fmla="*/ 637857 w 5580355"/>
              <a:gd name="connsiteY339" fmla="*/ 4111519 h 6456363"/>
              <a:gd name="connsiteX340" fmla="*/ 4932362 w 5580355"/>
              <a:gd name="connsiteY340" fmla="*/ 4071091 h 6456363"/>
              <a:gd name="connsiteX341" fmla="*/ 4929928 w 5580355"/>
              <a:gd name="connsiteY341" fmla="*/ 4073843 h 6456363"/>
              <a:gd name="connsiteX342" fmla="*/ 4935432 w 5580355"/>
              <a:gd name="connsiteY342" fmla="*/ 4079663 h 6456363"/>
              <a:gd name="connsiteX343" fmla="*/ 4938395 w 5580355"/>
              <a:gd name="connsiteY343" fmla="*/ 4076806 h 6456363"/>
              <a:gd name="connsiteX344" fmla="*/ 1741699 w 5580355"/>
              <a:gd name="connsiteY344" fmla="*/ 4063471 h 6456363"/>
              <a:gd name="connsiteX345" fmla="*/ 1725824 w 5580355"/>
              <a:gd name="connsiteY345" fmla="*/ 4077970 h 6456363"/>
              <a:gd name="connsiteX346" fmla="*/ 1740112 w 5580355"/>
              <a:gd name="connsiteY346" fmla="*/ 4091728 h 6456363"/>
              <a:gd name="connsiteX347" fmla="*/ 1754188 w 5580355"/>
              <a:gd name="connsiteY347" fmla="*/ 4076488 h 6456363"/>
              <a:gd name="connsiteX348" fmla="*/ 1742016 w 5580355"/>
              <a:gd name="connsiteY348" fmla="*/ 4063471 h 6456363"/>
              <a:gd name="connsiteX349" fmla="*/ 5254096 w 5580355"/>
              <a:gd name="connsiteY349" fmla="*/ 4054157 h 6456363"/>
              <a:gd name="connsiteX350" fmla="*/ 5232189 w 5580355"/>
              <a:gd name="connsiteY350" fmla="*/ 4077335 h 6456363"/>
              <a:gd name="connsiteX351" fmla="*/ 5255577 w 5580355"/>
              <a:gd name="connsiteY351" fmla="*/ 4104005 h 6456363"/>
              <a:gd name="connsiteX352" fmla="*/ 5281295 w 5580355"/>
              <a:gd name="connsiteY352" fmla="*/ 4078711 h 6456363"/>
              <a:gd name="connsiteX353" fmla="*/ 5254096 w 5580355"/>
              <a:gd name="connsiteY353" fmla="*/ 4054157 h 6456363"/>
              <a:gd name="connsiteX354" fmla="*/ 1419648 w 5580355"/>
              <a:gd name="connsiteY354" fmla="*/ 4036589 h 6456363"/>
              <a:gd name="connsiteX355" fmla="*/ 1419754 w 5580355"/>
              <a:gd name="connsiteY355" fmla="*/ 4036907 h 6456363"/>
              <a:gd name="connsiteX356" fmla="*/ 1367896 w 5580355"/>
              <a:gd name="connsiteY356" fmla="*/ 4079240 h 6456363"/>
              <a:gd name="connsiteX357" fmla="*/ 1417849 w 5580355"/>
              <a:gd name="connsiteY357" fmla="*/ 4124431 h 6456363"/>
              <a:gd name="connsiteX358" fmla="*/ 1457536 w 5580355"/>
              <a:gd name="connsiteY358" fmla="*/ 4077123 h 6456363"/>
              <a:gd name="connsiteX359" fmla="*/ 1419648 w 5580355"/>
              <a:gd name="connsiteY359" fmla="*/ 4036589 h 6456363"/>
              <a:gd name="connsiteX360" fmla="*/ 637857 w 5580355"/>
              <a:gd name="connsiteY360" fmla="*/ 3783436 h 6456363"/>
              <a:gd name="connsiteX361" fmla="*/ 639984 w 5580355"/>
              <a:gd name="connsiteY361" fmla="*/ 3783436 h 6456363"/>
              <a:gd name="connsiteX362" fmla="*/ 766339 w 5580355"/>
              <a:gd name="connsiteY362" fmla="*/ 3912129 h 6456363"/>
              <a:gd name="connsiteX363" fmla="*/ 684138 w 5580355"/>
              <a:gd name="connsiteY363" fmla="*/ 4036124 h 6456363"/>
              <a:gd name="connsiteX364" fmla="*/ 516784 w 5580355"/>
              <a:gd name="connsiteY364" fmla="*/ 3962718 h 6456363"/>
              <a:gd name="connsiteX365" fmla="*/ 588221 w 5580355"/>
              <a:gd name="connsiteY365" fmla="*/ 3792855 h 6456363"/>
              <a:gd name="connsiteX366" fmla="*/ 637857 w 5580355"/>
              <a:gd name="connsiteY366" fmla="*/ 3783436 h 6456363"/>
              <a:gd name="connsiteX367" fmla="*/ 1743075 w 5580355"/>
              <a:gd name="connsiteY367" fmla="*/ 3750945 h 6456363"/>
              <a:gd name="connsiteX368" fmla="*/ 1743124 w 5580355"/>
              <a:gd name="connsiteY368" fmla="*/ 3750997 h 6456363"/>
              <a:gd name="connsiteX369" fmla="*/ 1736513 w 5580355"/>
              <a:gd name="connsiteY369" fmla="*/ 3757084 h 6456363"/>
              <a:gd name="connsiteX370" fmla="*/ 1742863 w 5580355"/>
              <a:gd name="connsiteY370" fmla="*/ 3763222 h 6456363"/>
              <a:gd name="connsiteX371" fmla="*/ 1748684 w 5580355"/>
              <a:gd name="connsiteY371" fmla="*/ 3756872 h 6456363"/>
              <a:gd name="connsiteX372" fmla="*/ 1743124 w 5580355"/>
              <a:gd name="connsiteY372" fmla="*/ 3750997 h 6456363"/>
              <a:gd name="connsiteX373" fmla="*/ 1743180 w 5580355"/>
              <a:gd name="connsiteY373" fmla="*/ 3750945 h 6456363"/>
              <a:gd name="connsiteX374" fmla="*/ 5253461 w 5580355"/>
              <a:gd name="connsiteY374" fmla="*/ 3743219 h 6456363"/>
              <a:gd name="connsiteX375" fmla="*/ 5241184 w 5580355"/>
              <a:gd name="connsiteY375" fmla="*/ 3756766 h 6456363"/>
              <a:gd name="connsiteX376" fmla="*/ 5254413 w 5580355"/>
              <a:gd name="connsiteY376" fmla="*/ 3771159 h 6456363"/>
              <a:gd name="connsiteX377" fmla="*/ 5269336 w 5580355"/>
              <a:gd name="connsiteY377" fmla="*/ 3756978 h 6456363"/>
              <a:gd name="connsiteX378" fmla="*/ 5254096 w 5580355"/>
              <a:gd name="connsiteY378" fmla="*/ 3743219 h 6456363"/>
              <a:gd name="connsiteX379" fmla="*/ 1420283 w 5580355"/>
              <a:gd name="connsiteY379" fmla="*/ 3726815 h 6456363"/>
              <a:gd name="connsiteX380" fmla="*/ 1385252 w 5580355"/>
              <a:gd name="connsiteY380" fmla="*/ 3757401 h 6456363"/>
              <a:gd name="connsiteX381" fmla="*/ 1419437 w 5580355"/>
              <a:gd name="connsiteY381" fmla="*/ 3788410 h 6456363"/>
              <a:gd name="connsiteX382" fmla="*/ 1447694 w 5580355"/>
              <a:gd name="connsiteY382" fmla="*/ 3756660 h 6456363"/>
              <a:gd name="connsiteX383" fmla="*/ 1420177 w 5580355"/>
              <a:gd name="connsiteY383" fmla="*/ 3727133 h 6456363"/>
              <a:gd name="connsiteX384" fmla="*/ 1098761 w 5580355"/>
              <a:gd name="connsiteY384" fmla="*/ 3684799 h 6456363"/>
              <a:gd name="connsiteX385" fmla="*/ 991870 w 5580355"/>
              <a:gd name="connsiteY385" fmla="*/ 3758883 h 6456363"/>
              <a:gd name="connsiteX386" fmla="*/ 1053782 w 5580355"/>
              <a:gd name="connsiteY386" fmla="*/ 3788093 h 6456363"/>
              <a:gd name="connsiteX387" fmla="*/ 1097597 w 5580355"/>
              <a:gd name="connsiteY387" fmla="*/ 3841009 h 6456363"/>
              <a:gd name="connsiteX388" fmla="*/ 1097597 w 5580355"/>
              <a:gd name="connsiteY388" fmla="*/ 3840903 h 6456363"/>
              <a:gd name="connsiteX389" fmla="*/ 1163002 w 5580355"/>
              <a:gd name="connsiteY389" fmla="*/ 3758248 h 6456363"/>
              <a:gd name="connsiteX390" fmla="*/ 1098761 w 5580355"/>
              <a:gd name="connsiteY390" fmla="*/ 3684799 h 6456363"/>
              <a:gd name="connsiteX391" fmla="*/ 319828 w 5580355"/>
              <a:gd name="connsiteY391" fmla="*/ 3495146 h 6456363"/>
              <a:gd name="connsiteX392" fmla="*/ 390842 w 5580355"/>
              <a:gd name="connsiteY392" fmla="*/ 3524462 h 6456363"/>
              <a:gd name="connsiteX393" fmla="*/ 420613 w 5580355"/>
              <a:gd name="connsiteY393" fmla="*/ 3596079 h 6456363"/>
              <a:gd name="connsiteX394" fmla="*/ 319669 w 5580355"/>
              <a:gd name="connsiteY394" fmla="*/ 3696864 h 6456363"/>
              <a:gd name="connsiteX395" fmla="*/ 218895 w 5580355"/>
              <a:gd name="connsiteY395" fmla="*/ 3595931 h 6456363"/>
              <a:gd name="connsiteX396" fmla="*/ 319828 w 5580355"/>
              <a:gd name="connsiteY396" fmla="*/ 3495146 h 6456363"/>
              <a:gd name="connsiteX397" fmla="*/ 637857 w 5580355"/>
              <a:gd name="connsiteY397" fmla="*/ 3462761 h 6456363"/>
              <a:gd name="connsiteX398" fmla="*/ 638281 w 5580355"/>
              <a:gd name="connsiteY398" fmla="*/ 3462761 h 6456363"/>
              <a:gd name="connsiteX399" fmla="*/ 690700 w 5580355"/>
              <a:gd name="connsiteY399" fmla="*/ 3473556 h 6456363"/>
              <a:gd name="connsiteX400" fmla="*/ 761111 w 5580355"/>
              <a:gd name="connsiteY400" fmla="*/ 3649303 h 6456363"/>
              <a:gd name="connsiteX401" fmla="*/ 585364 w 5580355"/>
              <a:gd name="connsiteY401" fmla="*/ 3719724 h 6456363"/>
              <a:gd name="connsiteX402" fmla="*/ 514138 w 5580355"/>
              <a:gd name="connsiteY402" fmla="*/ 3544041 h 6456363"/>
              <a:gd name="connsiteX403" fmla="*/ 543136 w 5580355"/>
              <a:gd name="connsiteY403" fmla="*/ 3500861 h 6456363"/>
              <a:gd name="connsiteX404" fmla="*/ 586634 w 5580355"/>
              <a:gd name="connsiteY404" fmla="*/ 3472286 h 6456363"/>
              <a:gd name="connsiteX405" fmla="*/ 637857 w 5580355"/>
              <a:gd name="connsiteY405" fmla="*/ 3462761 h 6456363"/>
              <a:gd name="connsiteX406" fmla="*/ 1744239 w 5580355"/>
              <a:gd name="connsiteY406" fmla="*/ 3436408 h 6456363"/>
              <a:gd name="connsiteX407" fmla="*/ 1741170 w 5580355"/>
              <a:gd name="connsiteY407" fmla="*/ 3439160 h 6456363"/>
              <a:gd name="connsiteX408" fmla="*/ 1743075 w 5580355"/>
              <a:gd name="connsiteY408" fmla="*/ 3441171 h 6456363"/>
              <a:gd name="connsiteX409" fmla="*/ 1745932 w 5580355"/>
              <a:gd name="connsiteY409" fmla="*/ 3438208 h 6456363"/>
              <a:gd name="connsiteX410" fmla="*/ 5253143 w 5580355"/>
              <a:gd name="connsiteY410" fmla="*/ 3428577 h 6456363"/>
              <a:gd name="connsiteX411" fmla="*/ 5253199 w 5580355"/>
              <a:gd name="connsiteY411" fmla="*/ 3428628 h 6456363"/>
              <a:gd name="connsiteX412" fmla="*/ 5244782 w 5580355"/>
              <a:gd name="connsiteY412" fmla="*/ 3437361 h 6456363"/>
              <a:gd name="connsiteX413" fmla="*/ 5254202 w 5580355"/>
              <a:gd name="connsiteY413" fmla="*/ 3447204 h 6456363"/>
              <a:gd name="connsiteX414" fmla="*/ 5263727 w 5580355"/>
              <a:gd name="connsiteY414" fmla="*/ 3438208 h 6456363"/>
              <a:gd name="connsiteX415" fmla="*/ 5253199 w 5580355"/>
              <a:gd name="connsiteY415" fmla="*/ 3428628 h 6456363"/>
              <a:gd name="connsiteX416" fmla="*/ 5253249 w 5580355"/>
              <a:gd name="connsiteY416" fmla="*/ 3428577 h 6456363"/>
              <a:gd name="connsiteX417" fmla="*/ 1418907 w 5580355"/>
              <a:gd name="connsiteY417" fmla="*/ 3413019 h 6456363"/>
              <a:gd name="connsiteX418" fmla="*/ 1390862 w 5580355"/>
              <a:gd name="connsiteY418" fmla="*/ 3437467 h 6456363"/>
              <a:gd name="connsiteX419" fmla="*/ 1419754 w 5580355"/>
              <a:gd name="connsiteY419" fmla="*/ 3463290 h 6456363"/>
              <a:gd name="connsiteX420" fmla="*/ 1442296 w 5580355"/>
              <a:gd name="connsiteY420" fmla="*/ 3438843 h 6456363"/>
              <a:gd name="connsiteX421" fmla="*/ 1418802 w 5580355"/>
              <a:gd name="connsiteY421" fmla="*/ 3413337 h 6456363"/>
              <a:gd name="connsiteX422" fmla="*/ 1098232 w 5580355"/>
              <a:gd name="connsiteY422" fmla="*/ 3370157 h 6456363"/>
              <a:gd name="connsiteX423" fmla="*/ 1098323 w 5580355"/>
              <a:gd name="connsiteY423" fmla="*/ 3370290 h 6456363"/>
              <a:gd name="connsiteX424" fmla="*/ 1060701 w 5580355"/>
              <a:gd name="connsiteY424" fmla="*/ 3411459 h 6456363"/>
              <a:gd name="connsiteX425" fmla="*/ 1011449 w 5580355"/>
              <a:gd name="connsiteY425" fmla="*/ 3437996 h 6456363"/>
              <a:gd name="connsiteX426" fmla="*/ 1098444 w 5580355"/>
              <a:gd name="connsiteY426" fmla="*/ 3505941 h 6456363"/>
              <a:gd name="connsiteX427" fmla="*/ 1156440 w 5580355"/>
              <a:gd name="connsiteY427" fmla="*/ 3437784 h 6456363"/>
              <a:gd name="connsiteX428" fmla="*/ 1123519 w 5580355"/>
              <a:gd name="connsiteY428" fmla="*/ 3407257 h 6456363"/>
              <a:gd name="connsiteX429" fmla="*/ 1098323 w 5580355"/>
              <a:gd name="connsiteY429" fmla="*/ 3370290 h 6456363"/>
              <a:gd name="connsiteX430" fmla="*/ 1098444 w 5580355"/>
              <a:gd name="connsiteY430" fmla="*/ 3370157 h 6456363"/>
              <a:gd name="connsiteX431" fmla="*/ 320463 w 5580355"/>
              <a:gd name="connsiteY431" fmla="*/ 3175000 h 6456363"/>
              <a:gd name="connsiteX432" fmla="*/ 415713 w 5580355"/>
              <a:gd name="connsiteY432" fmla="*/ 3238500 h 6456363"/>
              <a:gd name="connsiteX433" fmla="*/ 406188 w 5580355"/>
              <a:gd name="connsiteY433" fmla="*/ 3336396 h 6456363"/>
              <a:gd name="connsiteX434" fmla="*/ 368829 w 5580355"/>
              <a:gd name="connsiteY434" fmla="*/ 3370474 h 6456363"/>
              <a:gd name="connsiteX435" fmla="*/ 356118 w 5580355"/>
              <a:gd name="connsiteY435" fmla="*/ 3376475 h 6456363"/>
              <a:gd name="connsiteX436" fmla="*/ 221572 w 5580355"/>
              <a:gd name="connsiteY436" fmla="*/ 3317695 h 6456363"/>
              <a:gd name="connsiteX437" fmla="*/ 280352 w 5580355"/>
              <a:gd name="connsiteY437" fmla="*/ 3183149 h 6456363"/>
              <a:gd name="connsiteX438" fmla="*/ 319828 w 5580355"/>
              <a:gd name="connsiteY438" fmla="*/ 3175529 h 6456363"/>
              <a:gd name="connsiteX439" fmla="*/ 637328 w 5580355"/>
              <a:gd name="connsiteY439" fmla="*/ 3141557 h 6456363"/>
              <a:gd name="connsiteX440" fmla="*/ 688753 w 5580355"/>
              <a:gd name="connsiteY440" fmla="*/ 3151706 h 6456363"/>
              <a:gd name="connsiteX441" fmla="*/ 764328 w 5580355"/>
              <a:gd name="connsiteY441" fmla="*/ 3330998 h 6456363"/>
              <a:gd name="connsiteX442" fmla="*/ 735012 w 5580355"/>
              <a:gd name="connsiteY442" fmla="*/ 3376719 h 6456363"/>
              <a:gd name="connsiteX443" fmla="*/ 690245 w 5580355"/>
              <a:gd name="connsiteY443" fmla="*/ 3407304 h 6456363"/>
              <a:gd name="connsiteX444" fmla="*/ 584411 w 5580355"/>
              <a:gd name="connsiteY444" fmla="*/ 3407304 h 6456363"/>
              <a:gd name="connsiteX445" fmla="*/ 539644 w 5580355"/>
              <a:gd name="connsiteY445" fmla="*/ 3376719 h 6456363"/>
              <a:gd name="connsiteX446" fmla="*/ 510328 w 5580355"/>
              <a:gd name="connsiteY446" fmla="*/ 3330998 h 6456363"/>
              <a:gd name="connsiteX447" fmla="*/ 501300 w 5580355"/>
              <a:gd name="connsiteY447" fmla="*/ 3284442 h 6456363"/>
              <a:gd name="connsiteX448" fmla="*/ 637857 w 5580355"/>
              <a:gd name="connsiteY448" fmla="*/ 3142086 h 6456363"/>
              <a:gd name="connsiteX449" fmla="*/ 1744979 w 5580355"/>
              <a:gd name="connsiteY449" fmla="*/ 3118062 h 6456363"/>
              <a:gd name="connsiteX450" fmla="*/ 1743286 w 5580355"/>
              <a:gd name="connsiteY450" fmla="*/ 3119755 h 6456363"/>
              <a:gd name="connsiteX451" fmla="*/ 1744450 w 5580355"/>
              <a:gd name="connsiteY451" fmla="*/ 3120708 h 6456363"/>
              <a:gd name="connsiteX452" fmla="*/ 1745932 w 5580355"/>
              <a:gd name="connsiteY452" fmla="*/ 3119120 h 6456363"/>
              <a:gd name="connsiteX453" fmla="*/ 5253249 w 5580355"/>
              <a:gd name="connsiteY453" fmla="*/ 3109595 h 6456363"/>
              <a:gd name="connsiteX454" fmla="*/ 5244994 w 5580355"/>
              <a:gd name="connsiteY454" fmla="*/ 3118167 h 6456363"/>
              <a:gd name="connsiteX455" fmla="*/ 5245840 w 5580355"/>
              <a:gd name="connsiteY455" fmla="*/ 3118591 h 6456363"/>
              <a:gd name="connsiteX456" fmla="*/ 5253037 w 5580355"/>
              <a:gd name="connsiteY456" fmla="*/ 3126528 h 6456363"/>
              <a:gd name="connsiteX457" fmla="*/ 5262245 w 5580355"/>
              <a:gd name="connsiteY457" fmla="*/ 3118062 h 6456363"/>
              <a:gd name="connsiteX458" fmla="*/ 5253249 w 5580355"/>
              <a:gd name="connsiteY458" fmla="*/ 3109595 h 6456363"/>
              <a:gd name="connsiteX459" fmla="*/ 1419013 w 5580355"/>
              <a:gd name="connsiteY459" fmla="*/ 3095943 h 6456363"/>
              <a:gd name="connsiteX460" fmla="*/ 1392555 w 5580355"/>
              <a:gd name="connsiteY460" fmla="*/ 3119755 h 6456363"/>
              <a:gd name="connsiteX461" fmla="*/ 1393084 w 5580355"/>
              <a:gd name="connsiteY461" fmla="*/ 3119755 h 6456363"/>
              <a:gd name="connsiteX462" fmla="*/ 1419013 w 5580355"/>
              <a:gd name="connsiteY462" fmla="*/ 3142827 h 6456363"/>
              <a:gd name="connsiteX463" fmla="*/ 1440180 w 5580355"/>
              <a:gd name="connsiteY463" fmla="*/ 3119226 h 6456363"/>
              <a:gd name="connsiteX464" fmla="*/ 1419013 w 5580355"/>
              <a:gd name="connsiteY464" fmla="*/ 3095943 h 6456363"/>
              <a:gd name="connsiteX465" fmla="*/ 1098232 w 5580355"/>
              <a:gd name="connsiteY465" fmla="*/ 3051493 h 6456363"/>
              <a:gd name="connsiteX466" fmla="*/ 1013565 w 5580355"/>
              <a:gd name="connsiteY466" fmla="*/ 3118485 h 6456363"/>
              <a:gd name="connsiteX467" fmla="*/ 1013565 w 5580355"/>
              <a:gd name="connsiteY467" fmla="*/ 3118591 h 6456363"/>
              <a:gd name="connsiteX468" fmla="*/ 1098867 w 5580355"/>
              <a:gd name="connsiteY468" fmla="*/ 3186219 h 6456363"/>
              <a:gd name="connsiteX469" fmla="*/ 1155911 w 5580355"/>
              <a:gd name="connsiteY469" fmla="*/ 3119967 h 6456363"/>
              <a:gd name="connsiteX470" fmla="*/ 1098232 w 5580355"/>
              <a:gd name="connsiteY470" fmla="*/ 3051493 h 6456363"/>
              <a:gd name="connsiteX471" fmla="*/ 314430 w 5580355"/>
              <a:gd name="connsiteY471" fmla="*/ 2859723 h 6456363"/>
              <a:gd name="connsiteX472" fmla="*/ 375391 w 5580355"/>
              <a:gd name="connsiteY472" fmla="*/ 2876339 h 6456363"/>
              <a:gd name="connsiteX473" fmla="*/ 420242 w 5580355"/>
              <a:gd name="connsiteY473" fmla="*/ 2959820 h 6456363"/>
              <a:gd name="connsiteX474" fmla="*/ 319828 w 5580355"/>
              <a:gd name="connsiteY474" fmla="*/ 3060912 h 6456363"/>
              <a:gd name="connsiteX475" fmla="*/ 319934 w 5580355"/>
              <a:gd name="connsiteY475" fmla="*/ 3060383 h 6456363"/>
              <a:gd name="connsiteX476" fmla="*/ 281410 w 5580355"/>
              <a:gd name="connsiteY476" fmla="*/ 3052868 h 6456363"/>
              <a:gd name="connsiteX477" fmla="*/ 248708 w 5580355"/>
              <a:gd name="connsiteY477" fmla="*/ 3031702 h 6456363"/>
              <a:gd name="connsiteX478" fmla="*/ 226801 w 5580355"/>
              <a:gd name="connsiteY478" fmla="*/ 2999105 h 6456363"/>
              <a:gd name="connsiteX479" fmla="*/ 219127 w 5580355"/>
              <a:gd name="connsiteY479" fmla="*/ 2965439 h 6456363"/>
              <a:gd name="connsiteX480" fmla="*/ 314430 w 5580355"/>
              <a:gd name="connsiteY480" fmla="*/ 2859723 h 6456363"/>
              <a:gd name="connsiteX481" fmla="*/ 639508 w 5580355"/>
              <a:gd name="connsiteY481" fmla="*/ 2827020 h 6456363"/>
              <a:gd name="connsiteX482" fmla="*/ 772456 w 5580355"/>
              <a:gd name="connsiteY482" fmla="*/ 2961619 h 6456363"/>
              <a:gd name="connsiteX483" fmla="*/ 637857 w 5580355"/>
              <a:gd name="connsiteY483" fmla="*/ 3094567 h 6456363"/>
              <a:gd name="connsiteX484" fmla="*/ 586528 w 5580355"/>
              <a:gd name="connsiteY484" fmla="*/ 3083983 h 6456363"/>
              <a:gd name="connsiteX485" fmla="*/ 504909 w 5580355"/>
              <a:gd name="connsiteY485" fmla="*/ 2959968 h 6456363"/>
              <a:gd name="connsiteX486" fmla="*/ 639508 w 5580355"/>
              <a:gd name="connsiteY486" fmla="*/ 2827020 h 6456363"/>
              <a:gd name="connsiteX487" fmla="*/ 1743286 w 5580355"/>
              <a:gd name="connsiteY487" fmla="*/ 2796858 h 6456363"/>
              <a:gd name="connsiteX488" fmla="*/ 1740323 w 5580355"/>
              <a:gd name="connsiteY488" fmla="*/ 2799821 h 6456363"/>
              <a:gd name="connsiteX489" fmla="*/ 1745085 w 5580355"/>
              <a:gd name="connsiteY489" fmla="*/ 2804372 h 6456363"/>
              <a:gd name="connsiteX490" fmla="*/ 1747837 w 5580355"/>
              <a:gd name="connsiteY490" fmla="*/ 2801514 h 6456363"/>
              <a:gd name="connsiteX491" fmla="*/ 5254625 w 5580355"/>
              <a:gd name="connsiteY491" fmla="*/ 2787650 h 6456363"/>
              <a:gd name="connsiteX492" fmla="*/ 5242348 w 5580355"/>
              <a:gd name="connsiteY492" fmla="*/ 2799821 h 6456363"/>
              <a:gd name="connsiteX493" fmla="*/ 5252932 w 5580355"/>
              <a:gd name="connsiteY493" fmla="*/ 2811251 h 6456363"/>
              <a:gd name="connsiteX494" fmla="*/ 5254096 w 5580355"/>
              <a:gd name="connsiteY494" fmla="*/ 2811674 h 6456363"/>
              <a:gd name="connsiteX495" fmla="*/ 5266901 w 5580355"/>
              <a:gd name="connsiteY495" fmla="*/ 2799821 h 6456363"/>
              <a:gd name="connsiteX496" fmla="*/ 5254625 w 5580355"/>
              <a:gd name="connsiteY496" fmla="*/ 2787650 h 6456363"/>
              <a:gd name="connsiteX497" fmla="*/ 1417955 w 5580355"/>
              <a:gd name="connsiteY497" fmla="*/ 2770293 h 6456363"/>
              <a:gd name="connsiteX498" fmla="*/ 1387475 w 5580355"/>
              <a:gd name="connsiteY498" fmla="*/ 2798022 h 6456363"/>
              <a:gd name="connsiteX499" fmla="*/ 1419053 w 5580355"/>
              <a:gd name="connsiteY499" fmla="*/ 2825285 h 6456363"/>
              <a:gd name="connsiteX500" fmla="*/ 1419013 w 5580355"/>
              <a:gd name="connsiteY500" fmla="*/ 2825327 h 6456363"/>
              <a:gd name="connsiteX501" fmla="*/ 1419225 w 5580355"/>
              <a:gd name="connsiteY501" fmla="*/ 2825433 h 6456363"/>
              <a:gd name="connsiteX502" fmla="*/ 1419053 w 5580355"/>
              <a:gd name="connsiteY502" fmla="*/ 2825285 h 6456363"/>
              <a:gd name="connsiteX503" fmla="*/ 1443566 w 5580355"/>
              <a:gd name="connsiteY503" fmla="*/ 2798974 h 6456363"/>
              <a:gd name="connsiteX504" fmla="*/ 1417955 w 5580355"/>
              <a:gd name="connsiteY504" fmla="*/ 2770293 h 6456363"/>
              <a:gd name="connsiteX505" fmla="*/ 1098126 w 5580355"/>
              <a:gd name="connsiteY505" fmla="*/ 2721822 h 6456363"/>
              <a:gd name="connsiteX506" fmla="*/ 1001077 w 5580355"/>
              <a:gd name="connsiteY506" fmla="*/ 2799715 h 6456363"/>
              <a:gd name="connsiteX507" fmla="*/ 1096856 w 5580355"/>
              <a:gd name="connsiteY507" fmla="*/ 2869988 h 6456363"/>
              <a:gd name="connsiteX508" fmla="*/ 1160356 w 5580355"/>
              <a:gd name="connsiteY508" fmla="*/ 2798128 h 6456363"/>
              <a:gd name="connsiteX509" fmla="*/ 1098232 w 5580355"/>
              <a:gd name="connsiteY509" fmla="*/ 2721822 h 6456363"/>
              <a:gd name="connsiteX510" fmla="*/ 319775 w 5580355"/>
              <a:gd name="connsiteY510" fmla="*/ 2545927 h 6456363"/>
              <a:gd name="connsiteX511" fmla="*/ 357293 w 5580355"/>
              <a:gd name="connsiteY511" fmla="*/ 2553229 h 6456363"/>
              <a:gd name="connsiteX512" fmla="*/ 411162 w 5580355"/>
              <a:gd name="connsiteY512" fmla="*/ 2606146 h 6456363"/>
              <a:gd name="connsiteX513" fmla="*/ 411649 w 5580355"/>
              <a:gd name="connsiteY513" fmla="*/ 2607321 h 6456363"/>
              <a:gd name="connsiteX514" fmla="*/ 357611 w 5580355"/>
              <a:gd name="connsiteY514" fmla="*/ 2734628 h 6456363"/>
              <a:gd name="connsiteX515" fmla="*/ 319828 w 5580355"/>
              <a:gd name="connsiteY515" fmla="*/ 2741613 h 6456363"/>
              <a:gd name="connsiteX516" fmla="*/ 319828 w 5580355"/>
              <a:gd name="connsiteY516" fmla="*/ 2740131 h 6456363"/>
              <a:gd name="connsiteX517" fmla="*/ 285548 w 5580355"/>
              <a:gd name="connsiteY517" fmla="*/ 2733485 h 6456363"/>
              <a:gd name="connsiteX518" fmla="*/ 229341 w 5580355"/>
              <a:gd name="connsiteY518" fmla="*/ 2606146 h 6456363"/>
              <a:gd name="connsiteX519" fmla="*/ 282257 w 5580355"/>
              <a:gd name="connsiteY519" fmla="*/ 2553229 h 6456363"/>
              <a:gd name="connsiteX520" fmla="*/ 319775 w 5580355"/>
              <a:gd name="connsiteY520" fmla="*/ 2545927 h 6456363"/>
              <a:gd name="connsiteX521" fmla="*/ 642154 w 5580355"/>
              <a:gd name="connsiteY521" fmla="*/ 2509236 h 6456363"/>
              <a:gd name="connsiteX522" fmla="*/ 758719 w 5580355"/>
              <a:gd name="connsiteY522" fmla="*/ 2592811 h 6456363"/>
              <a:gd name="connsiteX523" fmla="*/ 767503 w 5580355"/>
              <a:gd name="connsiteY523" fmla="*/ 2643823 h 6456363"/>
              <a:gd name="connsiteX524" fmla="*/ 637857 w 5580355"/>
              <a:gd name="connsiteY524" fmla="*/ 2774844 h 6456363"/>
              <a:gd name="connsiteX525" fmla="*/ 638386 w 5580355"/>
              <a:gd name="connsiteY525" fmla="*/ 2774103 h 6456363"/>
              <a:gd name="connsiteX526" fmla="*/ 547105 w 5580355"/>
              <a:gd name="connsiteY526" fmla="*/ 2736395 h 6456363"/>
              <a:gd name="connsiteX527" fmla="*/ 544724 w 5580355"/>
              <a:gd name="connsiteY527" fmla="*/ 2548573 h 6456363"/>
              <a:gd name="connsiteX528" fmla="*/ 587057 w 5580355"/>
              <a:gd name="connsiteY528" fmla="*/ 2519363 h 6456363"/>
              <a:gd name="connsiteX529" fmla="*/ 591322 w 5580355"/>
              <a:gd name="connsiteY529" fmla="*/ 2517659 h 6456363"/>
              <a:gd name="connsiteX530" fmla="*/ 642154 w 5580355"/>
              <a:gd name="connsiteY530" fmla="*/ 2509236 h 6456363"/>
              <a:gd name="connsiteX531" fmla="*/ 1740747 w 5580355"/>
              <a:gd name="connsiteY531" fmla="*/ 2470574 h 6456363"/>
              <a:gd name="connsiteX532" fmla="*/ 1731645 w 5580355"/>
              <a:gd name="connsiteY532" fmla="*/ 2479464 h 6456363"/>
              <a:gd name="connsiteX533" fmla="*/ 1743075 w 5580355"/>
              <a:gd name="connsiteY533" fmla="*/ 2490047 h 6456363"/>
              <a:gd name="connsiteX534" fmla="*/ 1743392 w 5580355"/>
              <a:gd name="connsiteY534" fmla="*/ 2490047 h 6456363"/>
              <a:gd name="connsiteX535" fmla="*/ 1751330 w 5580355"/>
              <a:gd name="connsiteY535" fmla="*/ 2481792 h 6456363"/>
              <a:gd name="connsiteX536" fmla="*/ 1740747 w 5580355"/>
              <a:gd name="connsiteY536" fmla="*/ 2470574 h 6456363"/>
              <a:gd name="connsiteX537" fmla="*/ 5257165 w 5580355"/>
              <a:gd name="connsiteY537" fmla="*/ 2459778 h 6456363"/>
              <a:gd name="connsiteX538" fmla="*/ 5237586 w 5580355"/>
              <a:gd name="connsiteY538" fmla="*/ 2480945 h 6456363"/>
              <a:gd name="connsiteX539" fmla="*/ 5254096 w 5580355"/>
              <a:gd name="connsiteY539" fmla="*/ 2498407 h 6456363"/>
              <a:gd name="connsiteX540" fmla="*/ 5254837 w 5580355"/>
              <a:gd name="connsiteY540" fmla="*/ 2499148 h 6456363"/>
              <a:gd name="connsiteX541" fmla="*/ 5277590 w 5580355"/>
              <a:gd name="connsiteY541" fmla="*/ 2479146 h 6456363"/>
              <a:gd name="connsiteX542" fmla="*/ 5257165 w 5580355"/>
              <a:gd name="connsiteY542" fmla="*/ 2459778 h 6456363"/>
              <a:gd name="connsiteX543" fmla="*/ 1418484 w 5580355"/>
              <a:gd name="connsiteY543" fmla="*/ 2438824 h 6456363"/>
              <a:gd name="connsiteX544" fmla="*/ 1374246 w 5580355"/>
              <a:gd name="connsiteY544" fmla="*/ 2478934 h 6456363"/>
              <a:gd name="connsiteX545" fmla="*/ 1417531 w 5580355"/>
              <a:gd name="connsiteY545" fmla="*/ 2515553 h 6456363"/>
              <a:gd name="connsiteX546" fmla="*/ 1417531 w 5580355"/>
              <a:gd name="connsiteY546" fmla="*/ 2514812 h 6456363"/>
              <a:gd name="connsiteX547" fmla="*/ 1452033 w 5580355"/>
              <a:gd name="connsiteY547" fmla="*/ 2478193 h 6456363"/>
              <a:gd name="connsiteX548" fmla="*/ 1418484 w 5580355"/>
              <a:gd name="connsiteY548" fmla="*/ 2438824 h 6456363"/>
              <a:gd name="connsiteX549" fmla="*/ 617426 w 5580355"/>
              <a:gd name="connsiteY549" fmla="*/ 2204826 h 6456363"/>
              <a:gd name="connsiteX550" fmla="*/ 724217 w 5580355"/>
              <a:gd name="connsiteY550" fmla="*/ 2240174 h 6456363"/>
              <a:gd name="connsiteX551" fmla="*/ 759418 w 5580355"/>
              <a:gd name="connsiteY551" fmla="*/ 2325857 h 6456363"/>
              <a:gd name="connsiteX552" fmla="*/ 638069 w 5580355"/>
              <a:gd name="connsiteY552" fmla="*/ 2446443 h 6456363"/>
              <a:gd name="connsiteX553" fmla="*/ 637963 w 5580355"/>
              <a:gd name="connsiteY553" fmla="*/ 2446020 h 6456363"/>
              <a:gd name="connsiteX554" fmla="*/ 542713 w 5580355"/>
              <a:gd name="connsiteY554" fmla="*/ 2402311 h 6456363"/>
              <a:gd name="connsiteX555" fmla="*/ 516996 w 5580355"/>
              <a:gd name="connsiteY555" fmla="*/ 2300817 h 6456363"/>
              <a:gd name="connsiteX556" fmla="*/ 539009 w 5580355"/>
              <a:gd name="connsiteY556" fmla="*/ 2251710 h 6456363"/>
              <a:gd name="connsiteX557" fmla="*/ 579967 w 5580355"/>
              <a:gd name="connsiteY557" fmla="*/ 2216997 h 6456363"/>
              <a:gd name="connsiteX558" fmla="*/ 617426 w 5580355"/>
              <a:gd name="connsiteY558" fmla="*/ 2204826 h 6456363"/>
              <a:gd name="connsiteX559" fmla="*/ 2059728 w 5580355"/>
              <a:gd name="connsiteY559" fmla="*/ 2157307 h 6456363"/>
              <a:gd name="connsiteX560" fmla="*/ 2056977 w 5580355"/>
              <a:gd name="connsiteY560" fmla="*/ 2160058 h 6456363"/>
              <a:gd name="connsiteX561" fmla="*/ 2056871 w 5580355"/>
              <a:gd name="connsiteY561" fmla="*/ 2160058 h 6456363"/>
              <a:gd name="connsiteX562" fmla="*/ 2062797 w 5580355"/>
              <a:gd name="connsiteY562" fmla="*/ 2165350 h 6456363"/>
              <a:gd name="connsiteX563" fmla="*/ 2065125 w 5580355"/>
              <a:gd name="connsiteY563" fmla="*/ 2162916 h 6456363"/>
              <a:gd name="connsiteX564" fmla="*/ 4935537 w 5580355"/>
              <a:gd name="connsiteY564" fmla="*/ 2150851 h 6456363"/>
              <a:gd name="connsiteX565" fmla="*/ 4925588 w 5580355"/>
              <a:gd name="connsiteY565" fmla="*/ 2161434 h 6456363"/>
              <a:gd name="connsiteX566" fmla="*/ 4934162 w 5580355"/>
              <a:gd name="connsiteY566" fmla="*/ 2170113 h 6456363"/>
              <a:gd name="connsiteX567" fmla="*/ 4934585 w 5580355"/>
              <a:gd name="connsiteY567" fmla="*/ 2170113 h 6456363"/>
              <a:gd name="connsiteX568" fmla="*/ 4945169 w 5580355"/>
              <a:gd name="connsiteY568" fmla="*/ 2160164 h 6456363"/>
              <a:gd name="connsiteX569" fmla="*/ 1739477 w 5580355"/>
              <a:gd name="connsiteY569" fmla="*/ 2136987 h 6456363"/>
              <a:gd name="connsiteX570" fmla="*/ 1715981 w 5580355"/>
              <a:gd name="connsiteY570" fmla="*/ 2159847 h 6456363"/>
              <a:gd name="connsiteX571" fmla="*/ 1740429 w 5580355"/>
              <a:gd name="connsiteY571" fmla="*/ 2181543 h 6456363"/>
              <a:gd name="connsiteX572" fmla="*/ 1740641 w 5580355"/>
              <a:gd name="connsiteY572" fmla="*/ 2181860 h 6456363"/>
              <a:gd name="connsiteX573" fmla="*/ 1760643 w 5580355"/>
              <a:gd name="connsiteY573" fmla="*/ 2160693 h 6456363"/>
              <a:gd name="connsiteX574" fmla="*/ 1739477 w 5580355"/>
              <a:gd name="connsiteY574" fmla="*/ 2136987 h 6456363"/>
              <a:gd name="connsiteX575" fmla="*/ 5256107 w 5580355"/>
              <a:gd name="connsiteY575" fmla="*/ 2125557 h 6456363"/>
              <a:gd name="connsiteX576" fmla="*/ 5225415 w 5580355"/>
              <a:gd name="connsiteY576" fmla="*/ 2160905 h 6456363"/>
              <a:gd name="connsiteX577" fmla="*/ 5256107 w 5580355"/>
              <a:gd name="connsiteY577" fmla="*/ 2192655 h 6456363"/>
              <a:gd name="connsiteX578" fmla="*/ 5256318 w 5580355"/>
              <a:gd name="connsiteY578" fmla="*/ 2192867 h 6456363"/>
              <a:gd name="connsiteX579" fmla="*/ 5293677 w 5580355"/>
              <a:gd name="connsiteY579" fmla="*/ 2161117 h 6456363"/>
              <a:gd name="connsiteX580" fmla="*/ 5256107 w 5580355"/>
              <a:gd name="connsiteY580" fmla="*/ 2125557 h 6456363"/>
              <a:gd name="connsiteX581" fmla="*/ 638193 w 5580355"/>
              <a:gd name="connsiteY581" fmla="*/ 2117178 h 6456363"/>
              <a:gd name="connsiteX582" fmla="*/ 638281 w 5580355"/>
              <a:gd name="connsiteY582" fmla="*/ 2117196 h 6456363"/>
              <a:gd name="connsiteX583" fmla="*/ 638069 w 5580355"/>
              <a:gd name="connsiteY583" fmla="*/ 2117196 h 6456363"/>
              <a:gd name="connsiteX584" fmla="*/ 1417214 w 5580355"/>
              <a:gd name="connsiteY584" fmla="*/ 2098358 h 6456363"/>
              <a:gd name="connsiteX585" fmla="*/ 1350645 w 5580355"/>
              <a:gd name="connsiteY585" fmla="*/ 2159529 h 6456363"/>
              <a:gd name="connsiteX586" fmla="*/ 1417849 w 5580355"/>
              <a:gd name="connsiteY586" fmla="*/ 2212446 h 6456363"/>
              <a:gd name="connsiteX587" fmla="*/ 1418167 w 5580355"/>
              <a:gd name="connsiteY587" fmla="*/ 2212446 h 6456363"/>
              <a:gd name="connsiteX588" fmla="*/ 1467062 w 5580355"/>
              <a:gd name="connsiteY588" fmla="*/ 2159529 h 6456363"/>
              <a:gd name="connsiteX589" fmla="*/ 1417214 w 5580355"/>
              <a:gd name="connsiteY589" fmla="*/ 2098358 h 6456363"/>
              <a:gd name="connsiteX590" fmla="*/ 637675 w 5580355"/>
              <a:gd name="connsiteY590" fmla="*/ 1899923 h 6456363"/>
              <a:gd name="connsiteX591" fmla="*/ 681249 w 5580355"/>
              <a:gd name="connsiteY591" fmla="*/ 1907646 h 6456363"/>
              <a:gd name="connsiteX592" fmla="*/ 718502 w 5580355"/>
              <a:gd name="connsiteY592" fmla="*/ 1930506 h 6456363"/>
              <a:gd name="connsiteX593" fmla="*/ 743584 w 5580355"/>
              <a:gd name="connsiteY593" fmla="*/ 2052108 h 6456363"/>
              <a:gd name="connsiteX594" fmla="*/ 718502 w 5580355"/>
              <a:gd name="connsiteY594" fmla="*/ 2087774 h 6456363"/>
              <a:gd name="connsiteX595" fmla="*/ 681330 w 5580355"/>
              <a:gd name="connsiteY595" fmla="*/ 2110812 h 6456363"/>
              <a:gd name="connsiteX596" fmla="*/ 638193 w 5580355"/>
              <a:gd name="connsiteY596" fmla="*/ 2117178 h 6456363"/>
              <a:gd name="connsiteX597" fmla="*/ 596066 w 5580355"/>
              <a:gd name="connsiteY597" fmla="*/ 2108458 h 6456363"/>
              <a:gd name="connsiteX598" fmla="*/ 529061 w 5580355"/>
              <a:gd name="connsiteY598" fmla="*/ 2008611 h 6456363"/>
              <a:gd name="connsiteX599" fmla="*/ 536755 w 5580355"/>
              <a:gd name="connsiteY599" fmla="*/ 1970574 h 6456363"/>
              <a:gd name="connsiteX600" fmla="*/ 637675 w 5580355"/>
              <a:gd name="connsiteY600" fmla="*/ 1899923 h 6456363"/>
              <a:gd name="connsiteX601" fmla="*/ 954246 w 5580355"/>
              <a:gd name="connsiteY601" fmla="*/ 1865630 h 6456363"/>
              <a:gd name="connsiteX602" fmla="*/ 1097142 w 5580355"/>
              <a:gd name="connsiteY602" fmla="*/ 2007214 h 6456363"/>
              <a:gd name="connsiteX603" fmla="*/ 955569 w 5580355"/>
              <a:gd name="connsiteY603" fmla="*/ 2150110 h 6456363"/>
              <a:gd name="connsiteX604" fmla="*/ 901065 w 5580355"/>
              <a:gd name="connsiteY604" fmla="*/ 2139527 h 6456363"/>
              <a:gd name="connsiteX605" fmla="*/ 812673 w 5580355"/>
              <a:gd name="connsiteY605" fmla="*/ 2008537 h 6456363"/>
              <a:gd name="connsiteX606" fmla="*/ 954246 w 5580355"/>
              <a:gd name="connsiteY606" fmla="*/ 1865630 h 6456363"/>
              <a:gd name="connsiteX607" fmla="*/ 2378816 w 5580355"/>
              <a:gd name="connsiteY607" fmla="*/ 1838007 h 6456363"/>
              <a:gd name="connsiteX608" fmla="*/ 2375006 w 5580355"/>
              <a:gd name="connsiteY608" fmla="*/ 1842029 h 6456363"/>
              <a:gd name="connsiteX609" fmla="*/ 2380720 w 5580355"/>
              <a:gd name="connsiteY609" fmla="*/ 1847427 h 6456363"/>
              <a:gd name="connsiteX610" fmla="*/ 2384319 w 5580355"/>
              <a:gd name="connsiteY610" fmla="*/ 1843723 h 6456363"/>
              <a:gd name="connsiteX611" fmla="*/ 4615815 w 5580355"/>
              <a:gd name="connsiteY611" fmla="*/ 1833880 h 6456363"/>
              <a:gd name="connsiteX612" fmla="*/ 4607242 w 5580355"/>
              <a:gd name="connsiteY612" fmla="*/ 1843193 h 6456363"/>
              <a:gd name="connsiteX613" fmla="*/ 4614016 w 5580355"/>
              <a:gd name="connsiteY613" fmla="*/ 1849967 h 6456363"/>
              <a:gd name="connsiteX614" fmla="*/ 4623329 w 5580355"/>
              <a:gd name="connsiteY614" fmla="*/ 1841500 h 6456363"/>
              <a:gd name="connsiteX615" fmla="*/ 4615815 w 5580355"/>
              <a:gd name="connsiteY615" fmla="*/ 1833880 h 6456363"/>
              <a:gd name="connsiteX616" fmla="*/ 2057717 w 5580355"/>
              <a:gd name="connsiteY616" fmla="*/ 1820968 h 6456363"/>
              <a:gd name="connsiteX617" fmla="*/ 2038879 w 5580355"/>
              <a:gd name="connsiteY617" fmla="*/ 1840018 h 6456363"/>
              <a:gd name="connsiteX618" fmla="*/ 2060046 w 5580355"/>
              <a:gd name="connsiteY618" fmla="*/ 1858963 h 6456363"/>
              <a:gd name="connsiteX619" fmla="*/ 2060151 w 5580355"/>
              <a:gd name="connsiteY619" fmla="*/ 1858645 h 6456363"/>
              <a:gd name="connsiteX620" fmla="*/ 2076979 w 5580355"/>
              <a:gd name="connsiteY620" fmla="*/ 1842135 h 6456363"/>
              <a:gd name="connsiteX621" fmla="*/ 2057717 w 5580355"/>
              <a:gd name="connsiteY621" fmla="*/ 1820968 h 6456363"/>
              <a:gd name="connsiteX622" fmla="*/ 4937019 w 5580355"/>
              <a:gd name="connsiteY622" fmla="*/ 1812502 h 6456363"/>
              <a:gd name="connsiteX623" fmla="*/ 4911937 w 5580355"/>
              <a:gd name="connsiteY623" fmla="*/ 1841288 h 6456363"/>
              <a:gd name="connsiteX624" fmla="*/ 4935432 w 5580355"/>
              <a:gd name="connsiteY624" fmla="*/ 1864466 h 6456363"/>
              <a:gd name="connsiteX625" fmla="*/ 4935432 w 5580355"/>
              <a:gd name="connsiteY625" fmla="*/ 1864572 h 6456363"/>
              <a:gd name="connsiteX626" fmla="*/ 4964006 w 5580355"/>
              <a:gd name="connsiteY626" fmla="*/ 1839278 h 6456363"/>
              <a:gd name="connsiteX627" fmla="*/ 4937019 w 5580355"/>
              <a:gd name="connsiteY627" fmla="*/ 1812502 h 6456363"/>
              <a:gd name="connsiteX628" fmla="*/ 1739053 w 5580355"/>
              <a:gd name="connsiteY628" fmla="*/ 1792499 h 6456363"/>
              <a:gd name="connsiteX629" fmla="*/ 1690688 w 5580355"/>
              <a:gd name="connsiteY629" fmla="*/ 1840230 h 6456363"/>
              <a:gd name="connsiteX630" fmla="*/ 1739455 w 5580355"/>
              <a:gd name="connsiteY630" fmla="*/ 1880255 h 6456363"/>
              <a:gd name="connsiteX631" fmla="*/ 1739265 w 5580355"/>
              <a:gd name="connsiteY631" fmla="*/ 1880447 h 6456363"/>
              <a:gd name="connsiteX632" fmla="*/ 1739688 w 5580355"/>
              <a:gd name="connsiteY632" fmla="*/ 1880447 h 6456363"/>
              <a:gd name="connsiteX633" fmla="*/ 1739455 w 5580355"/>
              <a:gd name="connsiteY633" fmla="*/ 1880255 h 6456363"/>
              <a:gd name="connsiteX634" fmla="*/ 1778740 w 5580355"/>
              <a:gd name="connsiteY634" fmla="*/ 1840442 h 6456363"/>
              <a:gd name="connsiteX635" fmla="*/ 1739053 w 5580355"/>
              <a:gd name="connsiteY635" fmla="*/ 1792499 h 6456363"/>
              <a:gd name="connsiteX636" fmla="*/ 5257165 w 5580355"/>
              <a:gd name="connsiteY636" fmla="*/ 1774190 h 6456363"/>
              <a:gd name="connsiteX637" fmla="*/ 5257165 w 5580355"/>
              <a:gd name="connsiteY637" fmla="*/ 1774296 h 6456363"/>
              <a:gd name="connsiteX638" fmla="*/ 5205836 w 5580355"/>
              <a:gd name="connsiteY638" fmla="*/ 1839172 h 6456363"/>
              <a:gd name="connsiteX639" fmla="*/ 5255895 w 5580355"/>
              <a:gd name="connsiteY639" fmla="*/ 1890607 h 6456363"/>
              <a:gd name="connsiteX640" fmla="*/ 5322041 w 5580355"/>
              <a:gd name="connsiteY640" fmla="*/ 1837690 h 6456363"/>
              <a:gd name="connsiteX641" fmla="*/ 5257165 w 5580355"/>
              <a:gd name="connsiteY641" fmla="*/ 1774190 h 6456363"/>
              <a:gd name="connsiteX642" fmla="*/ 1420495 w 5580355"/>
              <a:gd name="connsiteY642" fmla="*/ 1740958 h 6456363"/>
              <a:gd name="connsiteX643" fmla="*/ 1305348 w 5580355"/>
              <a:gd name="connsiteY643" fmla="*/ 1842664 h 6456363"/>
              <a:gd name="connsiteX644" fmla="*/ 1417108 w 5580355"/>
              <a:gd name="connsiteY644" fmla="*/ 1918864 h 6456363"/>
              <a:gd name="connsiteX645" fmla="*/ 1417637 w 5580355"/>
              <a:gd name="connsiteY645" fmla="*/ 1918441 h 6456363"/>
              <a:gd name="connsiteX646" fmla="*/ 1493202 w 5580355"/>
              <a:gd name="connsiteY646" fmla="*/ 1839913 h 6456363"/>
              <a:gd name="connsiteX647" fmla="*/ 1420495 w 5580355"/>
              <a:gd name="connsiteY647" fmla="*/ 1740958 h 6456363"/>
              <a:gd name="connsiteX648" fmla="*/ 5580355 w 5580355"/>
              <a:gd name="connsiteY648" fmla="*/ 1686780 h 6456363"/>
              <a:gd name="connsiteX649" fmla="*/ 5580355 w 5580355"/>
              <a:gd name="connsiteY649" fmla="*/ 1692838 h 6456363"/>
              <a:gd name="connsiteX650" fmla="*/ 5579745 w 5580355"/>
              <a:gd name="connsiteY650" fmla="*/ 1689724 h 6456363"/>
              <a:gd name="connsiteX651" fmla="*/ 635291 w 5580355"/>
              <a:gd name="connsiteY651" fmla="*/ 1596920 h 6456363"/>
              <a:gd name="connsiteX652" fmla="*/ 672137 w 5580355"/>
              <a:gd name="connsiteY652" fmla="*/ 1603587 h 6456363"/>
              <a:gd name="connsiteX653" fmla="*/ 724958 w 5580355"/>
              <a:gd name="connsiteY653" fmla="*/ 1726036 h 6456363"/>
              <a:gd name="connsiteX654" fmla="*/ 638069 w 5580355"/>
              <a:gd name="connsiteY654" fmla="*/ 1785514 h 6456363"/>
              <a:gd name="connsiteX655" fmla="*/ 602509 w 5580355"/>
              <a:gd name="connsiteY655" fmla="*/ 1778857 h 6456363"/>
              <a:gd name="connsiteX656" fmla="*/ 549687 w 5580355"/>
              <a:gd name="connsiteY656" fmla="*/ 1656408 h 6456363"/>
              <a:gd name="connsiteX657" fmla="*/ 635291 w 5580355"/>
              <a:gd name="connsiteY657" fmla="*/ 1596920 h 6456363"/>
              <a:gd name="connsiteX658" fmla="*/ 954341 w 5580355"/>
              <a:gd name="connsiteY658" fmla="*/ 1566439 h 6456363"/>
              <a:gd name="connsiteX659" fmla="*/ 1078675 w 5580355"/>
              <a:gd name="connsiteY659" fmla="*/ 1689544 h 6456363"/>
              <a:gd name="connsiteX660" fmla="*/ 955569 w 5580355"/>
              <a:gd name="connsiteY660" fmla="*/ 1813877 h 6456363"/>
              <a:gd name="connsiteX661" fmla="*/ 867939 w 5580355"/>
              <a:gd name="connsiteY661" fmla="*/ 1778106 h 6456363"/>
              <a:gd name="connsiteX662" fmla="*/ 831236 w 5580355"/>
              <a:gd name="connsiteY662" fmla="*/ 1690772 h 6456363"/>
              <a:gd name="connsiteX663" fmla="*/ 954341 w 5580355"/>
              <a:gd name="connsiteY663" fmla="*/ 1566439 h 6456363"/>
              <a:gd name="connsiteX664" fmla="*/ 3338195 w 5580355"/>
              <a:gd name="connsiteY664" fmla="*/ 1523682 h 6456363"/>
              <a:gd name="connsiteX665" fmla="*/ 3336078 w 5580355"/>
              <a:gd name="connsiteY665" fmla="*/ 1525693 h 6456363"/>
              <a:gd name="connsiteX666" fmla="*/ 3336925 w 5580355"/>
              <a:gd name="connsiteY666" fmla="*/ 1526540 h 6456363"/>
              <a:gd name="connsiteX667" fmla="*/ 3339042 w 5580355"/>
              <a:gd name="connsiteY667" fmla="*/ 1524529 h 6456363"/>
              <a:gd name="connsiteX668" fmla="*/ 3657282 w 5580355"/>
              <a:gd name="connsiteY668" fmla="*/ 1522201 h 6456363"/>
              <a:gd name="connsiteX669" fmla="*/ 3654848 w 5580355"/>
              <a:gd name="connsiteY669" fmla="*/ 1524952 h 6456363"/>
              <a:gd name="connsiteX670" fmla="*/ 3657070 w 5580355"/>
              <a:gd name="connsiteY670" fmla="*/ 1526963 h 6456363"/>
              <a:gd name="connsiteX671" fmla="*/ 3659716 w 5580355"/>
              <a:gd name="connsiteY671" fmla="*/ 1524529 h 6456363"/>
              <a:gd name="connsiteX672" fmla="*/ 3017837 w 5580355"/>
              <a:gd name="connsiteY672" fmla="*/ 1521142 h 6456363"/>
              <a:gd name="connsiteX673" fmla="*/ 3014556 w 5580355"/>
              <a:gd name="connsiteY673" fmla="*/ 1524529 h 6456363"/>
              <a:gd name="connsiteX674" fmla="*/ 3014768 w 5580355"/>
              <a:gd name="connsiteY674" fmla="*/ 1524423 h 6456363"/>
              <a:gd name="connsiteX675" fmla="*/ 3019107 w 5580355"/>
              <a:gd name="connsiteY675" fmla="*/ 1528868 h 6456363"/>
              <a:gd name="connsiteX676" fmla="*/ 3022282 w 5580355"/>
              <a:gd name="connsiteY676" fmla="*/ 1525799 h 6456363"/>
              <a:gd name="connsiteX677" fmla="*/ 3976158 w 5580355"/>
              <a:gd name="connsiteY677" fmla="*/ 1517756 h 6456363"/>
              <a:gd name="connsiteX678" fmla="*/ 3969914 w 5580355"/>
              <a:gd name="connsiteY678" fmla="*/ 1524529 h 6456363"/>
              <a:gd name="connsiteX679" fmla="*/ 3970020 w 5580355"/>
              <a:gd name="connsiteY679" fmla="*/ 1524423 h 6456363"/>
              <a:gd name="connsiteX680" fmla="*/ 3975840 w 5580355"/>
              <a:gd name="connsiteY680" fmla="*/ 1530244 h 6456363"/>
              <a:gd name="connsiteX681" fmla="*/ 3982402 w 5580355"/>
              <a:gd name="connsiteY681" fmla="*/ 1524106 h 6456363"/>
              <a:gd name="connsiteX682" fmla="*/ 3976158 w 5580355"/>
              <a:gd name="connsiteY682" fmla="*/ 1517756 h 6456363"/>
              <a:gd name="connsiteX683" fmla="*/ 2697585 w 5580355"/>
              <a:gd name="connsiteY683" fmla="*/ 1511618 h 6456363"/>
              <a:gd name="connsiteX684" fmla="*/ 2687955 w 5580355"/>
              <a:gd name="connsiteY684" fmla="*/ 1521460 h 6456363"/>
              <a:gd name="connsiteX685" fmla="*/ 2687849 w 5580355"/>
              <a:gd name="connsiteY685" fmla="*/ 1521883 h 6456363"/>
              <a:gd name="connsiteX686" fmla="*/ 2699490 w 5580355"/>
              <a:gd name="connsiteY686" fmla="*/ 1532467 h 6456363"/>
              <a:gd name="connsiteX687" fmla="*/ 2708169 w 5580355"/>
              <a:gd name="connsiteY687" fmla="*/ 1523894 h 6456363"/>
              <a:gd name="connsiteX688" fmla="*/ 2697585 w 5580355"/>
              <a:gd name="connsiteY688" fmla="*/ 1511618 h 6456363"/>
              <a:gd name="connsiteX689" fmla="*/ 4297256 w 5580355"/>
              <a:gd name="connsiteY689" fmla="*/ 1507067 h 6456363"/>
              <a:gd name="connsiteX690" fmla="*/ 4282440 w 5580355"/>
              <a:gd name="connsiteY690" fmla="*/ 1523471 h 6456363"/>
              <a:gd name="connsiteX691" fmla="*/ 4294610 w 5580355"/>
              <a:gd name="connsiteY691" fmla="*/ 1535747 h 6456363"/>
              <a:gd name="connsiteX692" fmla="*/ 4294506 w 5580355"/>
              <a:gd name="connsiteY692" fmla="*/ 1535113 h 6456363"/>
              <a:gd name="connsiteX693" fmla="*/ 4310275 w 5580355"/>
              <a:gd name="connsiteY693" fmla="*/ 1520613 h 6456363"/>
              <a:gd name="connsiteX694" fmla="*/ 4297256 w 5580355"/>
              <a:gd name="connsiteY694" fmla="*/ 1507067 h 6456363"/>
              <a:gd name="connsiteX695" fmla="*/ 2377228 w 5580355"/>
              <a:gd name="connsiteY695" fmla="*/ 1496589 h 6456363"/>
              <a:gd name="connsiteX696" fmla="*/ 2354368 w 5580355"/>
              <a:gd name="connsiteY696" fmla="*/ 1520190 h 6456363"/>
              <a:gd name="connsiteX697" fmla="*/ 2378816 w 5580355"/>
              <a:gd name="connsiteY697" fmla="*/ 1541992 h 6456363"/>
              <a:gd name="connsiteX698" fmla="*/ 2378392 w 5580355"/>
              <a:gd name="connsiteY698" fmla="*/ 1541357 h 6456363"/>
              <a:gd name="connsiteX699" fmla="*/ 2399559 w 5580355"/>
              <a:gd name="connsiteY699" fmla="*/ 1521037 h 6456363"/>
              <a:gd name="connsiteX700" fmla="*/ 2377228 w 5580355"/>
              <a:gd name="connsiteY700" fmla="*/ 1496589 h 6456363"/>
              <a:gd name="connsiteX701" fmla="*/ 4617932 w 5580355"/>
              <a:gd name="connsiteY701" fmla="*/ 1487699 h 6456363"/>
              <a:gd name="connsiteX702" fmla="*/ 4589568 w 5580355"/>
              <a:gd name="connsiteY702" fmla="*/ 1520825 h 6456363"/>
              <a:gd name="connsiteX703" fmla="*/ 4615921 w 5580355"/>
              <a:gd name="connsiteY703" fmla="*/ 1546860 h 6456363"/>
              <a:gd name="connsiteX704" fmla="*/ 4648306 w 5580355"/>
              <a:gd name="connsiteY704" fmla="*/ 1518920 h 6456363"/>
              <a:gd name="connsiteX705" fmla="*/ 4617932 w 5580355"/>
              <a:gd name="connsiteY705" fmla="*/ 1487699 h 6456363"/>
              <a:gd name="connsiteX706" fmla="*/ 2055813 w 5580355"/>
              <a:gd name="connsiteY706" fmla="*/ 1470978 h 6456363"/>
              <a:gd name="connsiteX707" fmla="*/ 2008823 w 5580355"/>
              <a:gd name="connsiteY707" fmla="*/ 1519026 h 6456363"/>
              <a:gd name="connsiteX708" fmla="*/ 2057717 w 5580355"/>
              <a:gd name="connsiteY708" fmla="*/ 1559772 h 6456363"/>
              <a:gd name="connsiteX709" fmla="*/ 2096770 w 5580355"/>
              <a:gd name="connsiteY709" fmla="*/ 1519978 h 6456363"/>
              <a:gd name="connsiteX710" fmla="*/ 2055813 w 5580355"/>
              <a:gd name="connsiteY710" fmla="*/ 1470978 h 6456363"/>
              <a:gd name="connsiteX711" fmla="*/ 4938183 w 5580355"/>
              <a:gd name="connsiteY711" fmla="*/ 1455526 h 6456363"/>
              <a:gd name="connsiteX712" fmla="*/ 4937866 w 5580355"/>
              <a:gd name="connsiteY712" fmla="*/ 1456372 h 6456363"/>
              <a:gd name="connsiteX713" fmla="*/ 4887066 w 5580355"/>
              <a:gd name="connsiteY713" fmla="*/ 1519872 h 6456363"/>
              <a:gd name="connsiteX714" fmla="*/ 4936702 w 5580355"/>
              <a:gd name="connsiteY714" fmla="*/ 1568767 h 6456363"/>
              <a:gd name="connsiteX715" fmla="*/ 4999355 w 5580355"/>
              <a:gd name="connsiteY715" fmla="*/ 1519026 h 6456363"/>
              <a:gd name="connsiteX716" fmla="*/ 4938183 w 5580355"/>
              <a:gd name="connsiteY716" fmla="*/ 1455526 h 6456363"/>
              <a:gd name="connsiteX717" fmla="*/ 1738948 w 5580355"/>
              <a:gd name="connsiteY717" fmla="*/ 1427163 h 6456363"/>
              <a:gd name="connsiteX718" fmla="*/ 1646343 w 5580355"/>
              <a:gd name="connsiteY718" fmla="*/ 1520190 h 6456363"/>
              <a:gd name="connsiteX719" fmla="*/ 1737995 w 5580355"/>
              <a:gd name="connsiteY719" fmla="*/ 1588982 h 6456363"/>
              <a:gd name="connsiteX720" fmla="*/ 1738101 w 5580355"/>
              <a:gd name="connsiteY720" fmla="*/ 1588982 h 6456363"/>
              <a:gd name="connsiteX721" fmla="*/ 1807950 w 5580355"/>
              <a:gd name="connsiteY721" fmla="*/ 1519132 h 6456363"/>
              <a:gd name="connsiteX722" fmla="*/ 1738948 w 5580355"/>
              <a:gd name="connsiteY722" fmla="*/ 1427163 h 6456363"/>
              <a:gd name="connsiteX723" fmla="*/ 968359 w 5580355"/>
              <a:gd name="connsiteY723" fmla="*/ 1267634 h 6456363"/>
              <a:gd name="connsiteX724" fmla="*/ 1005840 w 5580355"/>
              <a:gd name="connsiteY724" fmla="*/ 1279313 h 6456363"/>
              <a:gd name="connsiteX725" fmla="*/ 1058756 w 5580355"/>
              <a:gd name="connsiteY725" fmla="*/ 1398482 h 6456363"/>
              <a:gd name="connsiteX726" fmla="*/ 956098 w 5580355"/>
              <a:gd name="connsiteY726" fmla="*/ 1478703 h 6456363"/>
              <a:gd name="connsiteX727" fmla="*/ 956416 w 5580355"/>
              <a:gd name="connsiteY727" fmla="*/ 1478809 h 6456363"/>
              <a:gd name="connsiteX728" fmla="*/ 858414 w 5580355"/>
              <a:gd name="connsiteY728" fmla="*/ 1413404 h 6456363"/>
              <a:gd name="connsiteX729" fmla="*/ 868256 w 5580355"/>
              <a:gd name="connsiteY729" fmla="*/ 1313921 h 6456363"/>
              <a:gd name="connsiteX730" fmla="*/ 968359 w 5580355"/>
              <a:gd name="connsiteY730" fmla="*/ 1267634 h 6456363"/>
              <a:gd name="connsiteX731" fmla="*/ 1265639 w 5580355"/>
              <a:gd name="connsiteY731" fmla="*/ 1241647 h 6456363"/>
              <a:gd name="connsiteX732" fmla="*/ 1400365 w 5580355"/>
              <a:gd name="connsiteY732" fmla="*/ 1368425 h 6456363"/>
              <a:gd name="connsiteX733" fmla="*/ 1273598 w 5580355"/>
              <a:gd name="connsiteY733" fmla="*/ 1503151 h 6456363"/>
              <a:gd name="connsiteX734" fmla="*/ 1273598 w 5580355"/>
              <a:gd name="connsiteY734" fmla="*/ 1503045 h 6456363"/>
              <a:gd name="connsiteX735" fmla="*/ 1222375 w 5580355"/>
              <a:gd name="connsiteY735" fmla="*/ 1494261 h 6456363"/>
              <a:gd name="connsiteX736" fmla="*/ 1178666 w 5580355"/>
              <a:gd name="connsiteY736" fmla="*/ 1466215 h 6456363"/>
              <a:gd name="connsiteX737" fmla="*/ 1175734 w 5580355"/>
              <a:gd name="connsiteY737" fmla="*/ 1463283 h 6456363"/>
              <a:gd name="connsiteX738" fmla="*/ 1178666 w 5580355"/>
              <a:gd name="connsiteY738" fmla="*/ 1278467 h 6456363"/>
              <a:gd name="connsiteX739" fmla="*/ 1222375 w 5580355"/>
              <a:gd name="connsiteY739" fmla="*/ 1250421 h 6456363"/>
              <a:gd name="connsiteX740" fmla="*/ 1265639 w 5580355"/>
              <a:gd name="connsiteY740" fmla="*/ 1241647 h 6456363"/>
              <a:gd name="connsiteX741" fmla="*/ 5410306 w 5580355"/>
              <a:gd name="connsiteY741" fmla="*/ 1224598 h 6456363"/>
              <a:gd name="connsiteX742" fmla="*/ 5472748 w 5580355"/>
              <a:gd name="connsiteY742" fmla="*/ 1242060 h 6456363"/>
              <a:gd name="connsiteX743" fmla="*/ 5521643 w 5580355"/>
              <a:gd name="connsiteY743" fmla="*/ 1284393 h 6456363"/>
              <a:gd name="connsiteX744" fmla="*/ 5550747 w 5580355"/>
              <a:gd name="connsiteY744" fmla="*/ 1372108 h 6456363"/>
              <a:gd name="connsiteX745" fmla="*/ 5403004 w 5580355"/>
              <a:gd name="connsiteY745" fmla="*/ 1520719 h 6456363"/>
              <a:gd name="connsiteX746" fmla="*/ 5403638 w 5580355"/>
              <a:gd name="connsiteY746" fmla="*/ 1521566 h 6456363"/>
              <a:gd name="connsiteX747" fmla="*/ 5348287 w 5580355"/>
              <a:gd name="connsiteY747" fmla="*/ 1510263 h 6456363"/>
              <a:gd name="connsiteX748" fmla="*/ 5267113 w 5580355"/>
              <a:gd name="connsiteY748" fmla="*/ 1314979 h 6456363"/>
              <a:gd name="connsiteX749" fmla="*/ 5298863 w 5580355"/>
              <a:gd name="connsiteY749" fmla="*/ 1266931 h 6456363"/>
              <a:gd name="connsiteX750" fmla="*/ 5346806 w 5580355"/>
              <a:gd name="connsiteY750" fmla="*/ 1235181 h 6456363"/>
              <a:gd name="connsiteX751" fmla="*/ 5410306 w 5580355"/>
              <a:gd name="connsiteY751" fmla="*/ 1224598 h 6456363"/>
              <a:gd name="connsiteX752" fmla="*/ 3338089 w 5580355"/>
              <a:gd name="connsiteY752" fmla="*/ 1174009 h 6456363"/>
              <a:gd name="connsiteX753" fmla="*/ 3314382 w 5580355"/>
              <a:gd name="connsiteY753" fmla="*/ 1200362 h 6456363"/>
              <a:gd name="connsiteX754" fmla="*/ 3338195 w 5580355"/>
              <a:gd name="connsiteY754" fmla="*/ 1221528 h 6456363"/>
              <a:gd name="connsiteX755" fmla="*/ 3338301 w 5580355"/>
              <a:gd name="connsiteY755" fmla="*/ 1221528 h 6456363"/>
              <a:gd name="connsiteX756" fmla="*/ 3361796 w 5580355"/>
              <a:gd name="connsiteY756" fmla="*/ 1200362 h 6456363"/>
              <a:gd name="connsiteX757" fmla="*/ 3338089 w 5580355"/>
              <a:gd name="connsiteY757" fmla="*/ 1174009 h 6456363"/>
              <a:gd name="connsiteX758" fmla="*/ 3656542 w 5580355"/>
              <a:gd name="connsiteY758" fmla="*/ 1172633 h 6456363"/>
              <a:gd name="connsiteX759" fmla="*/ 3632094 w 5580355"/>
              <a:gd name="connsiteY759" fmla="*/ 1200150 h 6456363"/>
              <a:gd name="connsiteX760" fmla="*/ 3657494 w 5580355"/>
              <a:gd name="connsiteY760" fmla="*/ 1223327 h 6456363"/>
              <a:gd name="connsiteX761" fmla="*/ 3657918 w 5580355"/>
              <a:gd name="connsiteY761" fmla="*/ 1223010 h 6456363"/>
              <a:gd name="connsiteX762" fmla="*/ 3682365 w 5580355"/>
              <a:gd name="connsiteY762" fmla="*/ 1200891 h 6456363"/>
              <a:gd name="connsiteX763" fmla="*/ 3656542 w 5580355"/>
              <a:gd name="connsiteY763" fmla="*/ 1172633 h 6456363"/>
              <a:gd name="connsiteX764" fmla="*/ 3016144 w 5580355"/>
              <a:gd name="connsiteY764" fmla="*/ 1168400 h 6456363"/>
              <a:gd name="connsiteX765" fmla="*/ 2988098 w 5580355"/>
              <a:gd name="connsiteY765" fmla="*/ 1198986 h 6456363"/>
              <a:gd name="connsiteX766" fmla="*/ 3017520 w 5580355"/>
              <a:gd name="connsiteY766" fmla="*/ 1224703 h 6456363"/>
              <a:gd name="connsiteX767" fmla="*/ 3017731 w 5580355"/>
              <a:gd name="connsiteY767" fmla="*/ 1224703 h 6456363"/>
              <a:gd name="connsiteX768" fmla="*/ 3044084 w 5580355"/>
              <a:gd name="connsiteY768" fmla="*/ 1200150 h 6456363"/>
              <a:gd name="connsiteX769" fmla="*/ 3016144 w 5580355"/>
              <a:gd name="connsiteY769" fmla="*/ 1168400 h 6456363"/>
              <a:gd name="connsiteX770" fmla="*/ 3977322 w 5580355"/>
              <a:gd name="connsiteY770" fmla="*/ 1165437 h 6456363"/>
              <a:gd name="connsiteX771" fmla="*/ 3946525 w 5580355"/>
              <a:gd name="connsiteY771" fmla="*/ 1200891 h 6456363"/>
              <a:gd name="connsiteX772" fmla="*/ 3975946 w 5580355"/>
              <a:gd name="connsiteY772" fmla="*/ 1228196 h 6456363"/>
              <a:gd name="connsiteX773" fmla="*/ 3976688 w 5580355"/>
              <a:gd name="connsiteY773" fmla="*/ 1228302 h 6456363"/>
              <a:gd name="connsiteX774" fmla="*/ 4009072 w 5580355"/>
              <a:gd name="connsiteY774" fmla="*/ 1199727 h 6456363"/>
              <a:gd name="connsiteX775" fmla="*/ 3977322 w 5580355"/>
              <a:gd name="connsiteY775" fmla="*/ 1165437 h 6456363"/>
              <a:gd name="connsiteX776" fmla="*/ 2698326 w 5580355"/>
              <a:gd name="connsiteY776" fmla="*/ 1154113 h 6456363"/>
              <a:gd name="connsiteX777" fmla="*/ 2657898 w 5580355"/>
              <a:gd name="connsiteY777" fmla="*/ 1198562 h 6456363"/>
              <a:gd name="connsiteX778" fmla="*/ 2697585 w 5580355"/>
              <a:gd name="connsiteY778" fmla="*/ 1232535 h 6456363"/>
              <a:gd name="connsiteX779" fmla="*/ 2697797 w 5580355"/>
              <a:gd name="connsiteY779" fmla="*/ 1232429 h 6456363"/>
              <a:gd name="connsiteX780" fmla="*/ 2735051 w 5580355"/>
              <a:gd name="connsiteY780" fmla="*/ 1197928 h 6456363"/>
              <a:gd name="connsiteX781" fmla="*/ 2698326 w 5580355"/>
              <a:gd name="connsiteY781" fmla="*/ 1154113 h 6456363"/>
              <a:gd name="connsiteX782" fmla="*/ 4297786 w 5580355"/>
              <a:gd name="connsiteY782" fmla="*/ 1148821 h 6456363"/>
              <a:gd name="connsiteX783" fmla="*/ 4297680 w 5580355"/>
              <a:gd name="connsiteY783" fmla="*/ 1148927 h 6456363"/>
              <a:gd name="connsiteX784" fmla="*/ 4297691 w 5580355"/>
              <a:gd name="connsiteY784" fmla="*/ 1148939 h 6456363"/>
              <a:gd name="connsiteX785" fmla="*/ 4256616 w 5580355"/>
              <a:gd name="connsiteY785" fmla="*/ 1199515 h 6456363"/>
              <a:gd name="connsiteX786" fmla="*/ 4297468 w 5580355"/>
              <a:gd name="connsiteY786" fmla="*/ 1238038 h 6456363"/>
              <a:gd name="connsiteX787" fmla="*/ 4343929 w 5580355"/>
              <a:gd name="connsiteY787" fmla="*/ 1199092 h 6456363"/>
              <a:gd name="connsiteX788" fmla="*/ 4297691 w 5580355"/>
              <a:gd name="connsiteY788" fmla="*/ 1148939 h 6456363"/>
              <a:gd name="connsiteX789" fmla="*/ 2376276 w 5580355"/>
              <a:gd name="connsiteY789" fmla="*/ 1131676 h 6456363"/>
              <a:gd name="connsiteX790" fmla="*/ 2315104 w 5580355"/>
              <a:gd name="connsiteY790" fmla="*/ 1198245 h 6456363"/>
              <a:gd name="connsiteX791" fmla="*/ 2376911 w 5580355"/>
              <a:gd name="connsiteY791" fmla="*/ 1248093 h 6456363"/>
              <a:gd name="connsiteX792" fmla="*/ 2429827 w 5580355"/>
              <a:gd name="connsiteY792" fmla="*/ 1199197 h 6456363"/>
              <a:gd name="connsiteX793" fmla="*/ 2376911 w 5580355"/>
              <a:gd name="connsiteY793" fmla="*/ 1131993 h 6456363"/>
              <a:gd name="connsiteX794" fmla="*/ 4617402 w 5580355"/>
              <a:gd name="connsiteY794" fmla="*/ 1117812 h 6456363"/>
              <a:gd name="connsiteX795" fmla="*/ 4617631 w 5580355"/>
              <a:gd name="connsiteY795" fmla="*/ 1118170 h 6456363"/>
              <a:gd name="connsiteX796" fmla="*/ 4593232 w 5580355"/>
              <a:gd name="connsiteY796" fmla="*/ 1163030 h 6456363"/>
              <a:gd name="connsiteX797" fmla="*/ 4556654 w 5580355"/>
              <a:gd name="connsiteY797" fmla="*/ 1199303 h 6456363"/>
              <a:gd name="connsiteX798" fmla="*/ 4617826 w 5580355"/>
              <a:gd name="connsiteY798" fmla="*/ 1257512 h 6456363"/>
              <a:gd name="connsiteX799" fmla="*/ 4692651 w 5580355"/>
              <a:gd name="connsiteY799" fmla="*/ 1199833 h 6456363"/>
              <a:gd name="connsiteX800" fmla="*/ 4647882 w 5580355"/>
              <a:gd name="connsiteY800" fmla="*/ 1165371 h 6456363"/>
              <a:gd name="connsiteX801" fmla="*/ 4617631 w 5580355"/>
              <a:gd name="connsiteY801" fmla="*/ 1118170 h 6456363"/>
              <a:gd name="connsiteX802" fmla="*/ 4617826 w 5580355"/>
              <a:gd name="connsiteY802" fmla="*/ 1117812 h 6456363"/>
              <a:gd name="connsiteX803" fmla="*/ 2060680 w 5580355"/>
              <a:gd name="connsiteY803" fmla="*/ 1088072 h 6456363"/>
              <a:gd name="connsiteX804" fmla="*/ 1958552 w 5580355"/>
              <a:gd name="connsiteY804" fmla="*/ 1201632 h 6456363"/>
              <a:gd name="connsiteX805" fmla="*/ 2056448 w 5580355"/>
              <a:gd name="connsiteY805" fmla="*/ 1274022 h 6456363"/>
              <a:gd name="connsiteX806" fmla="*/ 2056977 w 5580355"/>
              <a:gd name="connsiteY806" fmla="*/ 1273704 h 6456363"/>
              <a:gd name="connsiteX807" fmla="*/ 2136987 w 5580355"/>
              <a:gd name="connsiteY807" fmla="*/ 1198245 h 6456363"/>
              <a:gd name="connsiteX808" fmla="*/ 2060680 w 5580355"/>
              <a:gd name="connsiteY808" fmla="*/ 1088072 h 6456363"/>
              <a:gd name="connsiteX809" fmla="*/ 1274487 w 5580355"/>
              <a:gd name="connsiteY809" fmla="*/ 946804 h 6456363"/>
              <a:gd name="connsiteX810" fmla="*/ 1350856 w 5580355"/>
              <a:gd name="connsiteY810" fmla="*/ 978747 h 6456363"/>
              <a:gd name="connsiteX811" fmla="*/ 1382638 w 5580355"/>
              <a:gd name="connsiteY811" fmla="*/ 1055084 h 6456363"/>
              <a:gd name="connsiteX812" fmla="*/ 1274656 w 5580355"/>
              <a:gd name="connsiteY812" fmla="*/ 1163637 h 6456363"/>
              <a:gd name="connsiteX813" fmla="*/ 1274127 w 5580355"/>
              <a:gd name="connsiteY813" fmla="*/ 1163955 h 6456363"/>
              <a:gd name="connsiteX814" fmla="*/ 1197398 w 5580355"/>
              <a:gd name="connsiteY814" fmla="*/ 1132205 h 6456363"/>
              <a:gd name="connsiteX815" fmla="*/ 1173797 w 5580355"/>
              <a:gd name="connsiteY815" fmla="*/ 1097174 h 6456363"/>
              <a:gd name="connsiteX816" fmla="*/ 1165542 w 5580355"/>
              <a:gd name="connsiteY816" fmla="*/ 1055582 h 6456363"/>
              <a:gd name="connsiteX817" fmla="*/ 1183852 w 5580355"/>
              <a:gd name="connsiteY817" fmla="*/ 995362 h 6456363"/>
              <a:gd name="connsiteX818" fmla="*/ 1197895 w 5580355"/>
              <a:gd name="connsiteY818" fmla="*/ 978217 h 6456363"/>
              <a:gd name="connsiteX819" fmla="*/ 1274487 w 5580355"/>
              <a:gd name="connsiteY819" fmla="*/ 946804 h 6456363"/>
              <a:gd name="connsiteX820" fmla="*/ 5403956 w 5580355"/>
              <a:gd name="connsiteY820" fmla="*/ 932286 h 6456363"/>
              <a:gd name="connsiteX821" fmla="*/ 5525241 w 5580355"/>
              <a:gd name="connsiteY821" fmla="*/ 1054629 h 6456363"/>
              <a:gd name="connsiteX822" fmla="*/ 5516245 w 5580355"/>
              <a:gd name="connsiteY822" fmla="*/ 1101196 h 6456363"/>
              <a:gd name="connsiteX823" fmla="*/ 5450205 w 5580355"/>
              <a:gd name="connsiteY823" fmla="*/ 1167024 h 6456363"/>
              <a:gd name="connsiteX824" fmla="*/ 5403638 w 5580355"/>
              <a:gd name="connsiteY824" fmla="*/ 1176232 h 6456363"/>
              <a:gd name="connsiteX825" fmla="*/ 5403956 w 5580355"/>
              <a:gd name="connsiteY825" fmla="*/ 1176338 h 6456363"/>
              <a:gd name="connsiteX826" fmla="*/ 5281930 w 5580355"/>
              <a:gd name="connsiteY826" fmla="*/ 1054312 h 6456363"/>
              <a:gd name="connsiteX827" fmla="*/ 5403956 w 5580355"/>
              <a:gd name="connsiteY827" fmla="*/ 932286 h 6456363"/>
              <a:gd name="connsiteX828" fmla="*/ 1602750 w 5580355"/>
              <a:gd name="connsiteY828" fmla="*/ 926073 h 6456363"/>
              <a:gd name="connsiteX829" fmla="*/ 1720427 w 5580355"/>
              <a:gd name="connsiteY829" fmla="*/ 1067647 h 6456363"/>
              <a:gd name="connsiteX830" fmla="*/ 1592156 w 5580355"/>
              <a:gd name="connsiteY830" fmla="*/ 1185863 h 6456363"/>
              <a:gd name="connsiteX831" fmla="*/ 1578853 w 5580355"/>
              <a:gd name="connsiteY831" fmla="*/ 1185323 h 6456363"/>
              <a:gd name="connsiteX832" fmla="*/ 1461177 w 5580355"/>
              <a:gd name="connsiteY832" fmla="*/ 1043739 h 6456363"/>
              <a:gd name="connsiteX833" fmla="*/ 1602750 w 5580355"/>
              <a:gd name="connsiteY833" fmla="*/ 926073 h 6456363"/>
              <a:gd name="connsiteX834" fmla="*/ 5086919 w 5580355"/>
              <a:gd name="connsiteY834" fmla="*/ 909007 h 6456363"/>
              <a:gd name="connsiteX835" fmla="*/ 5189855 w 5580355"/>
              <a:gd name="connsiteY835" fmla="*/ 952098 h 6456363"/>
              <a:gd name="connsiteX836" fmla="*/ 5189114 w 5580355"/>
              <a:gd name="connsiteY836" fmla="*/ 1158346 h 6456363"/>
              <a:gd name="connsiteX837" fmla="*/ 5085504 w 5580355"/>
              <a:gd name="connsiteY837" fmla="*/ 1200679 h 6456363"/>
              <a:gd name="connsiteX838" fmla="*/ 5085398 w 5580355"/>
              <a:gd name="connsiteY838" fmla="*/ 1200679 h 6456363"/>
              <a:gd name="connsiteX839" fmla="*/ 4982845 w 5580355"/>
              <a:gd name="connsiteY839" fmla="*/ 1157584 h 6456363"/>
              <a:gd name="connsiteX840" fmla="*/ 4983586 w 5580355"/>
              <a:gd name="connsiteY840" fmla="*/ 951346 h 6456363"/>
              <a:gd name="connsiteX841" fmla="*/ 5086919 w 5580355"/>
              <a:gd name="connsiteY841" fmla="*/ 909007 h 6456363"/>
              <a:gd name="connsiteX842" fmla="*/ 3337031 w 5580355"/>
              <a:gd name="connsiteY842" fmla="*/ 793432 h 6456363"/>
              <a:gd name="connsiteX843" fmla="*/ 3270144 w 5580355"/>
              <a:gd name="connsiteY843" fmla="*/ 879052 h 6456363"/>
              <a:gd name="connsiteX844" fmla="*/ 3338195 w 5580355"/>
              <a:gd name="connsiteY844" fmla="*/ 936837 h 6456363"/>
              <a:gd name="connsiteX845" fmla="*/ 3338195 w 5580355"/>
              <a:gd name="connsiteY845" fmla="*/ 936519 h 6456363"/>
              <a:gd name="connsiteX846" fmla="*/ 3404552 w 5580355"/>
              <a:gd name="connsiteY846" fmla="*/ 879793 h 6456363"/>
              <a:gd name="connsiteX847" fmla="*/ 3337031 w 5580355"/>
              <a:gd name="connsiteY847" fmla="*/ 793432 h 6456363"/>
              <a:gd name="connsiteX848" fmla="*/ 3656542 w 5580355"/>
              <a:gd name="connsiteY848" fmla="*/ 791739 h 6456363"/>
              <a:gd name="connsiteX849" fmla="*/ 3589126 w 5580355"/>
              <a:gd name="connsiteY849" fmla="*/ 879581 h 6456363"/>
              <a:gd name="connsiteX850" fmla="*/ 3656542 w 5580355"/>
              <a:gd name="connsiteY850" fmla="*/ 937577 h 6456363"/>
              <a:gd name="connsiteX851" fmla="*/ 3656648 w 5580355"/>
              <a:gd name="connsiteY851" fmla="*/ 937472 h 6456363"/>
              <a:gd name="connsiteX852" fmla="*/ 3725439 w 5580355"/>
              <a:gd name="connsiteY852" fmla="*/ 879687 h 6456363"/>
              <a:gd name="connsiteX853" fmla="*/ 3656542 w 5580355"/>
              <a:gd name="connsiteY853" fmla="*/ 791739 h 6456363"/>
              <a:gd name="connsiteX854" fmla="*/ 3017520 w 5580355"/>
              <a:gd name="connsiteY854" fmla="*/ 783696 h 6456363"/>
              <a:gd name="connsiteX855" fmla="*/ 2987992 w 5580355"/>
              <a:gd name="connsiteY855" fmla="*/ 839682 h 6456363"/>
              <a:gd name="connsiteX856" fmla="*/ 2939203 w 5580355"/>
              <a:gd name="connsiteY856" fmla="*/ 880427 h 6456363"/>
              <a:gd name="connsiteX857" fmla="*/ 3016250 w 5580355"/>
              <a:gd name="connsiteY857" fmla="*/ 942446 h 6456363"/>
              <a:gd name="connsiteX858" fmla="*/ 3016567 w 5580355"/>
              <a:gd name="connsiteY858" fmla="*/ 942975 h 6456363"/>
              <a:gd name="connsiteX859" fmla="*/ 3088534 w 5580355"/>
              <a:gd name="connsiteY859" fmla="*/ 879475 h 6456363"/>
              <a:gd name="connsiteX860" fmla="*/ 3017520 w 5580355"/>
              <a:gd name="connsiteY860" fmla="*/ 783696 h 6456363"/>
              <a:gd name="connsiteX861" fmla="*/ 3978169 w 5580355"/>
              <a:gd name="connsiteY861" fmla="*/ 774065 h 6456363"/>
              <a:gd name="connsiteX862" fmla="*/ 3904086 w 5580355"/>
              <a:gd name="connsiteY862" fmla="*/ 879898 h 6456363"/>
              <a:gd name="connsiteX863" fmla="*/ 3977428 w 5580355"/>
              <a:gd name="connsiteY863" fmla="*/ 945409 h 6456363"/>
              <a:gd name="connsiteX864" fmla="*/ 3977640 w 5580355"/>
              <a:gd name="connsiteY864" fmla="*/ 944774 h 6456363"/>
              <a:gd name="connsiteX865" fmla="*/ 4060613 w 5580355"/>
              <a:gd name="connsiteY865" fmla="*/ 879052 h 6456363"/>
              <a:gd name="connsiteX866" fmla="*/ 3978169 w 5580355"/>
              <a:gd name="connsiteY866" fmla="*/ 774065 h 6456363"/>
              <a:gd name="connsiteX867" fmla="*/ 2699173 w 5580355"/>
              <a:gd name="connsiteY867" fmla="*/ 740622 h 6456363"/>
              <a:gd name="connsiteX868" fmla="*/ 2603076 w 5580355"/>
              <a:gd name="connsiteY868" fmla="*/ 880533 h 6456363"/>
              <a:gd name="connsiteX869" fmla="*/ 2698326 w 5580355"/>
              <a:gd name="connsiteY869" fmla="*/ 954617 h 6456363"/>
              <a:gd name="connsiteX870" fmla="*/ 2699173 w 5580355"/>
              <a:gd name="connsiteY870" fmla="*/ 954828 h 6456363"/>
              <a:gd name="connsiteX871" fmla="*/ 2783840 w 5580355"/>
              <a:gd name="connsiteY871" fmla="*/ 879898 h 6456363"/>
              <a:gd name="connsiteX872" fmla="*/ 2699173 w 5580355"/>
              <a:gd name="connsiteY872" fmla="*/ 740622 h 6456363"/>
              <a:gd name="connsiteX873" fmla="*/ 1582129 w 5580355"/>
              <a:gd name="connsiteY873" fmla="*/ 633045 h 6456363"/>
              <a:gd name="connsiteX874" fmla="*/ 1666769 w 5580355"/>
              <a:gd name="connsiteY874" fmla="*/ 663681 h 6456363"/>
              <a:gd name="connsiteX875" fmla="*/ 1679765 w 5580355"/>
              <a:gd name="connsiteY875" fmla="*/ 679507 h 6456363"/>
              <a:gd name="connsiteX876" fmla="*/ 1650788 w 5580355"/>
              <a:gd name="connsiteY876" fmla="*/ 826347 h 6456363"/>
              <a:gd name="connsiteX877" fmla="*/ 1592051 w 5580355"/>
              <a:gd name="connsiteY877" fmla="*/ 844232 h 6456363"/>
              <a:gd name="connsiteX878" fmla="*/ 1591839 w 5580355"/>
              <a:gd name="connsiteY878" fmla="*/ 844232 h 6456363"/>
              <a:gd name="connsiteX879" fmla="*/ 1494049 w 5580355"/>
              <a:gd name="connsiteY879" fmla="*/ 778510 h 6456363"/>
              <a:gd name="connsiteX880" fmla="*/ 1486006 w 5580355"/>
              <a:gd name="connsiteY880" fmla="*/ 737764 h 6456363"/>
              <a:gd name="connsiteX881" fmla="*/ 1504209 w 5580355"/>
              <a:gd name="connsiteY881" fmla="*/ 679238 h 6456363"/>
              <a:gd name="connsiteX882" fmla="*/ 1551728 w 5580355"/>
              <a:gd name="connsiteY882" fmla="*/ 640503 h 6456363"/>
              <a:gd name="connsiteX883" fmla="*/ 1582129 w 5580355"/>
              <a:gd name="connsiteY883" fmla="*/ 633045 h 6456363"/>
              <a:gd name="connsiteX884" fmla="*/ 5085926 w 5580355"/>
              <a:gd name="connsiteY884" fmla="*/ 619255 h 6456363"/>
              <a:gd name="connsiteX885" fmla="*/ 5205942 w 5580355"/>
              <a:gd name="connsiteY885" fmla="*/ 736706 h 6456363"/>
              <a:gd name="connsiteX886" fmla="*/ 5197157 w 5580355"/>
              <a:gd name="connsiteY886" fmla="*/ 782743 h 6456363"/>
              <a:gd name="connsiteX887" fmla="*/ 5132069 w 5580355"/>
              <a:gd name="connsiteY887" fmla="*/ 847937 h 6456363"/>
              <a:gd name="connsiteX888" fmla="*/ 5085714 w 5580355"/>
              <a:gd name="connsiteY888" fmla="*/ 856721 h 6456363"/>
              <a:gd name="connsiteX889" fmla="*/ 5085186 w 5580355"/>
              <a:gd name="connsiteY889" fmla="*/ 856721 h 6456363"/>
              <a:gd name="connsiteX890" fmla="*/ 4968452 w 5580355"/>
              <a:gd name="connsiteY890" fmla="*/ 739278 h 6456363"/>
              <a:gd name="connsiteX891" fmla="*/ 5085926 w 5580355"/>
              <a:gd name="connsiteY891" fmla="*/ 619255 h 6456363"/>
              <a:gd name="connsiteX892" fmla="*/ 1906778 w 5580355"/>
              <a:gd name="connsiteY892" fmla="*/ 612956 h 6456363"/>
              <a:gd name="connsiteX893" fmla="*/ 1955482 w 5580355"/>
              <a:gd name="connsiteY893" fmla="*/ 622290 h 6456363"/>
              <a:gd name="connsiteX894" fmla="*/ 2023745 w 5580355"/>
              <a:gd name="connsiteY894" fmla="*/ 785177 h 6456363"/>
              <a:gd name="connsiteX895" fmla="*/ 1909551 w 5580355"/>
              <a:gd name="connsiteY895" fmla="*/ 863388 h 6456363"/>
              <a:gd name="connsiteX896" fmla="*/ 1908810 w 5580355"/>
              <a:gd name="connsiteY896" fmla="*/ 862436 h 6456363"/>
              <a:gd name="connsiteX897" fmla="*/ 1783292 w 5580355"/>
              <a:gd name="connsiteY897" fmla="*/ 736918 h 6456363"/>
              <a:gd name="connsiteX898" fmla="*/ 1792594 w 5580355"/>
              <a:gd name="connsiteY898" fmla="*/ 690550 h 6456363"/>
              <a:gd name="connsiteX899" fmla="*/ 1906778 w 5580355"/>
              <a:gd name="connsiteY899" fmla="*/ 612956 h 6456363"/>
              <a:gd name="connsiteX900" fmla="*/ 4769168 w 5580355"/>
              <a:gd name="connsiteY900" fmla="*/ 603570 h 6456363"/>
              <a:gd name="connsiteX901" fmla="*/ 4902306 w 5580355"/>
              <a:gd name="connsiteY901" fmla="*/ 737627 h 6456363"/>
              <a:gd name="connsiteX902" fmla="*/ 4768214 w 5580355"/>
              <a:gd name="connsiteY902" fmla="*/ 870691 h 6456363"/>
              <a:gd name="connsiteX903" fmla="*/ 4768214 w 5580355"/>
              <a:gd name="connsiteY903" fmla="*/ 870902 h 6456363"/>
              <a:gd name="connsiteX904" fmla="*/ 4717097 w 5580355"/>
              <a:gd name="connsiteY904" fmla="*/ 860319 h 6456363"/>
              <a:gd name="connsiteX905" fmla="*/ 4673812 w 5580355"/>
              <a:gd name="connsiteY905" fmla="*/ 831109 h 6456363"/>
              <a:gd name="connsiteX906" fmla="*/ 4635182 w 5580355"/>
              <a:gd name="connsiteY906" fmla="*/ 736632 h 6456363"/>
              <a:gd name="connsiteX907" fmla="*/ 4769168 w 5580355"/>
              <a:gd name="connsiteY907" fmla="*/ 603570 h 6456363"/>
              <a:gd name="connsiteX908" fmla="*/ 2225304 w 5580355"/>
              <a:gd name="connsiteY908" fmla="*/ 597012 h 6456363"/>
              <a:gd name="connsiteX909" fmla="*/ 2367248 w 5580355"/>
              <a:gd name="connsiteY909" fmla="*/ 737002 h 6456363"/>
              <a:gd name="connsiteX910" fmla="*/ 2227262 w 5580355"/>
              <a:gd name="connsiteY910" fmla="*/ 878946 h 6456363"/>
              <a:gd name="connsiteX911" fmla="*/ 2227262 w 5580355"/>
              <a:gd name="connsiteY911" fmla="*/ 878840 h 6456363"/>
              <a:gd name="connsiteX912" fmla="*/ 2172758 w 5580355"/>
              <a:gd name="connsiteY912" fmla="*/ 868257 h 6456363"/>
              <a:gd name="connsiteX913" fmla="*/ 2126403 w 5580355"/>
              <a:gd name="connsiteY913" fmla="*/ 837459 h 6456363"/>
              <a:gd name="connsiteX914" fmla="*/ 2085319 w 5580355"/>
              <a:gd name="connsiteY914" fmla="*/ 738960 h 6456363"/>
              <a:gd name="connsiteX915" fmla="*/ 2225304 w 5580355"/>
              <a:gd name="connsiteY915" fmla="*/ 597012 h 6456363"/>
              <a:gd name="connsiteX916" fmla="*/ 3496125 w 5580355"/>
              <a:gd name="connsiteY916" fmla="*/ 567024 h 6456363"/>
              <a:gd name="connsiteX917" fmla="*/ 3615055 w 5580355"/>
              <a:gd name="connsiteY917" fmla="*/ 616056 h 6456363"/>
              <a:gd name="connsiteX918" fmla="*/ 3656436 w 5580355"/>
              <a:gd name="connsiteY918" fmla="*/ 681990 h 6456363"/>
              <a:gd name="connsiteX919" fmla="*/ 3777192 w 5580355"/>
              <a:gd name="connsiteY919" fmla="*/ 573630 h 6456363"/>
              <a:gd name="connsiteX920" fmla="*/ 3978169 w 5580355"/>
              <a:gd name="connsiteY920" fmla="*/ 699452 h 6456363"/>
              <a:gd name="connsiteX921" fmla="*/ 4008120 w 5580355"/>
              <a:gd name="connsiteY921" fmla="*/ 638085 h 6456363"/>
              <a:gd name="connsiteX922" fmla="*/ 4230476 w 5580355"/>
              <a:gd name="connsiteY922" fmla="*/ 612775 h 6456363"/>
              <a:gd name="connsiteX923" fmla="*/ 4273655 w 5580355"/>
              <a:gd name="connsiteY923" fmla="*/ 665554 h 6456363"/>
              <a:gd name="connsiteX924" fmla="*/ 4203912 w 5580355"/>
              <a:gd name="connsiteY924" fmla="*/ 878946 h 6456363"/>
              <a:gd name="connsiteX925" fmla="*/ 4296940 w 5580355"/>
              <a:gd name="connsiteY925" fmla="*/ 961178 h 6456363"/>
              <a:gd name="connsiteX926" fmla="*/ 4406265 w 5580355"/>
              <a:gd name="connsiteY926" fmla="*/ 881380 h 6456363"/>
              <a:gd name="connsiteX927" fmla="*/ 4304135 w 5580355"/>
              <a:gd name="connsiteY927" fmla="*/ 779293 h 6456363"/>
              <a:gd name="connsiteX928" fmla="*/ 4406265 w 5580355"/>
              <a:gd name="connsiteY928" fmla="*/ 590837 h 6456363"/>
              <a:gd name="connsiteX929" fmla="*/ 4594755 w 5580355"/>
              <a:gd name="connsiteY929" fmla="*/ 692929 h 6456363"/>
              <a:gd name="connsiteX930" fmla="*/ 4492625 w 5580355"/>
              <a:gd name="connsiteY930" fmla="*/ 881380 h 6456363"/>
              <a:gd name="connsiteX931" fmla="*/ 4568401 w 5580355"/>
              <a:gd name="connsiteY931" fmla="*/ 921597 h 6456363"/>
              <a:gd name="connsiteX932" fmla="*/ 4616556 w 5580355"/>
              <a:gd name="connsiteY932" fmla="*/ 992611 h 6456363"/>
              <a:gd name="connsiteX933" fmla="*/ 4691803 w 5580355"/>
              <a:gd name="connsiteY933" fmla="*/ 910145 h 6456363"/>
              <a:gd name="connsiteX934" fmla="*/ 4911407 w 5580355"/>
              <a:gd name="connsiteY934" fmla="*/ 979170 h 6456363"/>
              <a:gd name="connsiteX935" fmla="*/ 4842404 w 5580355"/>
              <a:gd name="connsiteY935" fmla="*/ 1198774 h 6456363"/>
              <a:gd name="connsiteX936" fmla="*/ 4937654 w 5580355"/>
              <a:gd name="connsiteY936" fmla="*/ 1289050 h 6456363"/>
              <a:gd name="connsiteX937" fmla="*/ 4989618 w 5580355"/>
              <a:gd name="connsiteY937" fmla="*/ 1232535 h 6456363"/>
              <a:gd name="connsiteX938" fmla="*/ 5061268 w 5580355"/>
              <a:gd name="connsiteY938" fmla="*/ 1204807 h 6456363"/>
              <a:gd name="connsiteX939" fmla="*/ 5104131 w 5580355"/>
              <a:gd name="connsiteY939" fmla="*/ 1204553 h 6456363"/>
              <a:gd name="connsiteX940" fmla="*/ 5251768 w 5580355"/>
              <a:gd name="connsiteY940" fmla="*/ 1393084 h 6456363"/>
              <a:gd name="connsiteX941" fmla="*/ 5169535 w 5580355"/>
              <a:gd name="connsiteY941" fmla="*/ 1517968 h 6456363"/>
              <a:gd name="connsiteX942" fmla="*/ 5256635 w 5580355"/>
              <a:gd name="connsiteY942" fmla="*/ 1605915 h 6456363"/>
              <a:gd name="connsiteX943" fmla="*/ 5309552 w 5580355"/>
              <a:gd name="connsiteY943" fmla="*/ 1549612 h 6456363"/>
              <a:gd name="connsiteX944" fmla="*/ 5428403 w 5580355"/>
              <a:gd name="connsiteY944" fmla="*/ 1523323 h 6456363"/>
              <a:gd name="connsiteX945" fmla="*/ 5569056 w 5580355"/>
              <a:gd name="connsiteY945" fmla="*/ 1715135 h 6456363"/>
              <a:gd name="connsiteX946" fmla="*/ 5540269 w 5580355"/>
              <a:gd name="connsiteY946" fmla="*/ 1786572 h 6456363"/>
              <a:gd name="connsiteX947" fmla="*/ 5482589 w 5580355"/>
              <a:gd name="connsiteY947" fmla="*/ 1837690 h 6456363"/>
              <a:gd name="connsiteX948" fmla="*/ 5576887 w 5580355"/>
              <a:gd name="connsiteY948" fmla="*/ 1939608 h 6456363"/>
              <a:gd name="connsiteX949" fmla="*/ 5580355 w 5580355"/>
              <a:gd name="connsiteY949" fmla="*/ 1935052 h 6456363"/>
              <a:gd name="connsiteX950" fmla="*/ 5580355 w 5580355"/>
              <a:gd name="connsiteY950" fmla="*/ 2080716 h 6456363"/>
              <a:gd name="connsiteX951" fmla="*/ 5577646 w 5580355"/>
              <a:gd name="connsiteY951" fmla="*/ 2077141 h 6456363"/>
              <a:gd name="connsiteX952" fmla="*/ 5578157 w 5580355"/>
              <a:gd name="connsiteY952" fmla="*/ 2076238 h 6456363"/>
              <a:gd name="connsiteX953" fmla="*/ 5577523 w 5580355"/>
              <a:gd name="connsiteY953" fmla="*/ 2076979 h 6456363"/>
              <a:gd name="connsiteX954" fmla="*/ 5577646 w 5580355"/>
              <a:gd name="connsiteY954" fmla="*/ 2077141 h 6456363"/>
              <a:gd name="connsiteX955" fmla="*/ 5551501 w 5580355"/>
              <a:gd name="connsiteY955" fmla="*/ 2123339 h 6456363"/>
              <a:gd name="connsiteX956" fmla="*/ 5512541 w 5580355"/>
              <a:gd name="connsiteY956" fmla="*/ 2160905 h 6456363"/>
              <a:gd name="connsiteX957" fmla="*/ 5577629 w 5580355"/>
              <a:gd name="connsiteY957" fmla="*/ 2231602 h 6456363"/>
              <a:gd name="connsiteX958" fmla="*/ 5580355 w 5580355"/>
              <a:gd name="connsiteY958" fmla="*/ 2228733 h 6456363"/>
              <a:gd name="connsiteX959" fmla="*/ 5580355 w 5580355"/>
              <a:gd name="connsiteY959" fmla="*/ 2424186 h 6456363"/>
              <a:gd name="connsiteX960" fmla="*/ 5577629 w 5580355"/>
              <a:gd name="connsiteY960" fmla="*/ 2421043 h 6456363"/>
              <a:gd name="connsiteX961" fmla="*/ 5529898 w 5580355"/>
              <a:gd name="connsiteY961" fmla="*/ 2478934 h 6456363"/>
              <a:gd name="connsiteX962" fmla="*/ 5577688 w 5580355"/>
              <a:gd name="connsiteY962" fmla="*/ 2531051 h 6456363"/>
              <a:gd name="connsiteX963" fmla="*/ 5577629 w 5580355"/>
              <a:gd name="connsiteY963" fmla="*/ 2531110 h 6456363"/>
              <a:gd name="connsiteX964" fmla="*/ 5577839 w 5580355"/>
              <a:gd name="connsiteY964" fmla="*/ 2531216 h 6456363"/>
              <a:gd name="connsiteX965" fmla="*/ 5577688 w 5580355"/>
              <a:gd name="connsiteY965" fmla="*/ 2531051 h 6456363"/>
              <a:gd name="connsiteX966" fmla="*/ 5580355 w 5580355"/>
              <a:gd name="connsiteY966" fmla="*/ 2528350 h 6456363"/>
              <a:gd name="connsiteX967" fmla="*/ 5580355 w 5580355"/>
              <a:gd name="connsiteY967" fmla="*/ 2758819 h 6456363"/>
              <a:gd name="connsiteX968" fmla="*/ 5577629 w 5580355"/>
              <a:gd name="connsiteY968" fmla="*/ 2756429 h 6456363"/>
              <a:gd name="connsiteX969" fmla="*/ 5539422 w 5580355"/>
              <a:gd name="connsiteY969" fmla="*/ 2800138 h 6456363"/>
              <a:gd name="connsiteX970" fmla="*/ 5576993 w 5580355"/>
              <a:gd name="connsiteY970" fmla="*/ 2840884 h 6456363"/>
              <a:gd name="connsiteX971" fmla="*/ 5577629 w 5580355"/>
              <a:gd name="connsiteY971" fmla="*/ 2840778 h 6456363"/>
              <a:gd name="connsiteX972" fmla="*/ 5580355 w 5580355"/>
              <a:gd name="connsiteY972" fmla="*/ 2838465 h 6456363"/>
              <a:gd name="connsiteX973" fmla="*/ 5580355 w 5580355"/>
              <a:gd name="connsiteY973" fmla="*/ 3084520 h 6456363"/>
              <a:gd name="connsiteX974" fmla="*/ 5577099 w 5580355"/>
              <a:gd name="connsiteY974" fmla="*/ 3081655 h 6456363"/>
              <a:gd name="connsiteX975" fmla="*/ 5543621 w 5580355"/>
              <a:gd name="connsiteY975" fmla="*/ 3118597 h 6456363"/>
              <a:gd name="connsiteX976" fmla="*/ 5543233 w 5580355"/>
              <a:gd name="connsiteY976" fmla="*/ 3118167 h 6456363"/>
              <a:gd name="connsiteX977" fmla="*/ 5543339 w 5580355"/>
              <a:gd name="connsiteY977" fmla="*/ 3118908 h 6456363"/>
              <a:gd name="connsiteX978" fmla="*/ 5543621 w 5580355"/>
              <a:gd name="connsiteY978" fmla="*/ 3118597 h 6456363"/>
              <a:gd name="connsiteX979" fmla="*/ 5577099 w 5580355"/>
              <a:gd name="connsiteY979" fmla="*/ 3155633 h 6456363"/>
              <a:gd name="connsiteX980" fmla="*/ 5580355 w 5580355"/>
              <a:gd name="connsiteY980" fmla="*/ 3152808 h 6456363"/>
              <a:gd name="connsiteX981" fmla="*/ 5580355 w 5580355"/>
              <a:gd name="connsiteY981" fmla="*/ 3405026 h 6456363"/>
              <a:gd name="connsiteX982" fmla="*/ 5576041 w 5580355"/>
              <a:gd name="connsiteY982" fmla="*/ 3401272 h 6456363"/>
              <a:gd name="connsiteX983" fmla="*/ 5576041 w 5580355"/>
              <a:gd name="connsiteY983" fmla="*/ 3401166 h 6456363"/>
              <a:gd name="connsiteX984" fmla="*/ 5541433 w 5580355"/>
              <a:gd name="connsiteY984" fmla="*/ 3439266 h 6456363"/>
              <a:gd name="connsiteX985" fmla="*/ 5575617 w 5580355"/>
              <a:gd name="connsiteY985" fmla="*/ 3478107 h 6456363"/>
              <a:gd name="connsiteX986" fmla="*/ 5580355 w 5580355"/>
              <a:gd name="connsiteY986" fmla="*/ 3473841 h 6456363"/>
              <a:gd name="connsiteX987" fmla="*/ 5580355 w 5580355"/>
              <a:gd name="connsiteY987" fmla="*/ 3716732 h 6456363"/>
              <a:gd name="connsiteX988" fmla="*/ 5577118 w 5580355"/>
              <a:gd name="connsiteY988" fmla="*/ 3714008 h 6456363"/>
              <a:gd name="connsiteX989" fmla="*/ 5577311 w 5580355"/>
              <a:gd name="connsiteY989" fmla="*/ 3713797 h 6456363"/>
              <a:gd name="connsiteX990" fmla="*/ 5576993 w 5580355"/>
              <a:gd name="connsiteY990" fmla="*/ 3713903 h 6456363"/>
              <a:gd name="connsiteX991" fmla="*/ 5577118 w 5580355"/>
              <a:gd name="connsiteY991" fmla="*/ 3714008 h 6456363"/>
              <a:gd name="connsiteX992" fmla="*/ 5537094 w 5580355"/>
              <a:gd name="connsiteY992" fmla="*/ 3757719 h 6456363"/>
              <a:gd name="connsiteX993" fmla="*/ 5579427 w 5580355"/>
              <a:gd name="connsiteY993" fmla="*/ 3807460 h 6456363"/>
              <a:gd name="connsiteX994" fmla="*/ 5580355 w 5580355"/>
              <a:gd name="connsiteY994" fmla="*/ 3806636 h 6456363"/>
              <a:gd name="connsiteX995" fmla="*/ 5580355 w 5580355"/>
              <a:gd name="connsiteY995" fmla="*/ 4020712 h 6456363"/>
              <a:gd name="connsiteX996" fmla="*/ 5578899 w 5580355"/>
              <a:gd name="connsiteY996" fmla="*/ 4019233 h 6456363"/>
              <a:gd name="connsiteX997" fmla="*/ 5578581 w 5580355"/>
              <a:gd name="connsiteY997" fmla="*/ 4019127 h 6456363"/>
              <a:gd name="connsiteX998" fmla="*/ 5524182 w 5580355"/>
              <a:gd name="connsiteY998" fmla="*/ 4079134 h 6456363"/>
              <a:gd name="connsiteX999" fmla="*/ 5577099 w 5580355"/>
              <a:gd name="connsiteY999" fmla="*/ 4144433 h 6456363"/>
              <a:gd name="connsiteX1000" fmla="*/ 5580355 w 5580355"/>
              <a:gd name="connsiteY1000" fmla="*/ 4140570 h 6456363"/>
              <a:gd name="connsiteX1001" fmla="*/ 5580355 w 5580355"/>
              <a:gd name="connsiteY1001" fmla="*/ 4320810 h 6456363"/>
              <a:gd name="connsiteX1002" fmla="*/ 5577099 w 5580355"/>
              <a:gd name="connsiteY1002" fmla="*/ 4317471 h 6456363"/>
              <a:gd name="connsiteX1003" fmla="*/ 5499524 w 5580355"/>
              <a:gd name="connsiteY1003" fmla="*/ 4399492 h 6456363"/>
              <a:gd name="connsiteX1004" fmla="*/ 5575723 w 5580355"/>
              <a:gd name="connsiteY1004" fmla="*/ 4504161 h 6456363"/>
              <a:gd name="connsiteX1005" fmla="*/ 5575617 w 5580355"/>
              <a:gd name="connsiteY1005" fmla="*/ 4503738 h 6456363"/>
              <a:gd name="connsiteX1006" fmla="*/ 5580355 w 5580355"/>
              <a:gd name="connsiteY1006" fmla="*/ 4493897 h 6456363"/>
              <a:gd name="connsiteX1007" fmla="*/ 5580355 w 5580355"/>
              <a:gd name="connsiteY1007" fmla="*/ 4601904 h 6456363"/>
              <a:gd name="connsiteX1008" fmla="*/ 5574877 w 5580355"/>
              <a:gd name="connsiteY1008" fmla="*/ 4591685 h 6456363"/>
              <a:gd name="connsiteX1009" fmla="*/ 5458460 w 5580355"/>
              <a:gd name="connsiteY1009" fmla="*/ 4716674 h 6456363"/>
              <a:gd name="connsiteX1010" fmla="*/ 5533496 w 5580355"/>
              <a:gd name="connsiteY1010" fmla="*/ 4775095 h 6456363"/>
              <a:gd name="connsiteX1011" fmla="*/ 5558049 w 5580355"/>
              <a:gd name="connsiteY1011" fmla="*/ 4902095 h 6456363"/>
              <a:gd name="connsiteX1012" fmla="*/ 5530320 w 5580355"/>
              <a:gd name="connsiteY1012" fmla="*/ 4961890 h 6456363"/>
              <a:gd name="connsiteX1013" fmla="*/ 5417713 w 5580355"/>
              <a:gd name="connsiteY1013" fmla="*/ 5024755 h 6456363"/>
              <a:gd name="connsiteX1014" fmla="*/ 5352309 w 5580355"/>
              <a:gd name="connsiteY1014" fmla="*/ 5017135 h 6456363"/>
              <a:gd name="connsiteX1015" fmla="*/ 5257059 w 5580355"/>
              <a:gd name="connsiteY1015" fmla="*/ 4929928 h 6456363"/>
              <a:gd name="connsiteX1016" fmla="*/ 5146992 w 5580355"/>
              <a:gd name="connsiteY1016" fmla="*/ 5038619 h 6456363"/>
              <a:gd name="connsiteX1017" fmla="*/ 5189537 w 5580355"/>
              <a:gd name="connsiteY1017" fmla="*/ 5065311 h 6456363"/>
              <a:gd name="connsiteX1018" fmla="*/ 5204566 w 5580355"/>
              <a:gd name="connsiteY1018" fmla="*/ 5289318 h 6456363"/>
              <a:gd name="connsiteX1019" fmla="*/ 4980517 w 5580355"/>
              <a:gd name="connsiteY1019" fmla="*/ 5304261 h 6456363"/>
              <a:gd name="connsiteX1020" fmla="*/ 4936807 w 5580355"/>
              <a:gd name="connsiteY1020" fmla="*/ 5239279 h 6456363"/>
              <a:gd name="connsiteX1021" fmla="*/ 4889288 w 5580355"/>
              <a:gd name="connsiteY1021" fmla="*/ 5313363 h 6456363"/>
              <a:gd name="connsiteX1022" fmla="*/ 4811818 w 5580355"/>
              <a:gd name="connsiteY1022" fmla="*/ 5355696 h 6456363"/>
              <a:gd name="connsiteX1023" fmla="*/ 4919557 w 5580355"/>
              <a:gd name="connsiteY1023" fmla="*/ 5499100 h 6456363"/>
              <a:gd name="connsiteX1024" fmla="*/ 4786947 w 5580355"/>
              <a:gd name="connsiteY1024" fmla="*/ 5651638 h 6456363"/>
              <a:gd name="connsiteX1025" fmla="*/ 4616450 w 5580355"/>
              <a:gd name="connsiteY1025" fmla="*/ 5520267 h 6456363"/>
              <a:gd name="connsiteX1026" fmla="*/ 4516120 w 5580355"/>
              <a:gd name="connsiteY1026" fmla="*/ 5655194 h 6456363"/>
              <a:gd name="connsiteX1027" fmla="*/ 4295880 w 5580355"/>
              <a:gd name="connsiteY1027" fmla="*/ 5567363 h 6456363"/>
              <a:gd name="connsiteX1028" fmla="*/ 4165282 w 5580355"/>
              <a:gd name="connsiteY1028" fmla="*/ 5674043 h 6456363"/>
              <a:gd name="connsiteX1029" fmla="*/ 4274609 w 5580355"/>
              <a:gd name="connsiteY1029" fmla="*/ 5783401 h 6456363"/>
              <a:gd name="connsiteX1030" fmla="*/ 4165282 w 5580355"/>
              <a:gd name="connsiteY1030" fmla="*/ 5958268 h 6456363"/>
              <a:gd name="connsiteX1031" fmla="*/ 3990445 w 5580355"/>
              <a:gd name="connsiteY1031" fmla="*/ 5848911 h 6456363"/>
              <a:gd name="connsiteX1032" fmla="*/ 4099772 w 5580355"/>
              <a:gd name="connsiteY1032" fmla="*/ 5674043 h 6456363"/>
              <a:gd name="connsiteX1033" fmla="*/ 4029922 w 5580355"/>
              <a:gd name="connsiteY1033" fmla="*/ 5644515 h 6456363"/>
              <a:gd name="connsiteX1034" fmla="*/ 3979122 w 5580355"/>
              <a:gd name="connsiteY1034" fmla="*/ 5588317 h 6456363"/>
              <a:gd name="connsiteX1035" fmla="*/ 3875934 w 5580355"/>
              <a:gd name="connsiteY1035" fmla="*/ 5676160 h 6456363"/>
              <a:gd name="connsiteX1036" fmla="*/ 3957319 w 5580355"/>
              <a:gd name="connsiteY1036" fmla="*/ 5757577 h 6456363"/>
              <a:gd name="connsiteX1037" fmla="*/ 3875934 w 5580355"/>
              <a:gd name="connsiteY1037" fmla="*/ 5961327 h 6456363"/>
              <a:gd name="connsiteX1038" fmla="*/ 3672205 w 5580355"/>
              <a:gd name="connsiteY1038" fmla="*/ 5879920 h 6456363"/>
              <a:gd name="connsiteX1039" fmla="*/ 3753590 w 5580355"/>
              <a:gd name="connsiteY1039" fmla="*/ 5676160 h 6456363"/>
              <a:gd name="connsiteX1040" fmla="*/ 3657706 w 5580355"/>
              <a:gd name="connsiteY1040" fmla="*/ 5600489 h 6456363"/>
              <a:gd name="connsiteX1041" fmla="*/ 3565842 w 5580355"/>
              <a:gd name="connsiteY1041" fmla="*/ 5676160 h 6456363"/>
              <a:gd name="connsiteX1042" fmla="*/ 3638973 w 5580355"/>
              <a:gd name="connsiteY1042" fmla="*/ 5749269 h 6456363"/>
              <a:gd name="connsiteX1043" fmla="*/ 3565842 w 5580355"/>
              <a:gd name="connsiteY1043" fmla="*/ 5959951 h 6456363"/>
              <a:gd name="connsiteX1044" fmla="*/ 3355128 w 5580355"/>
              <a:gd name="connsiteY1044" fmla="*/ 5886852 h 6456363"/>
              <a:gd name="connsiteX1045" fmla="*/ 3428259 w 5580355"/>
              <a:gd name="connsiteY1045" fmla="*/ 5676160 h 6456363"/>
              <a:gd name="connsiteX1046" fmla="*/ 3337666 w 5580355"/>
              <a:gd name="connsiteY1046" fmla="*/ 5602076 h 6456363"/>
              <a:gd name="connsiteX1047" fmla="*/ 3242416 w 5580355"/>
              <a:gd name="connsiteY1047" fmla="*/ 5677324 h 6456363"/>
              <a:gd name="connsiteX1048" fmla="*/ 3252575 w 5580355"/>
              <a:gd name="connsiteY1048" fmla="*/ 5682329 h 6456363"/>
              <a:gd name="connsiteX1049" fmla="*/ 3315123 w 5580355"/>
              <a:gd name="connsiteY1049" fmla="*/ 5891847 h 6456363"/>
              <a:gd name="connsiteX1050" fmla="*/ 3287818 w 5580355"/>
              <a:gd name="connsiteY1050" fmla="*/ 5928318 h 6456363"/>
              <a:gd name="connsiteX1051" fmla="*/ 3070542 w 5580355"/>
              <a:gd name="connsiteY1051" fmla="*/ 5927196 h 6456363"/>
              <a:gd name="connsiteX1052" fmla="*/ 3036930 w 5580355"/>
              <a:gd name="connsiteY1052" fmla="*/ 5877930 h 6456363"/>
              <a:gd name="connsiteX1053" fmla="*/ 3117744 w 5580355"/>
              <a:gd name="connsiteY1053" fmla="*/ 5677324 h 6456363"/>
              <a:gd name="connsiteX1054" fmla="*/ 3018578 w 5580355"/>
              <a:gd name="connsiteY1054" fmla="*/ 5595620 h 6456363"/>
              <a:gd name="connsiteX1055" fmla="*/ 2909887 w 5580355"/>
              <a:gd name="connsiteY1055" fmla="*/ 5676795 h 6456363"/>
              <a:gd name="connsiteX1056" fmla="*/ 3006651 w 5580355"/>
              <a:gd name="connsiteY1056" fmla="*/ 5773557 h 6456363"/>
              <a:gd name="connsiteX1057" fmla="*/ 2909887 w 5580355"/>
              <a:gd name="connsiteY1057" fmla="*/ 5966312 h 6456363"/>
              <a:gd name="connsiteX1058" fmla="*/ 2717133 w 5580355"/>
              <a:gd name="connsiteY1058" fmla="*/ 5869548 h 6456363"/>
              <a:gd name="connsiteX1059" fmla="*/ 2813896 w 5580355"/>
              <a:gd name="connsiteY1059" fmla="*/ 5676795 h 6456363"/>
              <a:gd name="connsiteX1060" fmla="*/ 2697480 w 5580355"/>
              <a:gd name="connsiteY1060" fmla="*/ 5578899 h 6456363"/>
              <a:gd name="connsiteX1061" fmla="*/ 2588228 w 5580355"/>
              <a:gd name="connsiteY1061" fmla="*/ 5667809 h 6456363"/>
              <a:gd name="connsiteX1062" fmla="*/ 2378816 w 5580355"/>
              <a:gd name="connsiteY1062" fmla="*/ 5546196 h 6456363"/>
              <a:gd name="connsiteX1063" fmla="*/ 2272135 w 5580355"/>
              <a:gd name="connsiteY1063" fmla="*/ 5653193 h 6456363"/>
              <a:gd name="connsiteX1064" fmla="*/ 2194348 w 5580355"/>
              <a:gd name="connsiteY1064" fmla="*/ 5656368 h 6456363"/>
              <a:gd name="connsiteX1065" fmla="*/ 2070100 w 5580355"/>
              <a:gd name="connsiteY1065" fmla="*/ 5481003 h 6456363"/>
              <a:gd name="connsiteX1066" fmla="*/ 2098886 w 5580355"/>
              <a:gd name="connsiteY1066" fmla="*/ 5408613 h 6456363"/>
              <a:gd name="connsiteX1067" fmla="*/ 2158682 w 5580355"/>
              <a:gd name="connsiteY1067" fmla="*/ 5358765 h 6456363"/>
              <a:gd name="connsiteX1068" fmla="*/ 2056765 w 5580355"/>
              <a:gd name="connsiteY1068" fmla="*/ 5264150 h 6456363"/>
              <a:gd name="connsiteX1069" fmla="*/ 1995466 w 5580355"/>
              <a:gd name="connsiteY1069" fmla="*/ 5327164 h 6456363"/>
              <a:gd name="connsiteX1070" fmla="*/ 1765691 w 5580355"/>
              <a:gd name="connsiteY1070" fmla="*/ 5268183 h 6456363"/>
              <a:gd name="connsiteX1071" fmla="*/ 1824672 w 5580355"/>
              <a:gd name="connsiteY1071" fmla="*/ 5038408 h 6456363"/>
              <a:gd name="connsiteX1072" fmla="*/ 1737148 w 5580355"/>
              <a:gd name="connsiteY1072" fmla="*/ 4951942 h 6456363"/>
              <a:gd name="connsiteX1073" fmla="*/ 1673235 w 5580355"/>
              <a:gd name="connsiteY1073" fmla="*/ 5014320 h 6456363"/>
              <a:gd name="connsiteX1074" fmla="*/ 1443027 w 5580355"/>
              <a:gd name="connsiteY1074" fmla="*/ 4948375 h 6456363"/>
              <a:gd name="connsiteX1075" fmla="*/ 1508971 w 5580355"/>
              <a:gd name="connsiteY1075" fmla="*/ 4718156 h 6456363"/>
              <a:gd name="connsiteX1076" fmla="*/ 1417955 w 5580355"/>
              <a:gd name="connsiteY1076" fmla="*/ 4623541 h 6456363"/>
              <a:gd name="connsiteX1077" fmla="*/ 1398788 w 5580355"/>
              <a:gd name="connsiteY1077" fmla="*/ 4652010 h 6456363"/>
              <a:gd name="connsiteX1078" fmla="*/ 1170506 w 5580355"/>
              <a:gd name="connsiteY1078" fmla="*/ 4671907 h 6456363"/>
              <a:gd name="connsiteX1079" fmla="*/ 1150620 w 5580355"/>
              <a:gd name="connsiteY1079" fmla="*/ 4443624 h 6456363"/>
              <a:gd name="connsiteX1080" fmla="*/ 1212956 w 5580355"/>
              <a:gd name="connsiteY1080" fmla="*/ 4398328 h 6456363"/>
              <a:gd name="connsiteX1081" fmla="*/ 1099502 w 5580355"/>
              <a:gd name="connsiteY1081" fmla="*/ 4273233 h 6456363"/>
              <a:gd name="connsiteX1082" fmla="*/ 997924 w 5580355"/>
              <a:gd name="connsiteY1082" fmla="*/ 4374811 h 6456363"/>
              <a:gd name="connsiteX1083" fmla="*/ 810725 w 5580355"/>
              <a:gd name="connsiteY1083" fmla="*/ 4273233 h 6456363"/>
              <a:gd name="connsiteX1084" fmla="*/ 912304 w 5580355"/>
              <a:gd name="connsiteY1084" fmla="*/ 4086035 h 6456363"/>
              <a:gd name="connsiteX1085" fmla="*/ 1099502 w 5580355"/>
              <a:gd name="connsiteY1085" fmla="*/ 4187613 h 6456363"/>
              <a:gd name="connsiteX1086" fmla="*/ 1128818 w 5580355"/>
              <a:gd name="connsiteY1086" fmla="*/ 4125489 h 6456363"/>
              <a:gd name="connsiteX1087" fmla="*/ 1179724 w 5580355"/>
              <a:gd name="connsiteY1087" fmla="*/ 4079346 h 6456363"/>
              <a:gd name="connsiteX1088" fmla="*/ 1096750 w 5580355"/>
              <a:gd name="connsiteY1088" fmla="*/ 3984096 h 6456363"/>
              <a:gd name="connsiteX1089" fmla="*/ 1044998 w 5580355"/>
              <a:gd name="connsiteY1089" fmla="*/ 4042622 h 6456363"/>
              <a:gd name="connsiteX1090" fmla="*/ 837871 w 5580355"/>
              <a:gd name="connsiteY1090" fmla="*/ 4017561 h 6456363"/>
              <a:gd name="connsiteX1091" fmla="*/ 850900 w 5580355"/>
              <a:gd name="connsiteY1091" fmla="*/ 3795078 h 6456363"/>
              <a:gd name="connsiteX1092" fmla="*/ 920220 w 5580355"/>
              <a:gd name="connsiteY1092" fmla="*/ 3758883 h 6456363"/>
              <a:gd name="connsiteX1093" fmla="*/ 787188 w 5580355"/>
              <a:gd name="connsiteY1093" fmla="*/ 3594629 h 6456363"/>
              <a:gd name="connsiteX1094" fmla="*/ 900430 w 5580355"/>
              <a:gd name="connsiteY1094" fmla="*/ 3437784 h 6456363"/>
              <a:gd name="connsiteX1095" fmla="*/ 796597 w 5580355"/>
              <a:gd name="connsiteY1095" fmla="*/ 3335189 h 6456363"/>
              <a:gd name="connsiteX1096" fmla="*/ 898525 w 5580355"/>
              <a:gd name="connsiteY1096" fmla="*/ 3118485 h 6456363"/>
              <a:gd name="connsiteX1097" fmla="*/ 793210 w 5580355"/>
              <a:gd name="connsiteY1097" fmla="*/ 3005275 h 6456363"/>
              <a:gd name="connsiteX1098" fmla="*/ 910061 w 5580355"/>
              <a:gd name="connsiteY1098" fmla="*/ 2799503 h 6456363"/>
              <a:gd name="connsiteX1099" fmla="*/ 840486 w 5580355"/>
              <a:gd name="connsiteY1099" fmla="*/ 2758239 h 6456363"/>
              <a:gd name="connsiteX1100" fmla="*/ 840739 w 5580355"/>
              <a:gd name="connsiteY1100" fmla="*/ 2528041 h 6456363"/>
              <a:gd name="connsiteX1101" fmla="*/ 877242 w 5580355"/>
              <a:gd name="connsiteY1101" fmla="*/ 2500916 h 6456363"/>
              <a:gd name="connsiteX1102" fmla="*/ 1098656 w 5580355"/>
              <a:gd name="connsiteY1102" fmla="*/ 2566035 h 6456363"/>
              <a:gd name="connsiteX1103" fmla="*/ 1174009 w 5580355"/>
              <a:gd name="connsiteY1103" fmla="*/ 2480416 h 6456363"/>
              <a:gd name="connsiteX1104" fmla="*/ 1099396 w 5580355"/>
              <a:gd name="connsiteY1104" fmla="*/ 2384108 h 6456363"/>
              <a:gd name="connsiteX1105" fmla="*/ 1054735 w 5580355"/>
              <a:gd name="connsiteY1105" fmla="*/ 2445025 h 6456363"/>
              <a:gd name="connsiteX1106" fmla="*/ 839469 w 5580355"/>
              <a:gd name="connsiteY1106" fmla="*/ 2424113 h 6456363"/>
              <a:gd name="connsiteX1107" fmla="*/ 815276 w 5580355"/>
              <a:gd name="connsiteY1107" fmla="*/ 2383420 h 6456363"/>
              <a:gd name="connsiteX1108" fmla="*/ 900430 w 5580355"/>
              <a:gd name="connsiteY1108" fmla="*/ 2184442 h 6456363"/>
              <a:gd name="connsiteX1109" fmla="*/ 1099396 w 5580355"/>
              <a:gd name="connsiteY1109" fmla="*/ 2269596 h 6456363"/>
              <a:gd name="connsiteX1110" fmla="*/ 1197292 w 5580355"/>
              <a:gd name="connsiteY1110" fmla="*/ 2159529 h 6456363"/>
              <a:gd name="connsiteX1111" fmla="*/ 1107779 w 5580355"/>
              <a:gd name="connsiteY1111" fmla="*/ 2039874 h 6456363"/>
              <a:gd name="connsiteX1112" fmla="*/ 1243012 w 5580355"/>
              <a:gd name="connsiteY1112" fmla="*/ 1842241 h 6456363"/>
              <a:gd name="connsiteX1113" fmla="*/ 1127918 w 5580355"/>
              <a:gd name="connsiteY1113" fmla="*/ 1740651 h 6456363"/>
              <a:gd name="connsiteX1114" fmla="*/ 1224460 w 5580355"/>
              <a:gd name="connsiteY1114" fmla="*/ 1544616 h 6456363"/>
              <a:gd name="connsiteX1115" fmla="*/ 1420495 w 5580355"/>
              <a:gd name="connsiteY1115" fmla="*/ 1641158 h 6456363"/>
              <a:gd name="connsiteX1116" fmla="*/ 1536911 w 5580355"/>
              <a:gd name="connsiteY1116" fmla="*/ 1520719 h 6456363"/>
              <a:gd name="connsiteX1117" fmla="*/ 1443249 w 5580355"/>
              <a:gd name="connsiteY1117" fmla="*/ 1427163 h 6456363"/>
              <a:gd name="connsiteX1118" fmla="*/ 1536753 w 5580355"/>
              <a:gd name="connsiteY1118" fmla="*/ 1224862 h 6456363"/>
              <a:gd name="connsiteX1119" fmla="*/ 1739053 w 5580355"/>
              <a:gd name="connsiteY1119" fmla="*/ 1318366 h 6456363"/>
              <a:gd name="connsiteX1120" fmla="*/ 1859174 w 5580355"/>
              <a:gd name="connsiteY1120" fmla="*/ 1201949 h 6456363"/>
              <a:gd name="connsiteX1121" fmla="*/ 1792499 w 5580355"/>
              <a:gd name="connsiteY1121" fmla="*/ 1157605 h 6456363"/>
              <a:gd name="connsiteX1122" fmla="*/ 1756907 w 5580355"/>
              <a:gd name="connsiteY1122" fmla="*/ 1086728 h 6456363"/>
              <a:gd name="connsiteX1123" fmla="*/ 1876922 w 5580355"/>
              <a:gd name="connsiteY1123" fmla="*/ 902864 h 6456363"/>
              <a:gd name="connsiteX1124" fmla="*/ 2060786 w 5580355"/>
              <a:gd name="connsiteY1124" fmla="*/ 1022879 h 6456363"/>
              <a:gd name="connsiteX1125" fmla="*/ 2148925 w 5580355"/>
              <a:gd name="connsiteY1125" fmla="*/ 906251 h 6456363"/>
              <a:gd name="connsiteX1126" fmla="*/ 2377122 w 5580355"/>
              <a:gd name="connsiteY1126" fmla="*/ 978853 h 6456363"/>
              <a:gd name="connsiteX1127" fmla="*/ 2485496 w 5580355"/>
              <a:gd name="connsiteY1127" fmla="*/ 881062 h 6456363"/>
              <a:gd name="connsiteX1128" fmla="*/ 2390425 w 5580355"/>
              <a:gd name="connsiteY1128" fmla="*/ 743479 h 6456363"/>
              <a:gd name="connsiteX1129" fmla="*/ 2539873 w 5580355"/>
              <a:gd name="connsiteY1129" fmla="*/ 583446 h 6456363"/>
              <a:gd name="connsiteX1130" fmla="*/ 2699914 w 5580355"/>
              <a:gd name="connsiteY1130" fmla="*/ 732896 h 6456363"/>
              <a:gd name="connsiteX1131" fmla="*/ 2816034 w 5580355"/>
              <a:gd name="connsiteY1131" fmla="*/ 581808 h 6456363"/>
              <a:gd name="connsiteX1132" fmla="*/ 3018578 w 5580355"/>
              <a:gd name="connsiteY1132" fmla="*/ 691198 h 6456363"/>
              <a:gd name="connsiteX1133" fmla="*/ 3078903 w 5580355"/>
              <a:gd name="connsiteY1133" fmla="*/ 603779 h 6456363"/>
              <a:gd name="connsiteX1134" fmla="*/ 3121406 w 5580355"/>
              <a:gd name="connsiteY1134" fmla="*/ 580731 h 6456363"/>
              <a:gd name="connsiteX1135" fmla="*/ 3337454 w 5580355"/>
              <a:gd name="connsiteY1135" fmla="*/ 680508 h 6456363"/>
              <a:gd name="connsiteX1136" fmla="*/ 3377353 w 5580355"/>
              <a:gd name="connsiteY1136" fmla="*/ 616440 h 6456363"/>
              <a:gd name="connsiteX1137" fmla="*/ 3496125 w 5580355"/>
              <a:gd name="connsiteY1137" fmla="*/ 567024 h 6456363"/>
              <a:gd name="connsiteX1138" fmla="*/ 3179741 w 5580355"/>
              <a:gd name="connsiteY1138" fmla="*/ 553279 h 6456363"/>
              <a:gd name="connsiteX1139" fmla="*/ 3179868 w 5580355"/>
              <a:gd name="connsiteY1139" fmla="*/ 553297 h 6456363"/>
              <a:gd name="connsiteX1140" fmla="*/ 3179656 w 5580355"/>
              <a:gd name="connsiteY1140" fmla="*/ 553297 h 6456363"/>
              <a:gd name="connsiteX1141" fmla="*/ 1890395 w 5580355"/>
              <a:gd name="connsiteY1141" fmla="*/ 326072 h 6456363"/>
              <a:gd name="connsiteX1142" fmla="*/ 1969875 w 5580355"/>
              <a:gd name="connsiteY1142" fmla="*/ 346075 h 6456363"/>
              <a:gd name="connsiteX1143" fmla="*/ 2004589 w 5580355"/>
              <a:gd name="connsiteY1143" fmla="*/ 420158 h 6456363"/>
              <a:gd name="connsiteX1144" fmla="*/ 1997392 w 5580355"/>
              <a:gd name="connsiteY1144" fmla="*/ 456565 h 6456363"/>
              <a:gd name="connsiteX1145" fmla="*/ 1976226 w 5580355"/>
              <a:gd name="connsiteY1145" fmla="*/ 487362 h 6456363"/>
              <a:gd name="connsiteX1146" fmla="*/ 1945217 w 5580355"/>
              <a:gd name="connsiteY1146" fmla="*/ 507788 h 6456363"/>
              <a:gd name="connsiteX1147" fmla="*/ 1908704 w 5580355"/>
              <a:gd name="connsiteY1147" fmla="*/ 514667 h 6456363"/>
              <a:gd name="connsiteX1148" fmla="*/ 1908916 w 5580355"/>
              <a:gd name="connsiteY1148" fmla="*/ 515408 h 6456363"/>
              <a:gd name="connsiteX1149" fmla="*/ 1872403 w 5580355"/>
              <a:gd name="connsiteY1149" fmla="*/ 508529 h 6456363"/>
              <a:gd name="connsiteX1150" fmla="*/ 1842346 w 5580355"/>
              <a:gd name="connsiteY1150" fmla="*/ 487786 h 6456363"/>
              <a:gd name="connsiteX1151" fmla="*/ 1821180 w 5580355"/>
              <a:gd name="connsiteY1151" fmla="*/ 457094 h 6456363"/>
              <a:gd name="connsiteX1152" fmla="*/ 1813666 w 5580355"/>
              <a:gd name="connsiteY1152" fmla="*/ 415713 h 6456363"/>
              <a:gd name="connsiteX1153" fmla="*/ 1890395 w 5580355"/>
              <a:gd name="connsiteY1153" fmla="*/ 326072 h 6456363"/>
              <a:gd name="connsiteX1154" fmla="*/ 4753585 w 5580355"/>
              <a:gd name="connsiteY1154" fmla="*/ 314699 h 6456363"/>
              <a:gd name="connsiteX1155" fmla="*/ 4790651 w 5580355"/>
              <a:gd name="connsiteY1155" fmla="*/ 315489 h 6456363"/>
              <a:gd name="connsiteX1156" fmla="*/ 4864524 w 5580355"/>
              <a:gd name="connsiteY1156" fmla="*/ 370793 h 6456363"/>
              <a:gd name="connsiteX1157" fmla="*/ 4819333 w 5580355"/>
              <a:gd name="connsiteY1157" fmla="*/ 514562 h 6456363"/>
              <a:gd name="connsiteX1158" fmla="*/ 4768744 w 5580355"/>
              <a:gd name="connsiteY1158" fmla="*/ 526732 h 6456363"/>
              <a:gd name="connsiteX1159" fmla="*/ 4768004 w 5580355"/>
              <a:gd name="connsiteY1159" fmla="*/ 526732 h 6456363"/>
              <a:gd name="connsiteX1160" fmla="*/ 4727575 w 5580355"/>
              <a:gd name="connsiteY1160" fmla="*/ 518477 h 6456363"/>
              <a:gd name="connsiteX1161" fmla="*/ 4693285 w 5580355"/>
              <a:gd name="connsiteY1161" fmla="*/ 495406 h 6456363"/>
              <a:gd name="connsiteX1162" fmla="*/ 4671060 w 5580355"/>
              <a:gd name="connsiteY1162" fmla="*/ 379518 h 6456363"/>
              <a:gd name="connsiteX1163" fmla="*/ 4753585 w 5580355"/>
              <a:gd name="connsiteY1163" fmla="*/ 314699 h 6456363"/>
              <a:gd name="connsiteX1164" fmla="*/ 2228661 w 5580355"/>
              <a:gd name="connsiteY1164" fmla="*/ 312434 h 6456363"/>
              <a:gd name="connsiteX1165" fmla="*/ 2308225 w 5580355"/>
              <a:gd name="connsiteY1165" fmla="*/ 351261 h 6456363"/>
              <a:gd name="connsiteX1166" fmla="*/ 2316141 w 5580355"/>
              <a:gd name="connsiteY1166" fmla="*/ 362017 h 6456363"/>
              <a:gd name="connsiteX1167" fmla="*/ 2283883 w 5580355"/>
              <a:gd name="connsiteY1167" fmla="*/ 511387 h 6456363"/>
              <a:gd name="connsiteX1168" fmla="*/ 2226204 w 5580355"/>
              <a:gd name="connsiteY1168" fmla="*/ 528637 h 6456363"/>
              <a:gd name="connsiteX1169" fmla="*/ 2226204 w 5580355"/>
              <a:gd name="connsiteY1169" fmla="*/ 529061 h 6456363"/>
              <a:gd name="connsiteX1170" fmla="*/ 2179849 w 5580355"/>
              <a:gd name="connsiteY1170" fmla="*/ 518477 h 6456363"/>
              <a:gd name="connsiteX1171" fmla="*/ 2120625 w 5580355"/>
              <a:gd name="connsiteY1171" fmla="*/ 447492 h 6456363"/>
              <a:gd name="connsiteX1172" fmla="*/ 2198158 w 5580355"/>
              <a:gd name="connsiteY1172" fmla="*/ 315807 h 6456363"/>
              <a:gd name="connsiteX1173" fmla="*/ 2228661 w 5580355"/>
              <a:gd name="connsiteY1173" fmla="*/ 312434 h 6456363"/>
              <a:gd name="connsiteX1174" fmla="*/ 4450714 w 5580355"/>
              <a:gd name="connsiteY1174" fmla="*/ 300990 h 6456363"/>
              <a:gd name="connsiteX1175" fmla="*/ 4565651 w 5580355"/>
              <a:gd name="connsiteY1175" fmla="*/ 377108 h 6456363"/>
              <a:gd name="connsiteX1176" fmla="*/ 4497599 w 5580355"/>
              <a:gd name="connsiteY1176" fmla="*/ 531601 h 6456363"/>
              <a:gd name="connsiteX1177" fmla="*/ 4450714 w 5580355"/>
              <a:gd name="connsiteY1177" fmla="*/ 539644 h 6456363"/>
              <a:gd name="connsiteX1178" fmla="*/ 4451244 w 5580355"/>
              <a:gd name="connsiteY1178" fmla="*/ 539856 h 6456363"/>
              <a:gd name="connsiteX1179" fmla="*/ 4366577 w 5580355"/>
              <a:gd name="connsiteY1179" fmla="*/ 504825 h 6456363"/>
              <a:gd name="connsiteX1180" fmla="*/ 4332287 w 5580355"/>
              <a:gd name="connsiteY1180" fmla="*/ 420158 h 6456363"/>
              <a:gd name="connsiteX1181" fmla="*/ 4340965 w 5580355"/>
              <a:gd name="connsiteY1181" fmla="*/ 374544 h 6456363"/>
              <a:gd name="connsiteX1182" fmla="*/ 4366577 w 5580355"/>
              <a:gd name="connsiteY1182" fmla="*/ 335809 h 6456363"/>
              <a:gd name="connsiteX1183" fmla="*/ 4405101 w 5580355"/>
              <a:gd name="connsiteY1183" fmla="*/ 309880 h 6456363"/>
              <a:gd name="connsiteX1184" fmla="*/ 4450714 w 5580355"/>
              <a:gd name="connsiteY1184" fmla="*/ 300990 h 6456363"/>
              <a:gd name="connsiteX1185" fmla="*/ 2549551 w 5580355"/>
              <a:gd name="connsiteY1185" fmla="*/ 300156 h 6456363"/>
              <a:gd name="connsiteX1186" fmla="*/ 2629323 w 5580355"/>
              <a:gd name="connsiteY1186" fmla="*/ 335386 h 6456363"/>
              <a:gd name="connsiteX1187" fmla="*/ 2663084 w 5580355"/>
              <a:gd name="connsiteY1187" fmla="*/ 397404 h 6456363"/>
              <a:gd name="connsiteX1188" fmla="*/ 2611438 w 5580355"/>
              <a:gd name="connsiteY1188" fmla="*/ 522287 h 6456363"/>
              <a:gd name="connsiteX1189" fmla="*/ 2543704 w 5580355"/>
              <a:gd name="connsiteY1189" fmla="*/ 542502 h 6456363"/>
              <a:gd name="connsiteX1190" fmla="*/ 2442950 w 5580355"/>
              <a:gd name="connsiteY1190" fmla="*/ 488738 h 6456363"/>
              <a:gd name="connsiteX1191" fmla="*/ 2431732 w 5580355"/>
              <a:gd name="connsiteY1191" fmla="*/ 374967 h 6456363"/>
              <a:gd name="connsiteX1192" fmla="*/ 2466763 w 5580355"/>
              <a:gd name="connsiteY1192" fmla="*/ 327554 h 6456363"/>
              <a:gd name="connsiteX1193" fmla="*/ 2549551 w 5580355"/>
              <a:gd name="connsiteY1193" fmla="*/ 300156 h 6456363"/>
              <a:gd name="connsiteX1194" fmla="*/ 4133320 w 5580355"/>
              <a:gd name="connsiteY1194" fmla="*/ 290936 h 6456363"/>
              <a:gd name="connsiteX1195" fmla="*/ 4262860 w 5580355"/>
              <a:gd name="connsiteY1195" fmla="*/ 420625 h 6456363"/>
              <a:gd name="connsiteX1196" fmla="*/ 4133214 w 5580355"/>
              <a:gd name="connsiteY1196" fmla="*/ 550228 h 6456363"/>
              <a:gd name="connsiteX1197" fmla="*/ 4041458 w 5580355"/>
              <a:gd name="connsiteY1197" fmla="*/ 512127 h 6456363"/>
              <a:gd name="connsiteX1198" fmla="*/ 4003568 w 5580355"/>
              <a:gd name="connsiteY1198" fmla="*/ 420538 h 6456363"/>
              <a:gd name="connsiteX1199" fmla="*/ 4133320 w 5580355"/>
              <a:gd name="connsiteY1199" fmla="*/ 290936 h 6456363"/>
              <a:gd name="connsiteX1200" fmla="*/ 3839422 w 5580355"/>
              <a:gd name="connsiteY1200" fmla="*/ 290407 h 6456363"/>
              <a:gd name="connsiteX1201" fmla="*/ 3863129 w 5580355"/>
              <a:gd name="connsiteY1201" fmla="*/ 297449 h 6456363"/>
              <a:gd name="connsiteX1202" fmla="*/ 3937000 w 5580355"/>
              <a:gd name="connsiteY1202" fmla="*/ 470323 h 6456363"/>
              <a:gd name="connsiteX1203" fmla="*/ 3815398 w 5580355"/>
              <a:gd name="connsiteY1203" fmla="*/ 553297 h 6456363"/>
              <a:gd name="connsiteX1204" fmla="*/ 3815714 w 5580355"/>
              <a:gd name="connsiteY1204" fmla="*/ 553826 h 6456363"/>
              <a:gd name="connsiteX1205" fmla="*/ 3764173 w 5580355"/>
              <a:gd name="connsiteY1205" fmla="*/ 544195 h 6456363"/>
              <a:gd name="connsiteX1206" fmla="*/ 3691255 w 5580355"/>
              <a:gd name="connsiteY1206" fmla="*/ 471805 h 6456363"/>
              <a:gd name="connsiteX1207" fmla="*/ 3683634 w 5580355"/>
              <a:gd name="connsiteY1207" fmla="*/ 396137 h 6456363"/>
              <a:gd name="connsiteX1208" fmla="*/ 3839422 w 5580355"/>
              <a:gd name="connsiteY1208" fmla="*/ 290407 h 6456363"/>
              <a:gd name="connsiteX1209" fmla="*/ 2849209 w 5580355"/>
              <a:gd name="connsiteY1209" fmla="*/ 290065 h 6456363"/>
              <a:gd name="connsiteX1210" fmla="*/ 2900786 w 5580355"/>
              <a:gd name="connsiteY1210" fmla="*/ 295487 h 6456363"/>
              <a:gd name="connsiteX1211" fmla="*/ 2945617 w 5580355"/>
              <a:gd name="connsiteY1211" fmla="*/ 319809 h 6456363"/>
              <a:gd name="connsiteX1212" fmla="*/ 2962593 w 5580355"/>
              <a:gd name="connsiteY1212" fmla="*/ 503872 h 6456363"/>
              <a:gd name="connsiteX1213" fmla="*/ 2860886 w 5580355"/>
              <a:gd name="connsiteY1213" fmla="*/ 550862 h 6456363"/>
              <a:gd name="connsiteX1214" fmla="*/ 2752619 w 5580355"/>
              <a:gd name="connsiteY1214" fmla="*/ 491913 h 6456363"/>
              <a:gd name="connsiteX1215" fmla="*/ 2737082 w 5580355"/>
              <a:gd name="connsiteY1215" fmla="*/ 381013 h 6456363"/>
              <a:gd name="connsiteX1216" fmla="*/ 2849209 w 5580355"/>
              <a:gd name="connsiteY1216" fmla="*/ 290065 h 6456363"/>
              <a:gd name="connsiteX1217" fmla="*/ 3179738 w 5580355"/>
              <a:gd name="connsiteY1217" fmla="*/ 287203 h 6456363"/>
              <a:gd name="connsiteX1218" fmla="*/ 3301788 w 5580355"/>
              <a:gd name="connsiteY1218" fmla="*/ 369252 h 6456363"/>
              <a:gd name="connsiteX1219" fmla="*/ 3311631 w 5580355"/>
              <a:gd name="connsiteY1219" fmla="*/ 417964 h 6456363"/>
              <a:gd name="connsiteX1220" fmla="*/ 3231531 w 5580355"/>
              <a:gd name="connsiteY1220" fmla="*/ 542142 h 6456363"/>
              <a:gd name="connsiteX1221" fmla="*/ 3179741 w 5580355"/>
              <a:gd name="connsiteY1221" fmla="*/ 553279 h 6456363"/>
              <a:gd name="connsiteX1222" fmla="*/ 3140618 w 5580355"/>
              <a:gd name="connsiteY1222" fmla="*/ 547671 h 6456363"/>
              <a:gd name="connsiteX1223" fmla="*/ 3056064 w 5580355"/>
              <a:gd name="connsiteY1223" fmla="*/ 471282 h 6456363"/>
              <a:gd name="connsiteX1224" fmla="*/ 3127914 w 5580355"/>
              <a:gd name="connsiteY1224" fmla="*/ 297405 h 6456363"/>
              <a:gd name="connsiteX1225" fmla="*/ 3179738 w 5580355"/>
              <a:gd name="connsiteY1225" fmla="*/ 287203 h 6456363"/>
              <a:gd name="connsiteX1226" fmla="*/ 3497262 w 5580355"/>
              <a:gd name="connsiteY1226" fmla="*/ 284481 h 6456363"/>
              <a:gd name="connsiteX1227" fmla="*/ 3632835 w 5580355"/>
              <a:gd name="connsiteY1227" fmla="*/ 420821 h 6456363"/>
              <a:gd name="connsiteX1228" fmla="*/ 3496522 w 5580355"/>
              <a:gd name="connsiteY1228" fmla="*/ 556472 h 6456363"/>
              <a:gd name="connsiteX1229" fmla="*/ 3400319 w 5580355"/>
              <a:gd name="connsiteY1229" fmla="*/ 516255 h 6456363"/>
              <a:gd name="connsiteX1230" fmla="*/ 3360843 w 5580355"/>
              <a:gd name="connsiteY1230" fmla="*/ 420132 h 6456363"/>
              <a:gd name="connsiteX1231" fmla="*/ 3497262 w 5580355"/>
              <a:gd name="connsiteY1231" fmla="*/ 284481 h 6456363"/>
              <a:gd name="connsiteX1232" fmla="*/ 2852227 w 5580355"/>
              <a:gd name="connsiteY1232" fmla="*/ 5357 h 6456363"/>
              <a:gd name="connsiteX1233" fmla="*/ 2880995 w 5580355"/>
              <a:gd name="connsiteY1233" fmla="*/ 6773 h 6456363"/>
              <a:gd name="connsiteX1234" fmla="*/ 2931478 w 5580355"/>
              <a:gd name="connsiteY1234" fmla="*/ 34078 h 6456363"/>
              <a:gd name="connsiteX1235" fmla="*/ 2958253 w 5580355"/>
              <a:gd name="connsiteY1235" fmla="*/ 84349 h 6456363"/>
              <a:gd name="connsiteX1236" fmla="*/ 2960020 w 5580355"/>
              <a:gd name="connsiteY1236" fmla="*/ 103796 h 6456363"/>
              <a:gd name="connsiteX1237" fmla="*/ 2861204 w 5580355"/>
              <a:gd name="connsiteY1237" fmla="*/ 200766 h 6456363"/>
              <a:gd name="connsiteX1238" fmla="*/ 2861098 w 5580355"/>
              <a:gd name="connsiteY1238" fmla="*/ 200766 h 6456363"/>
              <a:gd name="connsiteX1239" fmla="*/ 2771034 w 5580355"/>
              <a:gd name="connsiteY1239" fmla="*/ 139700 h 6456363"/>
              <a:gd name="connsiteX1240" fmla="*/ 2780241 w 5580355"/>
              <a:gd name="connsiteY1240" fmla="*/ 48577 h 6456363"/>
              <a:gd name="connsiteX1241" fmla="*/ 2824268 w 5580355"/>
              <a:gd name="connsiteY1241" fmla="*/ 12277 h 6456363"/>
              <a:gd name="connsiteX1242" fmla="*/ 2852227 w 5580355"/>
              <a:gd name="connsiteY1242" fmla="*/ 5357 h 6456363"/>
              <a:gd name="connsiteX1243" fmla="*/ 3178366 w 5580355"/>
              <a:gd name="connsiteY1243" fmla="*/ 2540 h 6456363"/>
              <a:gd name="connsiteX1244" fmla="*/ 3279140 w 5580355"/>
              <a:gd name="connsiteY1244" fmla="*/ 103073 h 6456363"/>
              <a:gd name="connsiteX1245" fmla="*/ 3178598 w 5580355"/>
              <a:gd name="connsiteY1245" fmla="*/ 203835 h 6456363"/>
              <a:gd name="connsiteX1246" fmla="*/ 3107267 w 5580355"/>
              <a:gd name="connsiteY1246" fmla="*/ 174307 h 6456363"/>
              <a:gd name="connsiteX1247" fmla="*/ 3077834 w 5580355"/>
              <a:gd name="connsiteY1247" fmla="*/ 103302 h 6456363"/>
              <a:gd name="connsiteX1248" fmla="*/ 3178366 w 5580355"/>
              <a:gd name="connsiteY1248" fmla="*/ 2540 h 6456363"/>
              <a:gd name="connsiteX1249" fmla="*/ 3821853 w 5580355"/>
              <a:gd name="connsiteY1249" fmla="*/ 2247 h 6456363"/>
              <a:gd name="connsiteX1250" fmla="*/ 3919114 w 5580355"/>
              <a:gd name="connsiteY1250" fmla="*/ 106657 h 6456363"/>
              <a:gd name="connsiteX1251" fmla="*/ 3814656 w 5580355"/>
              <a:gd name="connsiteY1251" fmla="*/ 203835 h 6456363"/>
              <a:gd name="connsiteX1252" fmla="*/ 3745759 w 5580355"/>
              <a:gd name="connsiteY1252" fmla="*/ 173143 h 6456363"/>
              <a:gd name="connsiteX1253" fmla="*/ 3717502 w 5580355"/>
              <a:gd name="connsiteY1253" fmla="*/ 99425 h 6456363"/>
              <a:gd name="connsiteX1254" fmla="*/ 3821853 w 5580355"/>
              <a:gd name="connsiteY1254" fmla="*/ 2247 h 6456363"/>
              <a:gd name="connsiteX1255" fmla="*/ 3497050 w 5580355"/>
              <a:gd name="connsiteY1255" fmla="*/ 2 h 6456363"/>
              <a:gd name="connsiteX1256" fmla="*/ 3599392 w 5580355"/>
              <a:gd name="connsiteY1256" fmla="*/ 103335 h 6456363"/>
              <a:gd name="connsiteX1257" fmla="*/ 3496098 w 5580355"/>
              <a:gd name="connsiteY1257" fmla="*/ 205740 h 6456363"/>
              <a:gd name="connsiteX1258" fmla="*/ 3496310 w 5580355"/>
              <a:gd name="connsiteY1258" fmla="*/ 205317 h 6456363"/>
              <a:gd name="connsiteX1259" fmla="*/ 3401801 w 5580355"/>
              <a:gd name="connsiteY1259" fmla="*/ 142240 h 6456363"/>
              <a:gd name="connsiteX1260" fmla="*/ 3456940 w 5580355"/>
              <a:gd name="connsiteY1260" fmla="*/ 7937 h 6456363"/>
              <a:gd name="connsiteX1261" fmla="*/ 3497050 w 5580355"/>
              <a:gd name="connsiteY1261" fmla="*/ 2 h 64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</a:cxnLst>
            <a:rect l="l" t="t" r="r" b="b"/>
            <a:pathLst>
              <a:path w="5580355" h="6456363">
                <a:moveTo>
                  <a:pt x="2328" y="6450118"/>
                </a:moveTo>
                <a:cubicBezTo>
                  <a:pt x="3598" y="6450118"/>
                  <a:pt x="4762" y="6452659"/>
                  <a:pt x="4762" y="6455093"/>
                </a:cubicBezTo>
                <a:cubicBezTo>
                  <a:pt x="4117" y="6455770"/>
                  <a:pt x="3259" y="6456225"/>
                  <a:pt x="2328" y="6456363"/>
                </a:cubicBezTo>
                <a:cubicBezTo>
                  <a:pt x="1439" y="6456204"/>
                  <a:pt x="624" y="6455759"/>
                  <a:pt x="0" y="6455093"/>
                </a:cubicBezTo>
                <a:cubicBezTo>
                  <a:pt x="0" y="6452553"/>
                  <a:pt x="1270" y="6450118"/>
                  <a:pt x="2328" y="6450118"/>
                </a:cubicBezTo>
                <a:close/>
                <a:moveTo>
                  <a:pt x="3814234" y="6017895"/>
                </a:moveTo>
                <a:lnTo>
                  <a:pt x="3814974" y="6018212"/>
                </a:lnTo>
                <a:cubicBezTo>
                  <a:pt x="3846406" y="6018033"/>
                  <a:pt x="3876568" y="6030553"/>
                  <a:pt x="3898583" y="6052926"/>
                </a:cubicBezTo>
                <a:cubicBezTo>
                  <a:pt x="3920172" y="6074823"/>
                  <a:pt x="3932343" y="6104234"/>
                  <a:pt x="3932555" y="6134947"/>
                </a:cubicBezTo>
                <a:cubicBezTo>
                  <a:pt x="3933084" y="6200289"/>
                  <a:pt x="3880484" y="6253692"/>
                  <a:pt x="3815186" y="6254221"/>
                </a:cubicBezTo>
                <a:cubicBezTo>
                  <a:pt x="3749886" y="6254739"/>
                  <a:pt x="3696441" y="6202193"/>
                  <a:pt x="3695911" y="6136852"/>
                </a:cubicBezTo>
                <a:cubicBezTo>
                  <a:pt x="3695911" y="6136429"/>
                  <a:pt x="3695911" y="6136005"/>
                  <a:pt x="3695911" y="6135582"/>
                </a:cubicBezTo>
                <a:cubicBezTo>
                  <a:pt x="3696123" y="6070410"/>
                  <a:pt x="3749040" y="6017715"/>
                  <a:pt x="3814234" y="6017895"/>
                </a:cubicBezTo>
                <a:close/>
                <a:moveTo>
                  <a:pt x="2860886" y="6017577"/>
                </a:moveTo>
                <a:cubicBezTo>
                  <a:pt x="2876582" y="6017430"/>
                  <a:pt x="2892160" y="6020372"/>
                  <a:pt x="2906712" y="6026256"/>
                </a:cubicBezTo>
                <a:cubicBezTo>
                  <a:pt x="2921286" y="6032088"/>
                  <a:pt x="2934504" y="6040840"/>
                  <a:pt x="2945553" y="6051973"/>
                </a:cubicBezTo>
                <a:cubicBezTo>
                  <a:pt x="2968085" y="6074368"/>
                  <a:pt x="2980701" y="6104869"/>
                  <a:pt x="2980584" y="6136640"/>
                </a:cubicBezTo>
                <a:cubicBezTo>
                  <a:pt x="2979261" y="6201855"/>
                  <a:pt x="2926006" y="6254020"/>
                  <a:pt x="2860781" y="6254009"/>
                </a:cubicBezTo>
                <a:cubicBezTo>
                  <a:pt x="2845826" y="6253925"/>
                  <a:pt x="2831009" y="6251004"/>
                  <a:pt x="2817135" y="6245405"/>
                </a:cubicBezTo>
                <a:cubicBezTo>
                  <a:pt x="2756429" y="6220915"/>
                  <a:pt x="2727071" y="6151838"/>
                  <a:pt x="2751561" y="6091132"/>
                </a:cubicBezTo>
                <a:cubicBezTo>
                  <a:pt x="2757371" y="6076696"/>
                  <a:pt x="2766049" y="6063594"/>
                  <a:pt x="2777066" y="6052608"/>
                </a:cubicBezTo>
                <a:cubicBezTo>
                  <a:pt x="2788010" y="6041549"/>
                  <a:pt x="2801027" y="6032776"/>
                  <a:pt x="2815378" y="6026785"/>
                </a:cubicBezTo>
                <a:cubicBezTo>
                  <a:pt x="2829740" y="6020742"/>
                  <a:pt x="2845202" y="6017715"/>
                  <a:pt x="2860781" y="6017895"/>
                </a:cubicBezTo>
                <a:close/>
                <a:moveTo>
                  <a:pt x="3496734" y="6013239"/>
                </a:moveTo>
                <a:lnTo>
                  <a:pt x="3496734" y="6013345"/>
                </a:lnTo>
                <a:cubicBezTo>
                  <a:pt x="3512291" y="6013545"/>
                  <a:pt x="3527636" y="6016699"/>
                  <a:pt x="3542029" y="6022626"/>
                </a:cubicBezTo>
                <a:cubicBezTo>
                  <a:pt x="3604789" y="6048523"/>
                  <a:pt x="3634740" y="6120416"/>
                  <a:pt x="3608811" y="6183207"/>
                </a:cubicBezTo>
                <a:cubicBezTo>
                  <a:pt x="3602672" y="6197918"/>
                  <a:pt x="3593676" y="6211263"/>
                  <a:pt x="3582353" y="6222471"/>
                </a:cubicBezTo>
                <a:cubicBezTo>
                  <a:pt x="3559280" y="6245310"/>
                  <a:pt x="3528166" y="6258063"/>
                  <a:pt x="3495674" y="6257925"/>
                </a:cubicBezTo>
                <a:cubicBezTo>
                  <a:pt x="3428153" y="6257640"/>
                  <a:pt x="3373649" y="6202638"/>
                  <a:pt x="3373861" y="6135074"/>
                </a:cubicBezTo>
                <a:cubicBezTo>
                  <a:pt x="3374178" y="6067510"/>
                  <a:pt x="3429211" y="6012953"/>
                  <a:pt x="3496734" y="6013239"/>
                </a:cubicBezTo>
                <a:close/>
                <a:moveTo>
                  <a:pt x="3179868" y="6013239"/>
                </a:moveTo>
                <a:cubicBezTo>
                  <a:pt x="3212253" y="6013239"/>
                  <a:pt x="3243368" y="6026097"/>
                  <a:pt x="3266334" y="6049010"/>
                </a:cubicBezTo>
                <a:cubicBezTo>
                  <a:pt x="3289194" y="6071891"/>
                  <a:pt x="3302105" y="6102911"/>
                  <a:pt x="3302105" y="6135264"/>
                </a:cubicBezTo>
                <a:cubicBezTo>
                  <a:pt x="3302211" y="6202712"/>
                  <a:pt x="3247496" y="6257449"/>
                  <a:pt x="3180080" y="6257502"/>
                </a:cubicBezTo>
                <a:cubicBezTo>
                  <a:pt x="3112632" y="6257565"/>
                  <a:pt x="3057896" y="6202923"/>
                  <a:pt x="3057843" y="6135476"/>
                </a:cubicBezTo>
                <a:cubicBezTo>
                  <a:pt x="3057779" y="6068029"/>
                  <a:pt x="3112421" y="6013292"/>
                  <a:pt x="3179868" y="6013239"/>
                </a:cubicBezTo>
                <a:close/>
                <a:moveTo>
                  <a:pt x="1908810" y="5704946"/>
                </a:moveTo>
                <a:cubicBezTo>
                  <a:pt x="1923901" y="5704840"/>
                  <a:pt x="1938866" y="5707719"/>
                  <a:pt x="1952836" y="5713413"/>
                </a:cubicBezTo>
                <a:cubicBezTo>
                  <a:pt x="1995360" y="5730981"/>
                  <a:pt x="2022962" y="5772605"/>
                  <a:pt x="2022581" y="5818611"/>
                </a:cubicBezTo>
                <a:cubicBezTo>
                  <a:pt x="2022581" y="5881444"/>
                  <a:pt x="1971643" y="5932382"/>
                  <a:pt x="1908810" y="5932382"/>
                </a:cubicBezTo>
                <a:cubicBezTo>
                  <a:pt x="1845977" y="5932382"/>
                  <a:pt x="1795039" y="5881444"/>
                  <a:pt x="1795039" y="5818611"/>
                </a:cubicBezTo>
                <a:cubicBezTo>
                  <a:pt x="1794954" y="5803614"/>
                  <a:pt x="1797864" y="5788756"/>
                  <a:pt x="1803612" y="5774902"/>
                </a:cubicBezTo>
                <a:cubicBezTo>
                  <a:pt x="1809379" y="5761091"/>
                  <a:pt x="1817783" y="5748539"/>
                  <a:pt x="1828376" y="5737966"/>
                </a:cubicBezTo>
                <a:cubicBezTo>
                  <a:pt x="1838886" y="5727478"/>
                  <a:pt x="1851363" y="5719170"/>
                  <a:pt x="1865101" y="5713519"/>
                </a:cubicBezTo>
                <a:cubicBezTo>
                  <a:pt x="1878965" y="5707824"/>
                  <a:pt x="1893824" y="5704914"/>
                  <a:pt x="1908810" y="5704946"/>
                </a:cubicBezTo>
                <a:close/>
                <a:moveTo>
                  <a:pt x="4768320" y="5697749"/>
                </a:moveTo>
                <a:cubicBezTo>
                  <a:pt x="4799648" y="5698913"/>
                  <a:pt x="4829386" y="5712058"/>
                  <a:pt x="4851401" y="5734473"/>
                </a:cubicBezTo>
                <a:cubicBezTo>
                  <a:pt x="4874471" y="5758148"/>
                  <a:pt x="4886854" y="5790184"/>
                  <a:pt x="4885690" y="5823204"/>
                </a:cubicBezTo>
                <a:cubicBezTo>
                  <a:pt x="4883467" y="5890260"/>
                  <a:pt x="4827376" y="5942828"/>
                  <a:pt x="4760277" y="5940605"/>
                </a:cubicBezTo>
                <a:cubicBezTo>
                  <a:pt x="4693179" y="5938393"/>
                  <a:pt x="4640686" y="5882227"/>
                  <a:pt x="4642908" y="5815161"/>
                </a:cubicBezTo>
                <a:cubicBezTo>
                  <a:pt x="4645130" y="5748095"/>
                  <a:pt x="4701222" y="5695527"/>
                  <a:pt x="4768320" y="5697749"/>
                </a:cubicBezTo>
                <a:close/>
                <a:moveTo>
                  <a:pt x="2226416" y="5688648"/>
                </a:moveTo>
                <a:cubicBezTo>
                  <a:pt x="2243455" y="5688658"/>
                  <a:pt x="2260325" y="5692035"/>
                  <a:pt x="2276052" y="5698596"/>
                </a:cubicBezTo>
                <a:cubicBezTo>
                  <a:pt x="2291852" y="5705243"/>
                  <a:pt x="2306235" y="5714873"/>
                  <a:pt x="2318385" y="5726960"/>
                </a:cubicBezTo>
                <a:cubicBezTo>
                  <a:pt x="2366412" y="5777071"/>
                  <a:pt x="2366455" y="5856108"/>
                  <a:pt x="2318490" y="5906273"/>
                </a:cubicBezTo>
                <a:cubicBezTo>
                  <a:pt x="2269003" y="5958015"/>
                  <a:pt x="2186940" y="5959856"/>
                  <a:pt x="2135188" y="5910368"/>
                </a:cubicBezTo>
                <a:cubicBezTo>
                  <a:pt x="2110983" y="5886101"/>
                  <a:pt x="2097384" y="5853240"/>
                  <a:pt x="2097341" y="5818971"/>
                </a:cubicBezTo>
                <a:cubicBezTo>
                  <a:pt x="2097256" y="5747374"/>
                  <a:pt x="2155232" y="5689262"/>
                  <a:pt x="2226839" y="5689177"/>
                </a:cubicBezTo>
                <a:close/>
                <a:moveTo>
                  <a:pt x="4450629" y="5682970"/>
                </a:moveTo>
                <a:lnTo>
                  <a:pt x="4503235" y="5692808"/>
                </a:lnTo>
                <a:cubicBezTo>
                  <a:pt x="4520010" y="5699607"/>
                  <a:pt x="4535435" y="5709740"/>
                  <a:pt x="4548506" y="5722800"/>
                </a:cubicBezTo>
                <a:cubicBezTo>
                  <a:pt x="4601739" y="5776087"/>
                  <a:pt x="4601633" y="5862468"/>
                  <a:pt x="4548400" y="5915724"/>
                </a:cubicBezTo>
                <a:cubicBezTo>
                  <a:pt x="4495059" y="5968979"/>
                  <a:pt x="4408699" y="5968958"/>
                  <a:pt x="4355464" y="5915660"/>
                </a:cubicBezTo>
                <a:cubicBezTo>
                  <a:pt x="4339589" y="5899859"/>
                  <a:pt x="4327842" y="5880418"/>
                  <a:pt x="4321174" y="5859039"/>
                </a:cubicBezTo>
                <a:cubicBezTo>
                  <a:pt x="4314507" y="5837703"/>
                  <a:pt x="4313237" y="5815055"/>
                  <a:pt x="4317471" y="5793105"/>
                </a:cubicBezTo>
                <a:cubicBezTo>
                  <a:pt x="4325938" y="5748422"/>
                  <a:pt x="4356100" y="5710894"/>
                  <a:pt x="4397904" y="5692987"/>
                </a:cubicBezTo>
                <a:close/>
                <a:moveTo>
                  <a:pt x="4449868" y="5682827"/>
                </a:moveTo>
                <a:lnTo>
                  <a:pt x="4450820" y="5682933"/>
                </a:lnTo>
                <a:lnTo>
                  <a:pt x="4450629" y="5682970"/>
                </a:lnTo>
                <a:close/>
                <a:moveTo>
                  <a:pt x="2544233" y="5676371"/>
                </a:moveTo>
                <a:cubicBezTo>
                  <a:pt x="2582100" y="5676424"/>
                  <a:pt x="2618359" y="5691674"/>
                  <a:pt x="2644881" y="5718704"/>
                </a:cubicBezTo>
                <a:cubicBezTo>
                  <a:pt x="2671498" y="5745363"/>
                  <a:pt x="2686452" y="5781495"/>
                  <a:pt x="2686441" y="5819172"/>
                </a:cubicBezTo>
                <a:cubicBezTo>
                  <a:pt x="2686431" y="5897669"/>
                  <a:pt x="2622772" y="5961295"/>
                  <a:pt x="2544276" y="5961274"/>
                </a:cubicBezTo>
                <a:cubicBezTo>
                  <a:pt x="2465779" y="5961253"/>
                  <a:pt x="2402162" y="5897605"/>
                  <a:pt x="2402173" y="5819108"/>
                </a:cubicBezTo>
                <a:cubicBezTo>
                  <a:pt x="2402194" y="5740612"/>
                  <a:pt x="2465843" y="5676985"/>
                  <a:pt x="2544339" y="5677006"/>
                </a:cubicBezTo>
                <a:close/>
                <a:moveTo>
                  <a:pt x="1591098" y="5379085"/>
                </a:moveTo>
                <a:lnTo>
                  <a:pt x="1597734" y="5379085"/>
                </a:lnTo>
                <a:cubicBezTo>
                  <a:pt x="1664684" y="5381064"/>
                  <a:pt x="1717357" y="5436944"/>
                  <a:pt x="1715389" y="5503894"/>
                </a:cubicBezTo>
                <a:cubicBezTo>
                  <a:pt x="1713410" y="5570855"/>
                  <a:pt x="1657519" y="5623529"/>
                  <a:pt x="1590569" y="5621549"/>
                </a:cubicBezTo>
                <a:cubicBezTo>
                  <a:pt x="1549887" y="5621888"/>
                  <a:pt x="1511766" y="5601769"/>
                  <a:pt x="1489075" y="5567998"/>
                </a:cubicBezTo>
                <a:cubicBezTo>
                  <a:pt x="1466659" y="5534099"/>
                  <a:pt x="1462680" y="5491237"/>
                  <a:pt x="1478491" y="5453804"/>
                </a:cubicBezTo>
                <a:cubicBezTo>
                  <a:pt x="1484661" y="5439103"/>
                  <a:pt x="1493605" y="5425736"/>
                  <a:pt x="1504844" y="5414433"/>
                </a:cubicBezTo>
                <a:cubicBezTo>
                  <a:pt x="1527778" y="5391690"/>
                  <a:pt x="1558798" y="5378979"/>
                  <a:pt x="1591098" y="5379085"/>
                </a:cubicBezTo>
                <a:close/>
                <a:moveTo>
                  <a:pt x="5084022" y="5366702"/>
                </a:moveTo>
                <a:cubicBezTo>
                  <a:pt x="5117676" y="5369571"/>
                  <a:pt x="5148898" y="5384938"/>
                  <a:pt x="5171757" y="5409777"/>
                </a:cubicBezTo>
                <a:cubicBezTo>
                  <a:pt x="5197157" y="5437463"/>
                  <a:pt x="5209752" y="5474515"/>
                  <a:pt x="5206682" y="5511948"/>
                </a:cubicBezTo>
                <a:cubicBezTo>
                  <a:pt x="5200439" y="5585915"/>
                  <a:pt x="5135351" y="5640811"/>
                  <a:pt x="5061373" y="5634567"/>
                </a:cubicBezTo>
                <a:cubicBezTo>
                  <a:pt x="4987396" y="5628323"/>
                  <a:pt x="4932574" y="5563288"/>
                  <a:pt x="4938818" y="5489321"/>
                </a:cubicBezTo>
                <a:cubicBezTo>
                  <a:pt x="4945063" y="5415355"/>
                  <a:pt x="5010045" y="5360459"/>
                  <a:pt x="5084022" y="5366702"/>
                </a:cubicBezTo>
                <a:close/>
                <a:moveTo>
                  <a:pt x="1908069" y="5360247"/>
                </a:moveTo>
                <a:cubicBezTo>
                  <a:pt x="1964923" y="5359633"/>
                  <a:pt x="2016527" y="5393415"/>
                  <a:pt x="2038699" y="5445782"/>
                </a:cubicBezTo>
                <a:cubicBezTo>
                  <a:pt x="2068904" y="5517092"/>
                  <a:pt x="2035577" y="5599388"/>
                  <a:pt x="1964266" y="5629593"/>
                </a:cubicBezTo>
                <a:cubicBezTo>
                  <a:pt x="1938793" y="5640388"/>
                  <a:pt x="1910672" y="5643341"/>
                  <a:pt x="1883516" y="5638059"/>
                </a:cubicBezTo>
                <a:cubicBezTo>
                  <a:pt x="1827910" y="5627487"/>
                  <a:pt x="1784138" y="5584466"/>
                  <a:pt x="1772602" y="5529051"/>
                </a:cubicBezTo>
                <a:cubicBezTo>
                  <a:pt x="1761130" y="5473679"/>
                  <a:pt x="1783990" y="5416825"/>
                  <a:pt x="1830599" y="5384800"/>
                </a:cubicBezTo>
                <a:cubicBezTo>
                  <a:pt x="1853448" y="5369169"/>
                  <a:pt x="1880394" y="5360628"/>
                  <a:pt x="1908069" y="5360247"/>
                </a:cubicBezTo>
                <a:close/>
                <a:moveTo>
                  <a:pt x="3336078" y="5323946"/>
                </a:moveTo>
                <a:cubicBezTo>
                  <a:pt x="3325283" y="5336244"/>
                  <a:pt x="3313112" y="5347282"/>
                  <a:pt x="3299777" y="5356860"/>
                </a:cubicBezTo>
                <a:cubicBezTo>
                  <a:pt x="3314382" y="5368989"/>
                  <a:pt x="3327083" y="5383265"/>
                  <a:pt x="3337348" y="5399193"/>
                </a:cubicBezTo>
                <a:lnTo>
                  <a:pt x="3336819" y="5399828"/>
                </a:lnTo>
                <a:cubicBezTo>
                  <a:pt x="3346979" y="5383996"/>
                  <a:pt x="3359256" y="5369740"/>
                  <a:pt x="3373543" y="5357495"/>
                </a:cubicBezTo>
                <a:cubicBezTo>
                  <a:pt x="3359785" y="5347833"/>
                  <a:pt x="3347191" y="5336572"/>
                  <a:pt x="3336078" y="5323946"/>
                </a:cubicBezTo>
                <a:close/>
                <a:moveTo>
                  <a:pt x="3657388" y="5323099"/>
                </a:moveTo>
                <a:cubicBezTo>
                  <a:pt x="3646170" y="5335916"/>
                  <a:pt x="3633364" y="5347324"/>
                  <a:pt x="3619394" y="5357072"/>
                </a:cubicBezTo>
                <a:cubicBezTo>
                  <a:pt x="3634105" y="5369613"/>
                  <a:pt x="3646911" y="5384356"/>
                  <a:pt x="3657176" y="5400781"/>
                </a:cubicBezTo>
                <a:lnTo>
                  <a:pt x="3657282" y="5400675"/>
                </a:lnTo>
                <a:cubicBezTo>
                  <a:pt x="3667759" y="5384006"/>
                  <a:pt x="3680989" y="5369200"/>
                  <a:pt x="3696335" y="5356860"/>
                </a:cubicBezTo>
                <a:cubicBezTo>
                  <a:pt x="3682047" y="5347208"/>
                  <a:pt x="3668923" y="5335874"/>
                  <a:pt x="3657388" y="5323099"/>
                </a:cubicBezTo>
                <a:close/>
                <a:moveTo>
                  <a:pt x="3017520" y="5319289"/>
                </a:moveTo>
                <a:cubicBezTo>
                  <a:pt x="3004947" y="5333757"/>
                  <a:pt x="2990416" y="5346404"/>
                  <a:pt x="2974340" y="5356860"/>
                </a:cubicBezTo>
                <a:cubicBezTo>
                  <a:pt x="2991464" y="5370238"/>
                  <a:pt x="3006090" y="5386536"/>
                  <a:pt x="3017520" y="5405014"/>
                </a:cubicBezTo>
                <a:lnTo>
                  <a:pt x="3017731" y="5404909"/>
                </a:lnTo>
                <a:cubicBezTo>
                  <a:pt x="3028452" y="5386398"/>
                  <a:pt x="3042274" y="5369857"/>
                  <a:pt x="3058583" y="5356014"/>
                </a:cubicBezTo>
                <a:cubicBezTo>
                  <a:pt x="3043375" y="5345578"/>
                  <a:pt x="3029574" y="5333238"/>
                  <a:pt x="3017520" y="5319289"/>
                </a:cubicBezTo>
                <a:close/>
                <a:moveTo>
                  <a:pt x="3977110" y="5316538"/>
                </a:moveTo>
                <a:cubicBezTo>
                  <a:pt x="3964199" y="5331958"/>
                  <a:pt x="3949276" y="5345494"/>
                  <a:pt x="3932661" y="5356754"/>
                </a:cubicBezTo>
                <a:cubicBezTo>
                  <a:pt x="3951499" y="5372291"/>
                  <a:pt x="3967162" y="5391256"/>
                  <a:pt x="3978910" y="5412634"/>
                </a:cubicBezTo>
                <a:lnTo>
                  <a:pt x="3979016" y="5412740"/>
                </a:lnTo>
                <a:cubicBezTo>
                  <a:pt x="3991081" y="5391584"/>
                  <a:pt x="4007590" y="5373222"/>
                  <a:pt x="4027276" y="5358871"/>
                </a:cubicBezTo>
                <a:cubicBezTo>
                  <a:pt x="4008438" y="5347441"/>
                  <a:pt x="3991505" y="5333164"/>
                  <a:pt x="3977110" y="5316538"/>
                </a:cubicBezTo>
                <a:close/>
                <a:moveTo>
                  <a:pt x="2697480" y="5308600"/>
                </a:moveTo>
                <a:cubicBezTo>
                  <a:pt x="2681097" y="5328381"/>
                  <a:pt x="2660946" y="5344710"/>
                  <a:pt x="2638213" y="5356649"/>
                </a:cubicBezTo>
                <a:cubicBezTo>
                  <a:pt x="2663317" y="5372841"/>
                  <a:pt x="2683743" y="5395320"/>
                  <a:pt x="2697480" y="5421842"/>
                </a:cubicBezTo>
                <a:lnTo>
                  <a:pt x="2697585" y="5421736"/>
                </a:lnTo>
                <a:cubicBezTo>
                  <a:pt x="2709576" y="5396357"/>
                  <a:pt x="2727293" y="5374122"/>
                  <a:pt x="2749338" y="5356754"/>
                </a:cubicBezTo>
                <a:cubicBezTo>
                  <a:pt x="2729399" y="5343811"/>
                  <a:pt x="2711862" y="5327523"/>
                  <a:pt x="2697480" y="5308600"/>
                </a:cubicBezTo>
                <a:close/>
                <a:moveTo>
                  <a:pt x="4298632" y="5304367"/>
                </a:moveTo>
                <a:cubicBezTo>
                  <a:pt x="4282123" y="5326602"/>
                  <a:pt x="4261380" y="5345335"/>
                  <a:pt x="4237567" y="5359506"/>
                </a:cubicBezTo>
                <a:cubicBezTo>
                  <a:pt x="4263602" y="5378831"/>
                  <a:pt x="4283816" y="5404887"/>
                  <a:pt x="4296092" y="5434859"/>
                </a:cubicBezTo>
                <a:lnTo>
                  <a:pt x="4296622" y="5434542"/>
                </a:lnTo>
                <a:cubicBezTo>
                  <a:pt x="4310591" y="5402548"/>
                  <a:pt x="4334087" y="5375593"/>
                  <a:pt x="4363826" y="5357284"/>
                </a:cubicBezTo>
                <a:cubicBezTo>
                  <a:pt x="4338531" y="5344531"/>
                  <a:pt x="4316307" y="5326486"/>
                  <a:pt x="4298632" y="5304367"/>
                </a:cubicBezTo>
                <a:close/>
                <a:moveTo>
                  <a:pt x="2380403" y="5293466"/>
                </a:moveTo>
                <a:cubicBezTo>
                  <a:pt x="2359046" y="5322867"/>
                  <a:pt x="2329635" y="5345472"/>
                  <a:pt x="2295737" y="5358554"/>
                </a:cubicBezTo>
                <a:cubicBezTo>
                  <a:pt x="2315569" y="5367983"/>
                  <a:pt x="2333223" y="5381424"/>
                  <a:pt x="2347595" y="5398029"/>
                </a:cubicBezTo>
                <a:cubicBezTo>
                  <a:pt x="2361851" y="5414550"/>
                  <a:pt x="2372487" y="5433875"/>
                  <a:pt x="2378816" y="5454756"/>
                </a:cubicBezTo>
                <a:lnTo>
                  <a:pt x="2379450" y="5454756"/>
                </a:lnTo>
                <a:cubicBezTo>
                  <a:pt x="2390775" y="5414391"/>
                  <a:pt x="2416535" y="5379583"/>
                  <a:pt x="2451841" y="5356966"/>
                </a:cubicBezTo>
                <a:cubicBezTo>
                  <a:pt x="2423202" y="5341948"/>
                  <a:pt x="2398681" y="5320147"/>
                  <a:pt x="2380403" y="5293466"/>
                </a:cubicBezTo>
                <a:close/>
                <a:moveTo>
                  <a:pt x="4618567" y="5280237"/>
                </a:moveTo>
                <a:cubicBezTo>
                  <a:pt x="4599305" y="5312781"/>
                  <a:pt x="4571259" y="5339228"/>
                  <a:pt x="4537604" y="5356543"/>
                </a:cubicBezTo>
                <a:cubicBezTo>
                  <a:pt x="4559194" y="5369930"/>
                  <a:pt x="4577610" y="5388018"/>
                  <a:pt x="4591261" y="5409460"/>
                </a:cubicBezTo>
                <a:cubicBezTo>
                  <a:pt x="4598140" y="5420191"/>
                  <a:pt x="4603776" y="5431621"/>
                  <a:pt x="4608089" y="5443530"/>
                </a:cubicBezTo>
                <a:lnTo>
                  <a:pt x="4616887" y="5480092"/>
                </a:lnTo>
                <a:lnTo>
                  <a:pt x="4616662" y="5480897"/>
                </a:lnTo>
                <a:lnTo>
                  <a:pt x="4616979" y="5480473"/>
                </a:lnTo>
                <a:lnTo>
                  <a:pt x="4616887" y="5480092"/>
                </a:lnTo>
                <a:lnTo>
                  <a:pt x="4628540" y="5438402"/>
                </a:lnTo>
                <a:cubicBezTo>
                  <a:pt x="4646354" y="5398534"/>
                  <a:pt x="4681062" y="5367605"/>
                  <a:pt x="4724401" y="5355167"/>
                </a:cubicBezTo>
                <a:cubicBezTo>
                  <a:pt x="4680902" y="5344456"/>
                  <a:pt x="4643120" y="5317681"/>
                  <a:pt x="4618567" y="5280237"/>
                </a:cubicBezTo>
                <a:close/>
                <a:moveTo>
                  <a:pt x="1274127" y="5061903"/>
                </a:moveTo>
                <a:lnTo>
                  <a:pt x="1274551" y="5061903"/>
                </a:lnTo>
                <a:cubicBezTo>
                  <a:pt x="1323668" y="5062305"/>
                  <a:pt x="1367769" y="5092076"/>
                  <a:pt x="1386522" y="5137468"/>
                </a:cubicBezTo>
                <a:cubicBezTo>
                  <a:pt x="1392491" y="5152073"/>
                  <a:pt x="1395550" y="5167704"/>
                  <a:pt x="1395540" y="5183484"/>
                </a:cubicBezTo>
                <a:cubicBezTo>
                  <a:pt x="1395497" y="5250582"/>
                  <a:pt x="1341056" y="5304938"/>
                  <a:pt x="1273958" y="5304896"/>
                </a:cubicBezTo>
                <a:cubicBezTo>
                  <a:pt x="1206860" y="5304854"/>
                  <a:pt x="1152493" y="5250413"/>
                  <a:pt x="1152546" y="5183314"/>
                </a:cubicBezTo>
                <a:cubicBezTo>
                  <a:pt x="1152588" y="5116216"/>
                  <a:pt x="1207029" y="5061861"/>
                  <a:pt x="1274127" y="5061903"/>
                </a:cubicBezTo>
                <a:close/>
                <a:moveTo>
                  <a:pt x="5404062" y="5046769"/>
                </a:moveTo>
                <a:lnTo>
                  <a:pt x="5403956" y="5046980"/>
                </a:lnTo>
                <a:cubicBezTo>
                  <a:pt x="5424065" y="5046842"/>
                  <a:pt x="5444067" y="5051224"/>
                  <a:pt x="5462270" y="5059786"/>
                </a:cubicBezTo>
                <a:cubicBezTo>
                  <a:pt x="5499206" y="5077227"/>
                  <a:pt x="5526405" y="5110269"/>
                  <a:pt x="5536354" y="5149850"/>
                </a:cubicBezTo>
                <a:cubicBezTo>
                  <a:pt x="5551593" y="5210450"/>
                  <a:pt x="5523547" y="5273622"/>
                  <a:pt x="5468514" y="5303097"/>
                </a:cubicBezTo>
                <a:cubicBezTo>
                  <a:pt x="5450735" y="5312622"/>
                  <a:pt x="5431155" y="5318114"/>
                  <a:pt x="5411047" y="5319183"/>
                </a:cubicBezTo>
                <a:cubicBezTo>
                  <a:pt x="5372734" y="5321078"/>
                  <a:pt x="5335376" y="5306705"/>
                  <a:pt x="5308282" y="5279602"/>
                </a:cubicBezTo>
                <a:cubicBezTo>
                  <a:pt x="5269336" y="5240750"/>
                  <a:pt x="5257694" y="5182278"/>
                  <a:pt x="5278650" y="5131435"/>
                </a:cubicBezTo>
                <a:cubicBezTo>
                  <a:pt x="5299498" y="5080455"/>
                  <a:pt x="5349028" y="5047044"/>
                  <a:pt x="5404062" y="5046769"/>
                </a:cubicBezTo>
                <a:close/>
                <a:moveTo>
                  <a:pt x="1592580" y="5035444"/>
                </a:moveTo>
                <a:cubicBezTo>
                  <a:pt x="1630542" y="5035963"/>
                  <a:pt x="1666811" y="5051214"/>
                  <a:pt x="1693735" y="5077978"/>
                </a:cubicBezTo>
                <a:cubicBezTo>
                  <a:pt x="1751076" y="5134960"/>
                  <a:pt x="1751372" y="5227638"/>
                  <a:pt x="1694391" y="5284968"/>
                </a:cubicBezTo>
                <a:cubicBezTo>
                  <a:pt x="1637400" y="5342308"/>
                  <a:pt x="1544733" y="5342594"/>
                  <a:pt x="1487392" y="5285613"/>
                </a:cubicBezTo>
                <a:cubicBezTo>
                  <a:pt x="1430052" y="5228633"/>
                  <a:pt x="1429766" y="5135965"/>
                  <a:pt x="1486747" y="5078624"/>
                </a:cubicBezTo>
                <a:cubicBezTo>
                  <a:pt x="1500579" y="5064908"/>
                  <a:pt x="1517025" y="5054103"/>
                  <a:pt x="1535112" y="5046874"/>
                </a:cubicBezTo>
                <a:cubicBezTo>
                  <a:pt x="1553210" y="5039445"/>
                  <a:pt x="1572599" y="5035666"/>
                  <a:pt x="1592156" y="5035762"/>
                </a:cubicBezTo>
                <a:close/>
                <a:moveTo>
                  <a:pt x="3337454" y="5026025"/>
                </a:moveTo>
                <a:cubicBezTo>
                  <a:pt x="3334808" y="5028671"/>
                  <a:pt x="3331950" y="5031211"/>
                  <a:pt x="3328776" y="5034068"/>
                </a:cubicBezTo>
                <a:cubicBezTo>
                  <a:pt x="3331633" y="5036926"/>
                  <a:pt x="3334385" y="5039783"/>
                  <a:pt x="3337031" y="5042853"/>
                </a:cubicBezTo>
                <a:cubicBezTo>
                  <a:pt x="3339782" y="5039678"/>
                  <a:pt x="3342534" y="5036714"/>
                  <a:pt x="3345392" y="5033857"/>
                </a:cubicBezTo>
                <a:cubicBezTo>
                  <a:pt x="3342640" y="5031423"/>
                  <a:pt x="3339888" y="5028777"/>
                  <a:pt x="3337348" y="5026237"/>
                </a:cubicBezTo>
                <a:close/>
                <a:moveTo>
                  <a:pt x="3657176" y="5025708"/>
                </a:moveTo>
                <a:cubicBezTo>
                  <a:pt x="3654424" y="5028565"/>
                  <a:pt x="3651568" y="5031211"/>
                  <a:pt x="3648604" y="5034068"/>
                </a:cubicBezTo>
                <a:cubicBezTo>
                  <a:pt x="3651779" y="5037244"/>
                  <a:pt x="3654848" y="5040524"/>
                  <a:pt x="3657812" y="5043911"/>
                </a:cubicBezTo>
                <a:cubicBezTo>
                  <a:pt x="3660564" y="5040736"/>
                  <a:pt x="3663632" y="5037667"/>
                  <a:pt x="3666701" y="5034598"/>
                </a:cubicBezTo>
                <a:cubicBezTo>
                  <a:pt x="3663421" y="5031846"/>
                  <a:pt x="3660246" y="5028883"/>
                  <a:pt x="3657176" y="5025919"/>
                </a:cubicBezTo>
                <a:close/>
                <a:moveTo>
                  <a:pt x="3019107" y="5022639"/>
                </a:moveTo>
                <a:lnTo>
                  <a:pt x="3018578" y="5022956"/>
                </a:lnTo>
                <a:lnTo>
                  <a:pt x="3018675" y="5023047"/>
                </a:lnTo>
                <a:lnTo>
                  <a:pt x="3006090" y="5034915"/>
                </a:lnTo>
                <a:cubicBezTo>
                  <a:pt x="3010143" y="5038767"/>
                  <a:pt x="3013996" y="5042831"/>
                  <a:pt x="3017625" y="5047086"/>
                </a:cubicBezTo>
                <a:cubicBezTo>
                  <a:pt x="3021436" y="5042429"/>
                  <a:pt x="3025563" y="5037879"/>
                  <a:pt x="3029902" y="5033539"/>
                </a:cubicBezTo>
                <a:lnTo>
                  <a:pt x="3018675" y="5023047"/>
                </a:lnTo>
                <a:close/>
                <a:moveTo>
                  <a:pt x="3975946" y="5022321"/>
                </a:moveTo>
                <a:lnTo>
                  <a:pt x="3976052" y="5022533"/>
                </a:lnTo>
                <a:cubicBezTo>
                  <a:pt x="3971818" y="5026449"/>
                  <a:pt x="3967374" y="5030788"/>
                  <a:pt x="3962717" y="5034809"/>
                </a:cubicBezTo>
                <a:cubicBezTo>
                  <a:pt x="3967692" y="5039783"/>
                  <a:pt x="3972348" y="5044970"/>
                  <a:pt x="3976899" y="5050367"/>
                </a:cubicBezTo>
                <a:cubicBezTo>
                  <a:pt x="3981238" y="5045213"/>
                  <a:pt x="3985789" y="5040302"/>
                  <a:pt x="3990657" y="5035656"/>
                </a:cubicBezTo>
                <a:cubicBezTo>
                  <a:pt x="3985577" y="5031465"/>
                  <a:pt x="3980603" y="5027009"/>
                  <a:pt x="3975946" y="5022321"/>
                </a:cubicBezTo>
                <a:close/>
                <a:moveTo>
                  <a:pt x="2699914" y="5016923"/>
                </a:moveTo>
                <a:cubicBezTo>
                  <a:pt x="2692971" y="5023983"/>
                  <a:pt x="2685584" y="5030597"/>
                  <a:pt x="2677795" y="5036714"/>
                </a:cubicBezTo>
                <a:cubicBezTo>
                  <a:pt x="2684928" y="5043244"/>
                  <a:pt x="2691553" y="5050324"/>
                  <a:pt x="2697585" y="5057881"/>
                </a:cubicBezTo>
                <a:cubicBezTo>
                  <a:pt x="2703787" y="5049637"/>
                  <a:pt x="2710582" y="5041858"/>
                  <a:pt x="2717906" y="5034598"/>
                </a:cubicBezTo>
                <a:cubicBezTo>
                  <a:pt x="2711577" y="5029126"/>
                  <a:pt x="2705566" y="5023305"/>
                  <a:pt x="2699914" y="5017135"/>
                </a:cubicBezTo>
                <a:close/>
                <a:moveTo>
                  <a:pt x="4296940" y="5013220"/>
                </a:moveTo>
                <a:cubicBezTo>
                  <a:pt x="4289954" y="5021316"/>
                  <a:pt x="4282334" y="5028883"/>
                  <a:pt x="4274291" y="5035868"/>
                </a:cubicBezTo>
                <a:cubicBezTo>
                  <a:pt x="4283287" y="5044271"/>
                  <a:pt x="4291436" y="5053489"/>
                  <a:pt x="4298738" y="5063384"/>
                </a:cubicBezTo>
                <a:cubicBezTo>
                  <a:pt x="4306147" y="5053976"/>
                  <a:pt x="4314296" y="5045266"/>
                  <a:pt x="4323292" y="5037350"/>
                </a:cubicBezTo>
                <a:cubicBezTo>
                  <a:pt x="4313873" y="5030227"/>
                  <a:pt x="4305089" y="5022332"/>
                  <a:pt x="4296940" y="5013749"/>
                </a:cubicBezTo>
                <a:close/>
                <a:moveTo>
                  <a:pt x="2378816" y="5006340"/>
                </a:moveTo>
                <a:lnTo>
                  <a:pt x="2378921" y="5006975"/>
                </a:lnTo>
                <a:cubicBezTo>
                  <a:pt x="2368582" y="5018109"/>
                  <a:pt x="2357088" y="5028121"/>
                  <a:pt x="2344632" y="5036820"/>
                </a:cubicBezTo>
                <a:cubicBezTo>
                  <a:pt x="2357945" y="5047287"/>
                  <a:pt x="2369671" y="5059617"/>
                  <a:pt x="2379450" y="5073439"/>
                </a:cubicBezTo>
                <a:cubicBezTo>
                  <a:pt x="2388552" y="5060019"/>
                  <a:pt x="2399210" y="5047732"/>
                  <a:pt x="2411200" y="5036820"/>
                </a:cubicBezTo>
                <a:cubicBezTo>
                  <a:pt x="2399411" y="5027772"/>
                  <a:pt x="2388563" y="5017569"/>
                  <a:pt x="2378816" y="5006340"/>
                </a:cubicBezTo>
                <a:close/>
                <a:moveTo>
                  <a:pt x="4615921" y="4999355"/>
                </a:moveTo>
                <a:lnTo>
                  <a:pt x="4615921" y="5000625"/>
                </a:lnTo>
                <a:cubicBezTo>
                  <a:pt x="4604702" y="5014331"/>
                  <a:pt x="4591791" y="5026629"/>
                  <a:pt x="4577610" y="5037244"/>
                </a:cubicBezTo>
                <a:cubicBezTo>
                  <a:pt x="4594013" y="5051139"/>
                  <a:pt x="4607984" y="5067703"/>
                  <a:pt x="4618884" y="5086244"/>
                </a:cubicBezTo>
                <a:cubicBezTo>
                  <a:pt x="4630737" y="5067935"/>
                  <a:pt x="4645872" y="5051944"/>
                  <a:pt x="4663440" y="5039043"/>
                </a:cubicBezTo>
                <a:cubicBezTo>
                  <a:pt x="4645660" y="5028279"/>
                  <a:pt x="4629679" y="5014902"/>
                  <a:pt x="4615921" y="4999355"/>
                </a:cubicBezTo>
                <a:close/>
                <a:moveTo>
                  <a:pt x="2056977" y="4986232"/>
                </a:moveTo>
                <a:cubicBezTo>
                  <a:pt x="2039482" y="5007885"/>
                  <a:pt x="2017490" y="5025464"/>
                  <a:pt x="1992524" y="5037773"/>
                </a:cubicBezTo>
                <a:cubicBezTo>
                  <a:pt x="2005976" y="5045562"/>
                  <a:pt x="2018202" y="5055156"/>
                  <a:pt x="2028890" y="5066234"/>
                </a:cubicBezTo>
                <a:lnTo>
                  <a:pt x="2055794" y="5103285"/>
                </a:lnTo>
                <a:lnTo>
                  <a:pt x="2055601" y="5103601"/>
                </a:lnTo>
                <a:lnTo>
                  <a:pt x="2056024" y="5103601"/>
                </a:lnTo>
                <a:lnTo>
                  <a:pt x="2055794" y="5103285"/>
                </a:lnTo>
                <a:lnTo>
                  <a:pt x="2077900" y="5067060"/>
                </a:lnTo>
                <a:cubicBezTo>
                  <a:pt x="2086671" y="5055805"/>
                  <a:pt x="2096722" y="5045547"/>
                  <a:pt x="2107882" y="5036503"/>
                </a:cubicBezTo>
                <a:cubicBezTo>
                  <a:pt x="2088176" y="5022765"/>
                  <a:pt x="2070957" y="5005769"/>
                  <a:pt x="2056977" y="4986232"/>
                </a:cubicBezTo>
                <a:close/>
                <a:moveTo>
                  <a:pt x="4937231" y="4974802"/>
                </a:moveTo>
                <a:cubicBezTo>
                  <a:pt x="4920509" y="5000795"/>
                  <a:pt x="4898072" y="5022681"/>
                  <a:pt x="4871720" y="5038831"/>
                </a:cubicBezTo>
                <a:cubicBezTo>
                  <a:pt x="4901988" y="5060992"/>
                  <a:pt x="4924530" y="5092086"/>
                  <a:pt x="4936172" y="5127731"/>
                </a:cubicBezTo>
                <a:lnTo>
                  <a:pt x="4936278" y="5127837"/>
                </a:lnTo>
                <a:cubicBezTo>
                  <a:pt x="4951518" y="5087663"/>
                  <a:pt x="4982422" y="5055373"/>
                  <a:pt x="5021898" y="5038302"/>
                </a:cubicBezTo>
                <a:cubicBezTo>
                  <a:pt x="4988030" y="5025888"/>
                  <a:pt x="4958610" y="5003811"/>
                  <a:pt x="4937231" y="4974802"/>
                </a:cubicBezTo>
                <a:close/>
                <a:moveTo>
                  <a:pt x="956098" y="4747154"/>
                </a:moveTo>
                <a:cubicBezTo>
                  <a:pt x="987404" y="4747472"/>
                  <a:pt x="1017323" y="4760098"/>
                  <a:pt x="1039389" y="4782291"/>
                </a:cubicBezTo>
                <a:cubicBezTo>
                  <a:pt x="1061836" y="4804886"/>
                  <a:pt x="1074303" y="4835536"/>
                  <a:pt x="1073986" y="4867381"/>
                </a:cubicBezTo>
                <a:cubicBezTo>
                  <a:pt x="1073340" y="4933135"/>
                  <a:pt x="1019513" y="4985914"/>
                  <a:pt x="953759" y="4985269"/>
                </a:cubicBezTo>
                <a:cubicBezTo>
                  <a:pt x="888005" y="4984623"/>
                  <a:pt x="835226" y="4930796"/>
                  <a:pt x="835871" y="4865042"/>
                </a:cubicBezTo>
                <a:cubicBezTo>
                  <a:pt x="836517" y="4799288"/>
                  <a:pt x="890344" y="4746509"/>
                  <a:pt x="956098" y="4747154"/>
                </a:cubicBezTo>
                <a:close/>
                <a:moveTo>
                  <a:pt x="1273598" y="4720167"/>
                </a:moveTo>
                <a:lnTo>
                  <a:pt x="1274127" y="4720696"/>
                </a:lnTo>
                <a:cubicBezTo>
                  <a:pt x="1292606" y="4720834"/>
                  <a:pt x="1310894" y="4724496"/>
                  <a:pt x="1328007" y="4731481"/>
                </a:cubicBezTo>
                <a:cubicBezTo>
                  <a:pt x="1402239" y="4761823"/>
                  <a:pt x="1437820" y="4846595"/>
                  <a:pt x="1407488" y="4920827"/>
                </a:cubicBezTo>
                <a:cubicBezTo>
                  <a:pt x="1377145" y="4995058"/>
                  <a:pt x="1292373" y="5030650"/>
                  <a:pt x="1218141" y="5000308"/>
                </a:cubicBezTo>
                <a:cubicBezTo>
                  <a:pt x="1200478" y="4992857"/>
                  <a:pt x="1184423" y="4982083"/>
                  <a:pt x="1170834" y="4968558"/>
                </a:cubicBezTo>
                <a:cubicBezTo>
                  <a:pt x="1157287" y="4955074"/>
                  <a:pt x="1146492" y="4939083"/>
                  <a:pt x="1139084" y="4921462"/>
                </a:cubicBezTo>
                <a:cubicBezTo>
                  <a:pt x="1131760" y="4903894"/>
                  <a:pt x="1127982" y="4885045"/>
                  <a:pt x="1127971" y="4866005"/>
                </a:cubicBezTo>
                <a:cubicBezTo>
                  <a:pt x="1128543" y="4785783"/>
                  <a:pt x="1193376" y="4720855"/>
                  <a:pt x="1273598" y="4720167"/>
                </a:cubicBezTo>
                <a:close/>
                <a:moveTo>
                  <a:pt x="4293446" y="4710430"/>
                </a:moveTo>
                <a:lnTo>
                  <a:pt x="4291012" y="4712653"/>
                </a:lnTo>
                <a:lnTo>
                  <a:pt x="4296728" y="4718685"/>
                </a:lnTo>
                <a:lnTo>
                  <a:pt x="4299268" y="4716039"/>
                </a:lnTo>
                <a:lnTo>
                  <a:pt x="4299268" y="4715510"/>
                </a:lnTo>
                <a:cubicBezTo>
                  <a:pt x="4297468" y="4713690"/>
                  <a:pt x="4295458" y="4711997"/>
                  <a:pt x="4293446" y="4710430"/>
                </a:cubicBezTo>
                <a:close/>
                <a:moveTo>
                  <a:pt x="2380403" y="4706408"/>
                </a:moveTo>
                <a:lnTo>
                  <a:pt x="2380554" y="4706557"/>
                </a:lnTo>
                <a:lnTo>
                  <a:pt x="2370137" y="4715933"/>
                </a:lnTo>
                <a:cubicBezTo>
                  <a:pt x="2372995" y="4718685"/>
                  <a:pt x="2375747" y="4721543"/>
                  <a:pt x="2378498" y="4724612"/>
                </a:cubicBezTo>
                <a:cubicBezTo>
                  <a:pt x="2381673" y="4720908"/>
                  <a:pt x="2384848" y="4717415"/>
                  <a:pt x="2388129" y="4714028"/>
                </a:cubicBezTo>
                <a:lnTo>
                  <a:pt x="2380554" y="4706557"/>
                </a:lnTo>
                <a:lnTo>
                  <a:pt x="2380720" y="4706408"/>
                </a:lnTo>
                <a:close/>
                <a:moveTo>
                  <a:pt x="4614545" y="4702175"/>
                </a:moveTo>
                <a:cubicBezTo>
                  <a:pt x="4610206" y="4706832"/>
                  <a:pt x="4605760" y="4711277"/>
                  <a:pt x="4601316" y="4715298"/>
                </a:cubicBezTo>
                <a:cubicBezTo>
                  <a:pt x="4606502" y="4720696"/>
                  <a:pt x="4611476" y="4726305"/>
                  <a:pt x="4616132" y="4732020"/>
                </a:cubicBezTo>
                <a:cubicBezTo>
                  <a:pt x="4620789" y="4726940"/>
                  <a:pt x="4625657" y="4721860"/>
                  <a:pt x="4630737" y="4717098"/>
                </a:cubicBezTo>
                <a:cubicBezTo>
                  <a:pt x="4625023" y="4712462"/>
                  <a:pt x="4619625" y="4707478"/>
                  <a:pt x="4614545" y="4702175"/>
                </a:cubicBezTo>
                <a:close/>
                <a:moveTo>
                  <a:pt x="2058881" y="4692438"/>
                </a:moveTo>
                <a:lnTo>
                  <a:pt x="2059199" y="4692968"/>
                </a:lnTo>
                <a:cubicBezTo>
                  <a:pt x="2050489" y="4701985"/>
                  <a:pt x="2040953" y="4710166"/>
                  <a:pt x="2030729" y="4717415"/>
                </a:cubicBezTo>
                <a:cubicBezTo>
                  <a:pt x="2040604" y="4725575"/>
                  <a:pt x="2049610" y="4734719"/>
                  <a:pt x="2057612" y="4744720"/>
                </a:cubicBezTo>
                <a:cubicBezTo>
                  <a:pt x="2064850" y="4734222"/>
                  <a:pt x="2073042" y="4724411"/>
                  <a:pt x="2082059" y="4715404"/>
                </a:cubicBezTo>
                <a:cubicBezTo>
                  <a:pt x="2073793" y="4708313"/>
                  <a:pt x="2066046" y="4700641"/>
                  <a:pt x="2058881" y="4692438"/>
                </a:cubicBezTo>
                <a:close/>
                <a:moveTo>
                  <a:pt x="4935432" y="4684395"/>
                </a:moveTo>
                <a:lnTo>
                  <a:pt x="4936000" y="4684878"/>
                </a:lnTo>
                <a:lnTo>
                  <a:pt x="4903787" y="4716357"/>
                </a:lnTo>
                <a:cubicBezTo>
                  <a:pt x="4916487" y="4728030"/>
                  <a:pt x="4927706" y="4741302"/>
                  <a:pt x="4937019" y="4755833"/>
                </a:cubicBezTo>
                <a:cubicBezTo>
                  <a:pt x="4947815" y="4741471"/>
                  <a:pt x="4960514" y="4728707"/>
                  <a:pt x="4974907" y="4717944"/>
                </a:cubicBezTo>
                <a:lnTo>
                  <a:pt x="4936000" y="4684878"/>
                </a:lnTo>
                <a:lnTo>
                  <a:pt x="4936278" y="4684607"/>
                </a:lnTo>
                <a:close/>
                <a:moveTo>
                  <a:pt x="1737995" y="4668203"/>
                </a:moveTo>
                <a:cubicBezTo>
                  <a:pt x="1720628" y="4689243"/>
                  <a:pt x="1698985" y="4706345"/>
                  <a:pt x="1674495" y="4718368"/>
                </a:cubicBezTo>
                <a:cubicBezTo>
                  <a:pt x="1700741" y="4732676"/>
                  <a:pt x="1722670" y="4753758"/>
                  <a:pt x="1737995" y="4779433"/>
                </a:cubicBezTo>
                <a:cubicBezTo>
                  <a:pt x="1749858" y="4755896"/>
                  <a:pt x="1766506" y="4735089"/>
                  <a:pt x="1786890" y="4718368"/>
                </a:cubicBezTo>
                <a:cubicBezTo>
                  <a:pt x="1767946" y="4704451"/>
                  <a:pt x="1751425" y="4687496"/>
                  <a:pt x="1737995" y="4668203"/>
                </a:cubicBezTo>
                <a:close/>
                <a:moveTo>
                  <a:pt x="5258223" y="4652116"/>
                </a:moveTo>
                <a:cubicBezTo>
                  <a:pt x="5242136" y="4678945"/>
                  <a:pt x="5220123" y="4701773"/>
                  <a:pt x="5193877" y="4718897"/>
                </a:cubicBezTo>
                <a:cubicBezTo>
                  <a:pt x="5222663" y="4739894"/>
                  <a:pt x="5244782" y="4768840"/>
                  <a:pt x="5257377" y="4802188"/>
                </a:cubicBezTo>
                <a:lnTo>
                  <a:pt x="5257377" y="4801764"/>
                </a:lnTo>
                <a:cubicBezTo>
                  <a:pt x="5274734" y="4762691"/>
                  <a:pt x="5307012" y="4732200"/>
                  <a:pt x="5347018" y="4717098"/>
                </a:cubicBezTo>
                <a:cubicBezTo>
                  <a:pt x="5311352" y="4705329"/>
                  <a:pt x="5280236" y="4682585"/>
                  <a:pt x="5258223" y="4652116"/>
                </a:cubicBezTo>
                <a:close/>
                <a:moveTo>
                  <a:pt x="638069" y="4442460"/>
                </a:moveTo>
                <a:cubicBezTo>
                  <a:pt x="683546" y="4442661"/>
                  <a:pt x="723805" y="4471892"/>
                  <a:pt x="738082" y="4515062"/>
                </a:cubicBezTo>
                <a:cubicBezTo>
                  <a:pt x="742664" y="4529042"/>
                  <a:pt x="744283" y="4543817"/>
                  <a:pt x="742844" y="4558454"/>
                </a:cubicBezTo>
                <a:cubicBezTo>
                  <a:pt x="741489" y="4573133"/>
                  <a:pt x="737013" y="4587346"/>
                  <a:pt x="729720" y="4600152"/>
                </a:cubicBezTo>
                <a:cubicBezTo>
                  <a:pt x="722502" y="4613000"/>
                  <a:pt x="712660" y="4624176"/>
                  <a:pt x="700828" y="4632960"/>
                </a:cubicBezTo>
                <a:cubicBezTo>
                  <a:pt x="689038" y="4641776"/>
                  <a:pt x="675512" y="4647989"/>
                  <a:pt x="661141" y="4651163"/>
                </a:cubicBezTo>
                <a:cubicBezTo>
                  <a:pt x="652452" y="4653259"/>
                  <a:pt x="643530" y="4654243"/>
                  <a:pt x="634598" y="4654095"/>
                </a:cubicBezTo>
                <a:cubicBezTo>
                  <a:pt x="576146" y="4653143"/>
                  <a:pt x="529547" y="4604988"/>
                  <a:pt x="530510" y="4546537"/>
                </a:cubicBezTo>
                <a:cubicBezTo>
                  <a:pt x="531473" y="4488096"/>
                  <a:pt x="579627" y="4441497"/>
                  <a:pt x="638069" y="4442460"/>
                </a:cubicBezTo>
                <a:close/>
                <a:moveTo>
                  <a:pt x="955569" y="4415049"/>
                </a:moveTo>
                <a:cubicBezTo>
                  <a:pt x="990695" y="4415113"/>
                  <a:pt x="1024371" y="4429072"/>
                  <a:pt x="1049231" y="4453890"/>
                </a:cubicBezTo>
                <a:cubicBezTo>
                  <a:pt x="1074325" y="4478920"/>
                  <a:pt x="1088390" y="4512924"/>
                  <a:pt x="1088315" y="4548368"/>
                </a:cubicBezTo>
                <a:cubicBezTo>
                  <a:pt x="1088167" y="4621837"/>
                  <a:pt x="1028477" y="4681273"/>
                  <a:pt x="955008" y="4681114"/>
                </a:cubicBezTo>
                <a:cubicBezTo>
                  <a:pt x="881528" y="4680956"/>
                  <a:pt x="822102" y="4621266"/>
                  <a:pt x="822251" y="4547796"/>
                </a:cubicBezTo>
                <a:cubicBezTo>
                  <a:pt x="822409" y="4474327"/>
                  <a:pt x="882099" y="4414891"/>
                  <a:pt x="955569" y="4415049"/>
                </a:cubicBezTo>
                <a:close/>
                <a:moveTo>
                  <a:pt x="2060363" y="4387215"/>
                </a:moveTo>
                <a:cubicBezTo>
                  <a:pt x="2057294" y="4390178"/>
                  <a:pt x="2054013" y="4393036"/>
                  <a:pt x="2050838" y="4395788"/>
                </a:cubicBezTo>
                <a:cubicBezTo>
                  <a:pt x="2053590" y="4398433"/>
                  <a:pt x="2056448" y="4401185"/>
                  <a:pt x="2059093" y="4403937"/>
                </a:cubicBezTo>
                <a:cubicBezTo>
                  <a:pt x="2061950" y="4400762"/>
                  <a:pt x="2064702" y="4397693"/>
                  <a:pt x="2067771" y="4394624"/>
                </a:cubicBezTo>
                <a:close/>
                <a:moveTo>
                  <a:pt x="4935432" y="4380230"/>
                </a:moveTo>
                <a:lnTo>
                  <a:pt x="4935326" y="4381077"/>
                </a:lnTo>
                <a:cubicBezTo>
                  <a:pt x="4930880" y="4386051"/>
                  <a:pt x="4926224" y="4390919"/>
                  <a:pt x="4921356" y="4395576"/>
                </a:cubicBezTo>
                <a:cubicBezTo>
                  <a:pt x="4926542" y="4400804"/>
                  <a:pt x="4931516" y="4406318"/>
                  <a:pt x="4936172" y="4412086"/>
                </a:cubicBezTo>
                <a:cubicBezTo>
                  <a:pt x="4941253" y="4406466"/>
                  <a:pt x="4946651" y="4401227"/>
                  <a:pt x="4952471" y="4396423"/>
                </a:cubicBezTo>
                <a:cubicBezTo>
                  <a:pt x="4946439" y="4391353"/>
                  <a:pt x="4940829" y="4385945"/>
                  <a:pt x="4935432" y="4380230"/>
                </a:cubicBezTo>
                <a:close/>
                <a:moveTo>
                  <a:pt x="1740641" y="4370282"/>
                </a:moveTo>
                <a:cubicBezTo>
                  <a:pt x="1730364" y="4381246"/>
                  <a:pt x="1718945" y="4391078"/>
                  <a:pt x="1706563" y="4399598"/>
                </a:cubicBezTo>
                <a:cubicBezTo>
                  <a:pt x="1718013" y="4408318"/>
                  <a:pt x="1728449" y="4418288"/>
                  <a:pt x="1737677" y="4429337"/>
                </a:cubicBezTo>
                <a:cubicBezTo>
                  <a:pt x="1746027" y="4417304"/>
                  <a:pt x="1755680" y="4406233"/>
                  <a:pt x="1766464" y="4396317"/>
                </a:cubicBezTo>
                <a:cubicBezTo>
                  <a:pt x="1757129" y="4388390"/>
                  <a:pt x="1748493" y="4379680"/>
                  <a:pt x="1740641" y="4370282"/>
                </a:cubicBezTo>
                <a:close/>
                <a:moveTo>
                  <a:pt x="5255577" y="4357688"/>
                </a:moveTo>
                <a:lnTo>
                  <a:pt x="5255577" y="4357899"/>
                </a:lnTo>
                <a:cubicBezTo>
                  <a:pt x="5244676" y="4372557"/>
                  <a:pt x="5231871" y="4385787"/>
                  <a:pt x="5217690" y="4397269"/>
                </a:cubicBezTo>
                <a:cubicBezTo>
                  <a:pt x="5233670" y="4411038"/>
                  <a:pt x="5247322" y="4427220"/>
                  <a:pt x="5258329" y="4445212"/>
                </a:cubicBezTo>
                <a:cubicBezTo>
                  <a:pt x="5271346" y="4427337"/>
                  <a:pt x="5287539" y="4412012"/>
                  <a:pt x="5306166" y="4400021"/>
                </a:cubicBezTo>
                <a:cubicBezTo>
                  <a:pt x="5287010" y="4388940"/>
                  <a:pt x="5269865" y="4374621"/>
                  <a:pt x="5255577" y="4357688"/>
                </a:cubicBezTo>
                <a:close/>
                <a:moveTo>
                  <a:pt x="1417426" y="4336733"/>
                </a:moveTo>
                <a:cubicBezTo>
                  <a:pt x="1396523" y="4364821"/>
                  <a:pt x="1367758" y="4386072"/>
                  <a:pt x="1334770" y="4397798"/>
                </a:cubicBezTo>
                <a:cubicBezTo>
                  <a:pt x="1370393" y="4412594"/>
                  <a:pt x="1399741" y="4439349"/>
                  <a:pt x="1417743" y="4473470"/>
                </a:cubicBezTo>
                <a:lnTo>
                  <a:pt x="1417955" y="4473364"/>
                </a:lnTo>
                <a:cubicBezTo>
                  <a:pt x="1430793" y="4443953"/>
                  <a:pt x="1450901" y="4418277"/>
                  <a:pt x="1476375" y="4398751"/>
                </a:cubicBezTo>
                <a:cubicBezTo>
                  <a:pt x="1452647" y="4382379"/>
                  <a:pt x="1432581" y="4361254"/>
                  <a:pt x="1417426" y="4336733"/>
                </a:cubicBezTo>
                <a:close/>
                <a:moveTo>
                  <a:pt x="637857" y="4111519"/>
                </a:moveTo>
                <a:cubicBezTo>
                  <a:pt x="669046" y="4112006"/>
                  <a:pt x="698796" y="4124695"/>
                  <a:pt x="720725" y="4146868"/>
                </a:cubicBezTo>
                <a:cubicBezTo>
                  <a:pt x="743002" y="4169463"/>
                  <a:pt x="755290" y="4200049"/>
                  <a:pt x="754856" y="4231778"/>
                </a:cubicBezTo>
                <a:cubicBezTo>
                  <a:pt x="753957" y="4297289"/>
                  <a:pt x="700119" y="4349676"/>
                  <a:pt x="634598" y="4348777"/>
                </a:cubicBezTo>
                <a:cubicBezTo>
                  <a:pt x="569087" y="4347877"/>
                  <a:pt x="516699" y="4294029"/>
                  <a:pt x="517599" y="4228518"/>
                </a:cubicBezTo>
                <a:cubicBezTo>
                  <a:pt x="518498" y="4162996"/>
                  <a:pt x="572336" y="4110620"/>
                  <a:pt x="637857" y="4111519"/>
                </a:cubicBezTo>
                <a:close/>
                <a:moveTo>
                  <a:pt x="4932362" y="4071091"/>
                </a:moveTo>
                <a:cubicBezTo>
                  <a:pt x="4931622" y="4072075"/>
                  <a:pt x="4930776" y="4072996"/>
                  <a:pt x="4929928" y="4073843"/>
                </a:cubicBezTo>
                <a:cubicBezTo>
                  <a:pt x="4931834" y="4075748"/>
                  <a:pt x="4933632" y="4077758"/>
                  <a:pt x="4935432" y="4079663"/>
                </a:cubicBezTo>
                <a:lnTo>
                  <a:pt x="4938395" y="4076806"/>
                </a:lnTo>
                <a:close/>
                <a:moveTo>
                  <a:pt x="1741699" y="4063471"/>
                </a:moveTo>
                <a:cubicBezTo>
                  <a:pt x="1736714" y="4068636"/>
                  <a:pt x="1731412" y="4073472"/>
                  <a:pt x="1725824" y="4077970"/>
                </a:cubicBezTo>
                <a:cubicBezTo>
                  <a:pt x="1730840" y="4082288"/>
                  <a:pt x="1735614" y="4086881"/>
                  <a:pt x="1740112" y="4091728"/>
                </a:cubicBezTo>
                <a:cubicBezTo>
                  <a:pt x="1744525" y="4086395"/>
                  <a:pt x="1749223" y="4081314"/>
                  <a:pt x="1754188" y="4076488"/>
                </a:cubicBezTo>
                <a:cubicBezTo>
                  <a:pt x="1750166" y="4072361"/>
                  <a:pt x="1746038" y="4068022"/>
                  <a:pt x="1742016" y="4063471"/>
                </a:cubicBezTo>
                <a:close/>
                <a:moveTo>
                  <a:pt x="5254096" y="4054157"/>
                </a:moveTo>
                <a:cubicBezTo>
                  <a:pt x="5247322" y="4062391"/>
                  <a:pt x="5240020" y="4070128"/>
                  <a:pt x="5232189" y="4077335"/>
                </a:cubicBezTo>
                <a:cubicBezTo>
                  <a:pt x="5240655" y="4085569"/>
                  <a:pt x="5248486" y="4094491"/>
                  <a:pt x="5255577" y="4104005"/>
                </a:cubicBezTo>
                <a:cubicBezTo>
                  <a:pt x="5263303" y="4094713"/>
                  <a:pt x="5271876" y="4086236"/>
                  <a:pt x="5281295" y="4078711"/>
                </a:cubicBezTo>
                <a:cubicBezTo>
                  <a:pt x="5271558" y="4071324"/>
                  <a:pt x="5262457" y="4063111"/>
                  <a:pt x="5254096" y="4054157"/>
                </a:cubicBezTo>
                <a:close/>
                <a:moveTo>
                  <a:pt x="1419648" y="4036589"/>
                </a:moveTo>
                <a:lnTo>
                  <a:pt x="1419754" y="4036907"/>
                </a:lnTo>
                <a:cubicBezTo>
                  <a:pt x="1405107" y="4053967"/>
                  <a:pt x="1387549" y="4068297"/>
                  <a:pt x="1367896" y="4079240"/>
                </a:cubicBezTo>
                <a:cubicBezTo>
                  <a:pt x="1387263" y="4090998"/>
                  <a:pt x="1404217" y="4106334"/>
                  <a:pt x="1417849" y="4124431"/>
                </a:cubicBezTo>
                <a:cubicBezTo>
                  <a:pt x="1428612" y="4106746"/>
                  <a:pt x="1442000" y="4090797"/>
                  <a:pt x="1457536" y="4077123"/>
                </a:cubicBezTo>
                <a:cubicBezTo>
                  <a:pt x="1443238" y="4065281"/>
                  <a:pt x="1430506" y="4051660"/>
                  <a:pt x="1419648" y="4036589"/>
                </a:cubicBezTo>
                <a:close/>
                <a:moveTo>
                  <a:pt x="637857" y="3783436"/>
                </a:moveTo>
                <a:cubicBezTo>
                  <a:pt x="638566" y="3783436"/>
                  <a:pt x="639276" y="3783436"/>
                  <a:pt x="639984" y="3783436"/>
                </a:cubicBezTo>
                <a:cubicBezTo>
                  <a:pt x="710417" y="3784082"/>
                  <a:pt x="766984" y="3841697"/>
                  <a:pt x="766339" y="3912129"/>
                </a:cubicBezTo>
                <a:cubicBezTo>
                  <a:pt x="767863" y="3966676"/>
                  <a:pt x="734970" y="4016290"/>
                  <a:pt x="684138" y="4036124"/>
                </a:cubicBezTo>
                <a:cubicBezTo>
                  <a:pt x="617654" y="4062074"/>
                  <a:pt x="542723" y="4029202"/>
                  <a:pt x="516784" y="3962718"/>
                </a:cubicBezTo>
                <a:cubicBezTo>
                  <a:pt x="491469" y="3896106"/>
                  <a:pt x="522912" y="3821356"/>
                  <a:pt x="588221" y="3792855"/>
                </a:cubicBezTo>
                <a:cubicBezTo>
                  <a:pt x="603990" y="3786516"/>
                  <a:pt x="620860" y="3783319"/>
                  <a:pt x="637857" y="3783436"/>
                </a:cubicBezTo>
                <a:close/>
                <a:moveTo>
                  <a:pt x="1743075" y="3750945"/>
                </a:moveTo>
                <a:lnTo>
                  <a:pt x="1743124" y="3750997"/>
                </a:lnTo>
                <a:lnTo>
                  <a:pt x="1736513" y="3757084"/>
                </a:lnTo>
                <a:cubicBezTo>
                  <a:pt x="1738736" y="3759094"/>
                  <a:pt x="1740747" y="3761105"/>
                  <a:pt x="1742863" y="3763222"/>
                </a:cubicBezTo>
                <a:cubicBezTo>
                  <a:pt x="1744662" y="3760999"/>
                  <a:pt x="1746779" y="3758883"/>
                  <a:pt x="1748684" y="3756872"/>
                </a:cubicBezTo>
                <a:lnTo>
                  <a:pt x="1743124" y="3750997"/>
                </a:lnTo>
                <a:lnTo>
                  <a:pt x="1743180" y="3750945"/>
                </a:lnTo>
                <a:close/>
                <a:moveTo>
                  <a:pt x="5253461" y="3743219"/>
                </a:moveTo>
                <a:cubicBezTo>
                  <a:pt x="5249651" y="3748013"/>
                  <a:pt x="5245630" y="3752543"/>
                  <a:pt x="5241184" y="3756766"/>
                </a:cubicBezTo>
                <a:cubicBezTo>
                  <a:pt x="5245734" y="3761422"/>
                  <a:pt x="5250286" y="3766185"/>
                  <a:pt x="5254413" y="3771159"/>
                </a:cubicBezTo>
                <a:cubicBezTo>
                  <a:pt x="5258753" y="3766185"/>
                  <a:pt x="5264151" y="3761528"/>
                  <a:pt x="5269336" y="3756978"/>
                </a:cubicBezTo>
                <a:cubicBezTo>
                  <a:pt x="5263939" y="3752702"/>
                  <a:pt x="5258859" y="3748109"/>
                  <a:pt x="5254096" y="3743219"/>
                </a:cubicBezTo>
                <a:close/>
                <a:moveTo>
                  <a:pt x="1420283" y="3726815"/>
                </a:moveTo>
                <a:cubicBezTo>
                  <a:pt x="1409827" y="3738330"/>
                  <a:pt x="1398068" y="3748596"/>
                  <a:pt x="1385252" y="3757401"/>
                </a:cubicBezTo>
                <a:cubicBezTo>
                  <a:pt x="1397836" y="3766344"/>
                  <a:pt x="1409318" y="3776747"/>
                  <a:pt x="1419437" y="3788410"/>
                </a:cubicBezTo>
                <a:cubicBezTo>
                  <a:pt x="1427776" y="3776917"/>
                  <a:pt x="1437248" y="3766280"/>
                  <a:pt x="1447694" y="3756660"/>
                </a:cubicBezTo>
                <a:cubicBezTo>
                  <a:pt x="1437640" y="3747686"/>
                  <a:pt x="1428422" y="3737800"/>
                  <a:pt x="1420177" y="3727133"/>
                </a:cubicBezTo>
                <a:close/>
                <a:moveTo>
                  <a:pt x="1098761" y="3684799"/>
                </a:moveTo>
                <a:cubicBezTo>
                  <a:pt x="1074356" y="3722677"/>
                  <a:pt x="1035907" y="3749326"/>
                  <a:pt x="991870" y="3758883"/>
                </a:cubicBezTo>
                <a:cubicBezTo>
                  <a:pt x="1014423" y="3763899"/>
                  <a:pt x="1035569" y="3773869"/>
                  <a:pt x="1053782" y="3788093"/>
                </a:cubicBezTo>
                <a:cubicBezTo>
                  <a:pt x="1072028" y="3802370"/>
                  <a:pt x="1086982" y="3820414"/>
                  <a:pt x="1097597" y="3841009"/>
                </a:cubicBezTo>
                <a:lnTo>
                  <a:pt x="1097597" y="3840903"/>
                </a:lnTo>
                <a:cubicBezTo>
                  <a:pt x="1111060" y="3807672"/>
                  <a:pt x="1133760" y="3778991"/>
                  <a:pt x="1163002" y="3758248"/>
                </a:cubicBezTo>
                <a:cubicBezTo>
                  <a:pt x="1135771" y="3739536"/>
                  <a:pt x="1113684" y="3714274"/>
                  <a:pt x="1098761" y="3684799"/>
                </a:cubicBezTo>
                <a:close/>
                <a:moveTo>
                  <a:pt x="319828" y="3495146"/>
                </a:moveTo>
                <a:cubicBezTo>
                  <a:pt x="346445" y="3495156"/>
                  <a:pt x="371972" y="3505697"/>
                  <a:pt x="390842" y="3524462"/>
                </a:cubicBezTo>
                <a:cubicBezTo>
                  <a:pt x="409914" y="3543416"/>
                  <a:pt x="420635" y="3569197"/>
                  <a:pt x="420613" y="3596079"/>
                </a:cubicBezTo>
                <a:cubicBezTo>
                  <a:pt x="420560" y="3651790"/>
                  <a:pt x="375369" y="3696907"/>
                  <a:pt x="319669" y="3696864"/>
                </a:cubicBezTo>
                <a:cubicBezTo>
                  <a:pt x="263969" y="3696822"/>
                  <a:pt x="218842" y="3651631"/>
                  <a:pt x="218895" y="3595931"/>
                </a:cubicBezTo>
                <a:cubicBezTo>
                  <a:pt x="218937" y="3540220"/>
                  <a:pt x="264128" y="3495104"/>
                  <a:pt x="319828" y="3495146"/>
                </a:cubicBezTo>
                <a:close/>
                <a:moveTo>
                  <a:pt x="637857" y="3462761"/>
                </a:moveTo>
                <a:lnTo>
                  <a:pt x="638281" y="3462761"/>
                </a:lnTo>
                <a:cubicBezTo>
                  <a:pt x="656304" y="3462793"/>
                  <a:pt x="674126" y="3466465"/>
                  <a:pt x="690700" y="3473556"/>
                </a:cubicBezTo>
                <a:cubicBezTo>
                  <a:pt x="758677" y="3502639"/>
                  <a:pt x="790204" y="3581326"/>
                  <a:pt x="761111" y="3649303"/>
                </a:cubicBezTo>
                <a:cubicBezTo>
                  <a:pt x="732028" y="3717290"/>
                  <a:pt x="653341" y="3748807"/>
                  <a:pt x="585364" y="3719724"/>
                </a:cubicBezTo>
                <a:cubicBezTo>
                  <a:pt x="517514" y="3690557"/>
                  <a:pt x="485753" y="3612229"/>
                  <a:pt x="514138" y="3544041"/>
                </a:cubicBezTo>
                <a:cubicBezTo>
                  <a:pt x="520805" y="3527848"/>
                  <a:pt x="530669" y="3513159"/>
                  <a:pt x="543136" y="3500861"/>
                </a:cubicBezTo>
                <a:cubicBezTo>
                  <a:pt x="555604" y="3488552"/>
                  <a:pt x="570388" y="3478837"/>
                  <a:pt x="586634" y="3472286"/>
                </a:cubicBezTo>
                <a:cubicBezTo>
                  <a:pt x="602879" y="3465650"/>
                  <a:pt x="620310" y="3462412"/>
                  <a:pt x="637857" y="3462761"/>
                </a:cubicBezTo>
                <a:close/>
                <a:moveTo>
                  <a:pt x="1744239" y="3436408"/>
                </a:moveTo>
                <a:lnTo>
                  <a:pt x="1741170" y="3439160"/>
                </a:lnTo>
                <a:lnTo>
                  <a:pt x="1743075" y="3441171"/>
                </a:lnTo>
                <a:lnTo>
                  <a:pt x="1745932" y="3438208"/>
                </a:lnTo>
                <a:close/>
                <a:moveTo>
                  <a:pt x="5253143" y="3428577"/>
                </a:moveTo>
                <a:lnTo>
                  <a:pt x="5253199" y="3428628"/>
                </a:lnTo>
                <a:lnTo>
                  <a:pt x="5244782" y="3437361"/>
                </a:lnTo>
                <a:cubicBezTo>
                  <a:pt x="5248064" y="3440536"/>
                  <a:pt x="5251132" y="3443922"/>
                  <a:pt x="5254202" y="3447204"/>
                </a:cubicBezTo>
                <a:cubicBezTo>
                  <a:pt x="5257271" y="3444134"/>
                  <a:pt x="5260445" y="3441171"/>
                  <a:pt x="5263727" y="3438208"/>
                </a:cubicBezTo>
                <a:lnTo>
                  <a:pt x="5253199" y="3428628"/>
                </a:lnTo>
                <a:lnTo>
                  <a:pt x="5253249" y="3428577"/>
                </a:lnTo>
                <a:close/>
                <a:moveTo>
                  <a:pt x="1418907" y="3413019"/>
                </a:moveTo>
                <a:cubicBezTo>
                  <a:pt x="1410398" y="3422078"/>
                  <a:pt x="1401000" y="3430270"/>
                  <a:pt x="1390862" y="3437467"/>
                </a:cubicBezTo>
                <a:cubicBezTo>
                  <a:pt x="1401318" y="3445108"/>
                  <a:pt x="1410991" y="3453755"/>
                  <a:pt x="1419754" y="3463290"/>
                </a:cubicBezTo>
                <a:cubicBezTo>
                  <a:pt x="1426654" y="3454591"/>
                  <a:pt x="1434190" y="3446420"/>
                  <a:pt x="1442296" y="3438843"/>
                </a:cubicBezTo>
                <a:cubicBezTo>
                  <a:pt x="1433787" y="3430990"/>
                  <a:pt x="1425934" y="3422460"/>
                  <a:pt x="1418802" y="3413337"/>
                </a:cubicBezTo>
                <a:close/>
                <a:moveTo>
                  <a:pt x="1098232" y="3370157"/>
                </a:moveTo>
                <a:lnTo>
                  <a:pt x="1098323" y="3370290"/>
                </a:lnTo>
                <a:lnTo>
                  <a:pt x="1060701" y="3411459"/>
                </a:lnTo>
                <a:cubicBezTo>
                  <a:pt x="1045993" y="3422928"/>
                  <a:pt x="1029367" y="3431937"/>
                  <a:pt x="1011449" y="3437996"/>
                </a:cubicBezTo>
                <a:cubicBezTo>
                  <a:pt x="1047263" y="3450230"/>
                  <a:pt x="1077902" y="3474159"/>
                  <a:pt x="1098444" y="3505941"/>
                </a:cubicBezTo>
                <a:cubicBezTo>
                  <a:pt x="1112224" y="3479028"/>
                  <a:pt x="1132078" y="3455691"/>
                  <a:pt x="1156440" y="3437784"/>
                </a:cubicBezTo>
                <a:cubicBezTo>
                  <a:pt x="1144317" y="3428847"/>
                  <a:pt x="1133282" y="3418599"/>
                  <a:pt x="1123519" y="3407257"/>
                </a:cubicBezTo>
                <a:lnTo>
                  <a:pt x="1098323" y="3370290"/>
                </a:lnTo>
                <a:lnTo>
                  <a:pt x="1098444" y="3370157"/>
                </a:lnTo>
                <a:close/>
                <a:moveTo>
                  <a:pt x="320463" y="3175000"/>
                </a:moveTo>
                <a:cubicBezTo>
                  <a:pt x="362108" y="3175032"/>
                  <a:pt x="399669" y="3200061"/>
                  <a:pt x="415713" y="3238500"/>
                </a:cubicBezTo>
                <a:cubicBezTo>
                  <a:pt x="428963" y="3270695"/>
                  <a:pt x="425397" y="3307366"/>
                  <a:pt x="406188" y="3336396"/>
                </a:cubicBezTo>
                <a:cubicBezTo>
                  <a:pt x="396758" y="3350683"/>
                  <a:pt x="383921" y="3362389"/>
                  <a:pt x="368829" y="3370474"/>
                </a:cubicBezTo>
                <a:cubicBezTo>
                  <a:pt x="364733" y="3372760"/>
                  <a:pt x="360489" y="3374771"/>
                  <a:pt x="356118" y="3376475"/>
                </a:cubicBezTo>
                <a:cubicBezTo>
                  <a:pt x="302725" y="3397398"/>
                  <a:pt x="242496" y="3371077"/>
                  <a:pt x="221572" y="3317695"/>
                </a:cubicBezTo>
                <a:cubicBezTo>
                  <a:pt x="200649" y="3264313"/>
                  <a:pt x="226970" y="3204072"/>
                  <a:pt x="280352" y="3183149"/>
                </a:cubicBezTo>
                <a:cubicBezTo>
                  <a:pt x="292862" y="3177985"/>
                  <a:pt x="306292" y="3175392"/>
                  <a:pt x="319828" y="3175529"/>
                </a:cubicBezTo>
                <a:close/>
                <a:moveTo>
                  <a:pt x="637328" y="3141557"/>
                </a:moveTo>
                <a:cubicBezTo>
                  <a:pt x="654960" y="3141610"/>
                  <a:pt x="672422" y="3145060"/>
                  <a:pt x="688753" y="3151706"/>
                </a:cubicBezTo>
                <a:cubicBezTo>
                  <a:pt x="759131" y="3180345"/>
                  <a:pt x="792966" y="3260619"/>
                  <a:pt x="764328" y="3330998"/>
                </a:cubicBezTo>
                <a:cubicBezTo>
                  <a:pt x="757671" y="3348027"/>
                  <a:pt x="747702" y="3363563"/>
                  <a:pt x="735012" y="3376719"/>
                </a:cubicBezTo>
                <a:cubicBezTo>
                  <a:pt x="722302" y="3389831"/>
                  <a:pt x="707073" y="3400235"/>
                  <a:pt x="690245" y="3407304"/>
                </a:cubicBezTo>
                <a:cubicBezTo>
                  <a:pt x="656399" y="3421549"/>
                  <a:pt x="618257" y="3421549"/>
                  <a:pt x="584411" y="3407304"/>
                </a:cubicBezTo>
                <a:cubicBezTo>
                  <a:pt x="567584" y="3400235"/>
                  <a:pt x="552355" y="3389831"/>
                  <a:pt x="539644" y="3376719"/>
                </a:cubicBezTo>
                <a:cubicBezTo>
                  <a:pt x="526986" y="3363532"/>
                  <a:pt x="517027" y="3348006"/>
                  <a:pt x="510328" y="3330998"/>
                </a:cubicBezTo>
                <a:cubicBezTo>
                  <a:pt x="504687" y="3316108"/>
                  <a:pt x="501628" y="3300360"/>
                  <a:pt x="501300" y="3284442"/>
                </a:cubicBezTo>
                <a:cubicBezTo>
                  <a:pt x="499692" y="3207417"/>
                  <a:pt x="560831" y="3143684"/>
                  <a:pt x="637857" y="3142086"/>
                </a:cubicBezTo>
                <a:close/>
                <a:moveTo>
                  <a:pt x="1744979" y="3118062"/>
                </a:moveTo>
                <a:lnTo>
                  <a:pt x="1743286" y="3119755"/>
                </a:lnTo>
                <a:lnTo>
                  <a:pt x="1744450" y="3120708"/>
                </a:lnTo>
                <a:lnTo>
                  <a:pt x="1745932" y="3119120"/>
                </a:lnTo>
                <a:close/>
                <a:moveTo>
                  <a:pt x="5253249" y="3109595"/>
                </a:moveTo>
                <a:cubicBezTo>
                  <a:pt x="5250498" y="3112558"/>
                  <a:pt x="5247852" y="3115310"/>
                  <a:pt x="5244994" y="3118167"/>
                </a:cubicBezTo>
                <a:lnTo>
                  <a:pt x="5245840" y="3118591"/>
                </a:lnTo>
                <a:lnTo>
                  <a:pt x="5253037" y="3126528"/>
                </a:lnTo>
                <a:cubicBezTo>
                  <a:pt x="5256001" y="3123671"/>
                  <a:pt x="5259069" y="3120813"/>
                  <a:pt x="5262245" y="3118062"/>
                </a:cubicBezTo>
                <a:cubicBezTo>
                  <a:pt x="5259175" y="3115310"/>
                  <a:pt x="5256107" y="3112558"/>
                  <a:pt x="5253249" y="3109595"/>
                </a:cubicBezTo>
                <a:close/>
                <a:moveTo>
                  <a:pt x="1419013" y="3095943"/>
                </a:moveTo>
                <a:cubicBezTo>
                  <a:pt x="1410969" y="3104695"/>
                  <a:pt x="1402112" y="3112675"/>
                  <a:pt x="1392555" y="3119755"/>
                </a:cubicBezTo>
                <a:lnTo>
                  <a:pt x="1393084" y="3119755"/>
                </a:lnTo>
                <a:cubicBezTo>
                  <a:pt x="1402429" y="3126613"/>
                  <a:pt x="1411118" y="3134339"/>
                  <a:pt x="1419013" y="3142827"/>
                </a:cubicBezTo>
                <a:cubicBezTo>
                  <a:pt x="1425427" y="3134403"/>
                  <a:pt x="1432507" y="3126518"/>
                  <a:pt x="1440180" y="3119226"/>
                </a:cubicBezTo>
                <a:cubicBezTo>
                  <a:pt x="1432496" y="3112061"/>
                  <a:pt x="1425416" y="3104272"/>
                  <a:pt x="1419013" y="3095943"/>
                </a:cubicBezTo>
                <a:close/>
                <a:moveTo>
                  <a:pt x="1098232" y="3051493"/>
                </a:moveTo>
                <a:cubicBezTo>
                  <a:pt x="1078071" y="3082459"/>
                  <a:pt x="1048342" y="3105986"/>
                  <a:pt x="1013565" y="3118485"/>
                </a:cubicBezTo>
                <a:lnTo>
                  <a:pt x="1013565" y="3118591"/>
                </a:lnTo>
                <a:cubicBezTo>
                  <a:pt x="1048554" y="3131344"/>
                  <a:pt x="1078473" y="3155061"/>
                  <a:pt x="1098867" y="3186219"/>
                </a:cubicBezTo>
                <a:cubicBezTo>
                  <a:pt x="1112668" y="3160131"/>
                  <a:pt x="1132162" y="3137482"/>
                  <a:pt x="1155911" y="3119967"/>
                </a:cubicBezTo>
                <a:cubicBezTo>
                  <a:pt x="1131760" y="3101795"/>
                  <a:pt x="1112043" y="3078385"/>
                  <a:pt x="1098232" y="3051493"/>
                </a:cubicBezTo>
                <a:close/>
                <a:moveTo>
                  <a:pt x="314430" y="2859723"/>
                </a:moveTo>
                <a:cubicBezTo>
                  <a:pt x="336000" y="2858601"/>
                  <a:pt x="357367" y="2864432"/>
                  <a:pt x="375391" y="2876339"/>
                </a:cubicBezTo>
                <a:cubicBezTo>
                  <a:pt x="403309" y="2894955"/>
                  <a:pt x="420126" y="2926260"/>
                  <a:pt x="420242" y="2959820"/>
                </a:cubicBezTo>
                <a:cubicBezTo>
                  <a:pt x="420423" y="3015456"/>
                  <a:pt x="375475" y="3060721"/>
                  <a:pt x="319828" y="3060912"/>
                </a:cubicBezTo>
                <a:lnTo>
                  <a:pt x="319934" y="3060383"/>
                </a:lnTo>
                <a:cubicBezTo>
                  <a:pt x="306715" y="3060499"/>
                  <a:pt x="293613" y="3057949"/>
                  <a:pt x="281410" y="3052868"/>
                </a:cubicBezTo>
                <a:cubicBezTo>
                  <a:pt x="269239" y="3048000"/>
                  <a:pt x="258138" y="3040814"/>
                  <a:pt x="248708" y="3031702"/>
                </a:cubicBezTo>
                <a:cubicBezTo>
                  <a:pt x="239299" y="3022410"/>
                  <a:pt x="231849" y="3011329"/>
                  <a:pt x="226801" y="2999105"/>
                </a:cubicBezTo>
                <a:cubicBezTo>
                  <a:pt x="222324" y="2988405"/>
                  <a:pt x="219731" y="2977018"/>
                  <a:pt x="219127" y="2965439"/>
                </a:cubicBezTo>
                <a:cubicBezTo>
                  <a:pt x="216249" y="2909930"/>
                  <a:pt x="258921" y="2862601"/>
                  <a:pt x="314430" y="2859723"/>
                </a:cubicBezTo>
                <a:close/>
                <a:moveTo>
                  <a:pt x="639508" y="2827020"/>
                </a:moveTo>
                <a:cubicBezTo>
                  <a:pt x="713391" y="2827486"/>
                  <a:pt x="772911" y="2887747"/>
                  <a:pt x="772456" y="2961619"/>
                </a:cubicBezTo>
                <a:cubicBezTo>
                  <a:pt x="772001" y="3035501"/>
                  <a:pt x="711740" y="3095022"/>
                  <a:pt x="637857" y="3094567"/>
                </a:cubicBezTo>
                <a:cubicBezTo>
                  <a:pt x="620215" y="3094482"/>
                  <a:pt x="602763" y="3090884"/>
                  <a:pt x="586528" y="3083983"/>
                </a:cubicBezTo>
                <a:cubicBezTo>
                  <a:pt x="536776" y="3062922"/>
                  <a:pt x="504581" y="3013996"/>
                  <a:pt x="504909" y="2959968"/>
                </a:cubicBezTo>
                <a:cubicBezTo>
                  <a:pt x="505365" y="2886086"/>
                  <a:pt x="565626" y="2826565"/>
                  <a:pt x="639508" y="2827020"/>
                </a:cubicBezTo>
                <a:close/>
                <a:moveTo>
                  <a:pt x="1743286" y="2796858"/>
                </a:moveTo>
                <a:lnTo>
                  <a:pt x="1740323" y="2799821"/>
                </a:lnTo>
                <a:cubicBezTo>
                  <a:pt x="1741985" y="2801250"/>
                  <a:pt x="1743583" y="2802774"/>
                  <a:pt x="1745085" y="2804372"/>
                </a:cubicBezTo>
                <a:lnTo>
                  <a:pt x="1747837" y="2801514"/>
                </a:lnTo>
                <a:close/>
                <a:moveTo>
                  <a:pt x="5254625" y="2787650"/>
                </a:moveTo>
                <a:cubicBezTo>
                  <a:pt x="5250392" y="2791672"/>
                  <a:pt x="5246476" y="2795799"/>
                  <a:pt x="5242348" y="2799821"/>
                </a:cubicBezTo>
                <a:cubicBezTo>
                  <a:pt x="5245840" y="2803525"/>
                  <a:pt x="5249545" y="2807335"/>
                  <a:pt x="5252932" y="2811251"/>
                </a:cubicBezTo>
                <a:lnTo>
                  <a:pt x="5254096" y="2811674"/>
                </a:lnTo>
                <a:cubicBezTo>
                  <a:pt x="5258435" y="2807441"/>
                  <a:pt x="5262985" y="2803419"/>
                  <a:pt x="5266901" y="2799821"/>
                </a:cubicBezTo>
                <a:cubicBezTo>
                  <a:pt x="5262775" y="2795693"/>
                  <a:pt x="5258647" y="2791777"/>
                  <a:pt x="5254625" y="2787650"/>
                </a:cubicBezTo>
                <a:close/>
                <a:moveTo>
                  <a:pt x="1417955" y="2770293"/>
                </a:moveTo>
                <a:cubicBezTo>
                  <a:pt x="1408779" y="2780570"/>
                  <a:pt x="1398566" y="2789862"/>
                  <a:pt x="1387475" y="2798022"/>
                </a:cubicBezTo>
                <a:lnTo>
                  <a:pt x="1419053" y="2825285"/>
                </a:lnTo>
                <a:lnTo>
                  <a:pt x="1419013" y="2825327"/>
                </a:lnTo>
                <a:lnTo>
                  <a:pt x="1419225" y="2825433"/>
                </a:lnTo>
                <a:lnTo>
                  <a:pt x="1419053" y="2825285"/>
                </a:lnTo>
                <a:lnTo>
                  <a:pt x="1443566" y="2798974"/>
                </a:lnTo>
                <a:cubicBezTo>
                  <a:pt x="1434232" y="2790158"/>
                  <a:pt x="1425670" y="2780559"/>
                  <a:pt x="1417955" y="2770293"/>
                </a:cubicBezTo>
                <a:close/>
                <a:moveTo>
                  <a:pt x="1098126" y="2721822"/>
                </a:moveTo>
                <a:cubicBezTo>
                  <a:pt x="1077372" y="2759615"/>
                  <a:pt x="1042469" y="2787629"/>
                  <a:pt x="1001077" y="2799715"/>
                </a:cubicBezTo>
                <a:cubicBezTo>
                  <a:pt x="1040479" y="2810732"/>
                  <a:pt x="1074526" y="2835709"/>
                  <a:pt x="1096856" y="2869988"/>
                </a:cubicBezTo>
                <a:cubicBezTo>
                  <a:pt x="1111842" y="2841212"/>
                  <a:pt x="1133644" y="2816542"/>
                  <a:pt x="1160356" y="2798128"/>
                </a:cubicBezTo>
                <a:cubicBezTo>
                  <a:pt x="1133295" y="2778601"/>
                  <a:pt x="1111874" y="2752281"/>
                  <a:pt x="1098232" y="2721822"/>
                </a:cubicBezTo>
                <a:close/>
                <a:moveTo>
                  <a:pt x="319775" y="2545927"/>
                </a:moveTo>
                <a:cubicBezTo>
                  <a:pt x="332518" y="2545927"/>
                  <a:pt x="345260" y="2548361"/>
                  <a:pt x="357293" y="2553229"/>
                </a:cubicBezTo>
                <a:cubicBezTo>
                  <a:pt x="381614" y="2562934"/>
                  <a:pt x="401023" y="2581995"/>
                  <a:pt x="411162" y="2606146"/>
                </a:cubicBezTo>
                <a:cubicBezTo>
                  <a:pt x="411331" y="2606537"/>
                  <a:pt x="411490" y="2606929"/>
                  <a:pt x="411649" y="2607321"/>
                </a:cubicBezTo>
                <a:cubicBezTo>
                  <a:pt x="431885" y="2657401"/>
                  <a:pt x="407691" y="2714392"/>
                  <a:pt x="357611" y="2734628"/>
                </a:cubicBezTo>
                <a:cubicBezTo>
                  <a:pt x="345577" y="2739358"/>
                  <a:pt x="332750" y="2741740"/>
                  <a:pt x="319828" y="2741613"/>
                </a:cubicBezTo>
                <a:lnTo>
                  <a:pt x="319828" y="2740131"/>
                </a:lnTo>
                <a:cubicBezTo>
                  <a:pt x="308091" y="2739983"/>
                  <a:pt x="296481" y="2737728"/>
                  <a:pt x="285548" y="2733485"/>
                </a:cubicBezTo>
                <a:cubicBezTo>
                  <a:pt x="234855" y="2713842"/>
                  <a:pt x="209698" y="2656830"/>
                  <a:pt x="229341" y="2606146"/>
                </a:cubicBezTo>
                <a:cubicBezTo>
                  <a:pt x="239193" y="2582143"/>
                  <a:pt x="258254" y="2563082"/>
                  <a:pt x="282257" y="2553229"/>
                </a:cubicBezTo>
                <a:cubicBezTo>
                  <a:pt x="294291" y="2548361"/>
                  <a:pt x="307033" y="2545927"/>
                  <a:pt x="319775" y="2545927"/>
                </a:cubicBezTo>
                <a:close/>
                <a:moveTo>
                  <a:pt x="642154" y="2509236"/>
                </a:moveTo>
                <a:cubicBezTo>
                  <a:pt x="692683" y="2511091"/>
                  <a:pt x="739614" y="2542575"/>
                  <a:pt x="758719" y="2592811"/>
                </a:cubicBezTo>
                <a:cubicBezTo>
                  <a:pt x="765048" y="2609056"/>
                  <a:pt x="768032" y="2626403"/>
                  <a:pt x="767503" y="2643823"/>
                </a:cubicBezTo>
                <a:cubicBezTo>
                  <a:pt x="767450" y="2715631"/>
                  <a:pt x="709654" y="2774029"/>
                  <a:pt x="637857" y="2774844"/>
                </a:cubicBezTo>
                <a:lnTo>
                  <a:pt x="638386" y="2774103"/>
                </a:lnTo>
                <a:cubicBezTo>
                  <a:pt x="604245" y="2773733"/>
                  <a:pt x="571552" y="2760229"/>
                  <a:pt x="547105" y="2736395"/>
                </a:cubicBezTo>
                <a:cubicBezTo>
                  <a:pt x="494580" y="2685193"/>
                  <a:pt x="493511" y="2601098"/>
                  <a:pt x="544724" y="2548573"/>
                </a:cubicBezTo>
                <a:cubicBezTo>
                  <a:pt x="556725" y="2536084"/>
                  <a:pt x="571129" y="2526157"/>
                  <a:pt x="587057" y="2519363"/>
                </a:cubicBezTo>
                <a:cubicBezTo>
                  <a:pt x="588465" y="2518770"/>
                  <a:pt x="589894" y="2518199"/>
                  <a:pt x="591322" y="2517659"/>
                </a:cubicBezTo>
                <a:cubicBezTo>
                  <a:pt x="608068" y="2511291"/>
                  <a:pt x="625311" y="2508617"/>
                  <a:pt x="642154" y="2509236"/>
                </a:cubicBezTo>
                <a:close/>
                <a:moveTo>
                  <a:pt x="1740747" y="2470574"/>
                </a:moveTo>
                <a:cubicBezTo>
                  <a:pt x="1737783" y="2473642"/>
                  <a:pt x="1734820" y="2476500"/>
                  <a:pt x="1731645" y="2479464"/>
                </a:cubicBezTo>
                <a:cubicBezTo>
                  <a:pt x="1735455" y="2482744"/>
                  <a:pt x="1739477" y="2486343"/>
                  <a:pt x="1743075" y="2490047"/>
                </a:cubicBezTo>
                <a:lnTo>
                  <a:pt x="1743392" y="2490047"/>
                </a:lnTo>
                <a:lnTo>
                  <a:pt x="1751330" y="2481792"/>
                </a:lnTo>
                <a:cubicBezTo>
                  <a:pt x="1747520" y="2478088"/>
                  <a:pt x="1744027" y="2474383"/>
                  <a:pt x="1740747" y="2470574"/>
                </a:cubicBezTo>
                <a:close/>
                <a:moveTo>
                  <a:pt x="5257165" y="2459778"/>
                </a:moveTo>
                <a:cubicBezTo>
                  <a:pt x="5251132" y="2467271"/>
                  <a:pt x="5244570" y="2474341"/>
                  <a:pt x="5237586" y="2480945"/>
                </a:cubicBezTo>
                <a:cubicBezTo>
                  <a:pt x="5243406" y="2486480"/>
                  <a:pt x="5248910" y="2492312"/>
                  <a:pt x="5254096" y="2498407"/>
                </a:cubicBezTo>
                <a:lnTo>
                  <a:pt x="5254837" y="2499148"/>
                </a:lnTo>
                <a:cubicBezTo>
                  <a:pt x="5261927" y="2491952"/>
                  <a:pt x="5269547" y="2485274"/>
                  <a:pt x="5277590" y="2479146"/>
                </a:cubicBezTo>
                <a:cubicBezTo>
                  <a:pt x="5270288" y="2473187"/>
                  <a:pt x="5263515" y="2466710"/>
                  <a:pt x="5257165" y="2459778"/>
                </a:cubicBezTo>
                <a:close/>
                <a:moveTo>
                  <a:pt x="1418484" y="2438824"/>
                </a:moveTo>
                <a:cubicBezTo>
                  <a:pt x="1405974" y="2454466"/>
                  <a:pt x="1391031" y="2468012"/>
                  <a:pt x="1374246" y="2478934"/>
                </a:cubicBezTo>
                <a:cubicBezTo>
                  <a:pt x="1390438" y="2488893"/>
                  <a:pt x="1405022" y="2501244"/>
                  <a:pt x="1417531" y="2515553"/>
                </a:cubicBezTo>
                <a:lnTo>
                  <a:pt x="1417531" y="2514812"/>
                </a:lnTo>
                <a:cubicBezTo>
                  <a:pt x="1427607" y="2501339"/>
                  <a:pt x="1439185" y="2489052"/>
                  <a:pt x="1452033" y="2478193"/>
                </a:cubicBezTo>
                <a:cubicBezTo>
                  <a:pt x="1439312" y="2466457"/>
                  <a:pt x="1428051" y="2453238"/>
                  <a:pt x="1418484" y="2438824"/>
                </a:cubicBezTo>
                <a:close/>
                <a:moveTo>
                  <a:pt x="617426" y="2204826"/>
                </a:moveTo>
                <a:cubicBezTo>
                  <a:pt x="655872" y="2198878"/>
                  <a:pt x="695825" y="2211361"/>
                  <a:pt x="724217" y="2240174"/>
                </a:cubicBezTo>
                <a:cubicBezTo>
                  <a:pt x="746855" y="2262928"/>
                  <a:pt x="759512" y="2293758"/>
                  <a:pt x="759418" y="2325857"/>
                </a:cubicBezTo>
                <a:cubicBezTo>
                  <a:pt x="759206" y="2392659"/>
                  <a:pt x="704881" y="2446655"/>
                  <a:pt x="638069" y="2446443"/>
                </a:cubicBezTo>
                <a:lnTo>
                  <a:pt x="637963" y="2446020"/>
                </a:lnTo>
                <a:cubicBezTo>
                  <a:pt x="601239" y="2446613"/>
                  <a:pt x="566219" y="2430537"/>
                  <a:pt x="542713" y="2402311"/>
                </a:cubicBezTo>
                <a:cubicBezTo>
                  <a:pt x="519144" y="2374159"/>
                  <a:pt x="509672" y="2336800"/>
                  <a:pt x="516996" y="2300817"/>
                </a:cubicBezTo>
                <a:cubicBezTo>
                  <a:pt x="520477" y="2282973"/>
                  <a:pt x="528002" y="2266177"/>
                  <a:pt x="539009" y="2251710"/>
                </a:cubicBezTo>
                <a:cubicBezTo>
                  <a:pt x="549888" y="2237222"/>
                  <a:pt x="563890" y="2225358"/>
                  <a:pt x="579967" y="2216997"/>
                </a:cubicBezTo>
                <a:cubicBezTo>
                  <a:pt x="591963" y="2210840"/>
                  <a:pt x="604611" y="2206809"/>
                  <a:pt x="617426" y="2204826"/>
                </a:cubicBezTo>
                <a:close/>
                <a:moveTo>
                  <a:pt x="2059728" y="2157307"/>
                </a:moveTo>
                <a:lnTo>
                  <a:pt x="2056977" y="2160058"/>
                </a:lnTo>
                <a:lnTo>
                  <a:pt x="2056871" y="2160058"/>
                </a:lnTo>
                <a:lnTo>
                  <a:pt x="2062797" y="2165350"/>
                </a:lnTo>
                <a:lnTo>
                  <a:pt x="2065125" y="2162916"/>
                </a:lnTo>
                <a:close/>
                <a:moveTo>
                  <a:pt x="4935537" y="2150851"/>
                </a:moveTo>
                <a:cubicBezTo>
                  <a:pt x="4932362" y="2154555"/>
                  <a:pt x="4928976" y="2158048"/>
                  <a:pt x="4925588" y="2161434"/>
                </a:cubicBezTo>
                <a:cubicBezTo>
                  <a:pt x="4928552" y="2164292"/>
                  <a:pt x="4931410" y="2167255"/>
                  <a:pt x="4934162" y="2170113"/>
                </a:cubicBezTo>
                <a:lnTo>
                  <a:pt x="4934585" y="2170113"/>
                </a:lnTo>
                <a:cubicBezTo>
                  <a:pt x="4937654" y="2166726"/>
                  <a:pt x="4941359" y="2163445"/>
                  <a:pt x="4945169" y="2160164"/>
                </a:cubicBezTo>
                <a:close/>
                <a:moveTo>
                  <a:pt x="1739477" y="2136987"/>
                </a:moveTo>
                <a:cubicBezTo>
                  <a:pt x="1732227" y="2145189"/>
                  <a:pt x="1724374" y="2152830"/>
                  <a:pt x="1715981" y="2159847"/>
                </a:cubicBezTo>
                <a:cubicBezTo>
                  <a:pt x="1724638" y="2166482"/>
                  <a:pt x="1732809" y="2173732"/>
                  <a:pt x="1740429" y="2181543"/>
                </a:cubicBezTo>
                <a:lnTo>
                  <a:pt x="1740641" y="2181860"/>
                </a:lnTo>
                <a:cubicBezTo>
                  <a:pt x="1746832" y="2174367"/>
                  <a:pt x="1753510" y="2167297"/>
                  <a:pt x="1760643" y="2160693"/>
                </a:cubicBezTo>
                <a:cubicBezTo>
                  <a:pt x="1752981" y="2153359"/>
                  <a:pt x="1745901" y="2145432"/>
                  <a:pt x="1739477" y="2136987"/>
                </a:cubicBezTo>
                <a:close/>
                <a:moveTo>
                  <a:pt x="5256107" y="2125557"/>
                </a:moveTo>
                <a:cubicBezTo>
                  <a:pt x="5247322" y="2138511"/>
                  <a:pt x="5236951" y="2150375"/>
                  <a:pt x="5225415" y="2160905"/>
                </a:cubicBezTo>
                <a:cubicBezTo>
                  <a:pt x="5236739" y="2170409"/>
                  <a:pt x="5247006" y="2181045"/>
                  <a:pt x="5256107" y="2192655"/>
                </a:cubicBezTo>
                <a:lnTo>
                  <a:pt x="5256318" y="2192867"/>
                </a:lnTo>
                <a:cubicBezTo>
                  <a:pt x="5267431" y="2180823"/>
                  <a:pt x="5280026" y="2170166"/>
                  <a:pt x="5293677" y="2161117"/>
                </a:cubicBezTo>
                <a:cubicBezTo>
                  <a:pt x="5279602" y="2151031"/>
                  <a:pt x="5266901" y="2139072"/>
                  <a:pt x="5256107" y="2125557"/>
                </a:cubicBezTo>
                <a:close/>
                <a:moveTo>
                  <a:pt x="638193" y="2117178"/>
                </a:moveTo>
                <a:lnTo>
                  <a:pt x="638281" y="2117196"/>
                </a:lnTo>
                <a:lnTo>
                  <a:pt x="638069" y="2117196"/>
                </a:lnTo>
                <a:close/>
                <a:moveTo>
                  <a:pt x="1417214" y="2098358"/>
                </a:moveTo>
                <a:cubicBezTo>
                  <a:pt x="1401011" y="2124435"/>
                  <a:pt x="1377992" y="2145580"/>
                  <a:pt x="1350645" y="2159529"/>
                </a:cubicBezTo>
                <a:cubicBezTo>
                  <a:pt x="1376891" y="2171647"/>
                  <a:pt x="1399921" y="2189766"/>
                  <a:pt x="1417849" y="2212446"/>
                </a:cubicBezTo>
                <a:lnTo>
                  <a:pt x="1418167" y="2212446"/>
                </a:lnTo>
                <a:cubicBezTo>
                  <a:pt x="1431279" y="2192105"/>
                  <a:pt x="1447821" y="2174208"/>
                  <a:pt x="1467062" y="2159529"/>
                </a:cubicBezTo>
                <a:cubicBezTo>
                  <a:pt x="1446477" y="2142723"/>
                  <a:pt x="1429523" y="2121906"/>
                  <a:pt x="1417214" y="2098358"/>
                </a:cubicBezTo>
                <a:close/>
                <a:moveTo>
                  <a:pt x="637675" y="1899923"/>
                </a:moveTo>
                <a:cubicBezTo>
                  <a:pt x="652147" y="1899554"/>
                  <a:pt x="666930" y="1902016"/>
                  <a:pt x="681249" y="1907646"/>
                </a:cubicBezTo>
                <a:cubicBezTo>
                  <a:pt x="695102" y="1912631"/>
                  <a:pt x="707781" y="1920409"/>
                  <a:pt x="718502" y="1930506"/>
                </a:cubicBezTo>
                <a:cubicBezTo>
                  <a:pt x="751554" y="1961758"/>
                  <a:pt x="761576" y="2010325"/>
                  <a:pt x="743584" y="2052108"/>
                </a:cubicBezTo>
                <a:cubicBezTo>
                  <a:pt x="737764" y="2065591"/>
                  <a:pt x="729223" y="2077731"/>
                  <a:pt x="718502" y="2087774"/>
                </a:cubicBezTo>
                <a:cubicBezTo>
                  <a:pt x="707702" y="2098019"/>
                  <a:pt x="695024" y="2105803"/>
                  <a:pt x="681330" y="2110812"/>
                </a:cubicBezTo>
                <a:lnTo>
                  <a:pt x="638193" y="2117178"/>
                </a:lnTo>
                <a:lnTo>
                  <a:pt x="596066" y="2108458"/>
                </a:lnTo>
                <a:cubicBezTo>
                  <a:pt x="557116" y="2091889"/>
                  <a:pt x="529664" y="2053521"/>
                  <a:pt x="529061" y="2008611"/>
                </a:cubicBezTo>
                <a:cubicBezTo>
                  <a:pt x="529378" y="1995583"/>
                  <a:pt x="531982" y="1982713"/>
                  <a:pt x="536755" y="1970574"/>
                </a:cubicBezTo>
                <a:cubicBezTo>
                  <a:pt x="553646" y="1927617"/>
                  <a:pt x="594260" y="1901030"/>
                  <a:pt x="637675" y="1899923"/>
                </a:cubicBezTo>
                <a:close/>
                <a:moveTo>
                  <a:pt x="954246" y="1865630"/>
                </a:moveTo>
                <a:cubicBezTo>
                  <a:pt x="1032806" y="1865270"/>
                  <a:pt x="1096783" y="1928654"/>
                  <a:pt x="1097142" y="2007214"/>
                </a:cubicBezTo>
                <a:cubicBezTo>
                  <a:pt x="1097513" y="2085763"/>
                  <a:pt x="1034129" y="2149750"/>
                  <a:pt x="955569" y="2150110"/>
                </a:cubicBezTo>
                <a:cubicBezTo>
                  <a:pt x="936879" y="2150184"/>
                  <a:pt x="918368" y="2146596"/>
                  <a:pt x="901065" y="2139527"/>
                </a:cubicBezTo>
                <a:cubicBezTo>
                  <a:pt x="847820" y="2117757"/>
                  <a:pt x="812937" y="2066057"/>
                  <a:pt x="812673" y="2008537"/>
                </a:cubicBezTo>
                <a:cubicBezTo>
                  <a:pt x="812303" y="1929977"/>
                  <a:pt x="875697" y="1866000"/>
                  <a:pt x="954246" y="1865630"/>
                </a:cubicBezTo>
                <a:close/>
                <a:moveTo>
                  <a:pt x="2378816" y="1838007"/>
                </a:moveTo>
                <a:lnTo>
                  <a:pt x="2375006" y="1842029"/>
                </a:lnTo>
                <a:lnTo>
                  <a:pt x="2380720" y="1847427"/>
                </a:lnTo>
                <a:lnTo>
                  <a:pt x="2384319" y="1843723"/>
                </a:lnTo>
                <a:close/>
                <a:moveTo>
                  <a:pt x="4615815" y="1833880"/>
                </a:moveTo>
                <a:cubicBezTo>
                  <a:pt x="4613064" y="1837055"/>
                  <a:pt x="4610206" y="1840230"/>
                  <a:pt x="4607242" y="1843193"/>
                </a:cubicBezTo>
                <a:cubicBezTo>
                  <a:pt x="4609570" y="1845416"/>
                  <a:pt x="4611794" y="1847638"/>
                  <a:pt x="4614016" y="1849967"/>
                </a:cubicBezTo>
                <a:cubicBezTo>
                  <a:pt x="4617085" y="1847003"/>
                  <a:pt x="4620154" y="1844146"/>
                  <a:pt x="4623329" y="1841500"/>
                </a:cubicBezTo>
                <a:cubicBezTo>
                  <a:pt x="4620683" y="1839098"/>
                  <a:pt x="4618143" y="1836547"/>
                  <a:pt x="4615815" y="1833880"/>
                </a:cubicBezTo>
                <a:close/>
                <a:moveTo>
                  <a:pt x="2057717" y="1820968"/>
                </a:moveTo>
                <a:cubicBezTo>
                  <a:pt x="2051844" y="1827710"/>
                  <a:pt x="2045546" y="1834071"/>
                  <a:pt x="2038879" y="1840018"/>
                </a:cubicBezTo>
                <a:cubicBezTo>
                  <a:pt x="2046298" y="1845913"/>
                  <a:pt x="2053368" y="1852242"/>
                  <a:pt x="2060046" y="1858963"/>
                </a:cubicBezTo>
                <a:lnTo>
                  <a:pt x="2060151" y="1858645"/>
                </a:lnTo>
                <a:cubicBezTo>
                  <a:pt x="2065443" y="1852930"/>
                  <a:pt x="2071052" y="1847427"/>
                  <a:pt x="2076979" y="1842135"/>
                </a:cubicBezTo>
                <a:cubicBezTo>
                  <a:pt x="2070100" y="1835510"/>
                  <a:pt x="2063665" y="1828440"/>
                  <a:pt x="2057717" y="1820968"/>
                </a:cubicBezTo>
                <a:close/>
                <a:moveTo>
                  <a:pt x="4937019" y="1812502"/>
                </a:moveTo>
                <a:cubicBezTo>
                  <a:pt x="4929506" y="1822799"/>
                  <a:pt x="4921144" y="1832430"/>
                  <a:pt x="4911937" y="1841288"/>
                </a:cubicBezTo>
                <a:cubicBezTo>
                  <a:pt x="4920297" y="1848474"/>
                  <a:pt x="4928130" y="1856221"/>
                  <a:pt x="4935432" y="1864466"/>
                </a:cubicBezTo>
                <a:lnTo>
                  <a:pt x="4935432" y="1864572"/>
                </a:lnTo>
                <a:cubicBezTo>
                  <a:pt x="4944215" y="1855343"/>
                  <a:pt x="4953741" y="1846876"/>
                  <a:pt x="4964006" y="1839278"/>
                </a:cubicBezTo>
                <a:cubicBezTo>
                  <a:pt x="4954164" y="1831192"/>
                  <a:pt x="4945169" y="1822228"/>
                  <a:pt x="4937019" y="1812502"/>
                </a:cubicBezTo>
                <a:close/>
                <a:moveTo>
                  <a:pt x="1739053" y="1792499"/>
                </a:moveTo>
                <a:cubicBezTo>
                  <a:pt x="1726163" y="1811380"/>
                  <a:pt x="1709737" y="1827583"/>
                  <a:pt x="1690688" y="1840230"/>
                </a:cubicBezTo>
                <a:lnTo>
                  <a:pt x="1739455" y="1880255"/>
                </a:lnTo>
                <a:lnTo>
                  <a:pt x="1739265" y="1880447"/>
                </a:lnTo>
                <a:lnTo>
                  <a:pt x="1739688" y="1880447"/>
                </a:lnTo>
                <a:lnTo>
                  <a:pt x="1739455" y="1880255"/>
                </a:lnTo>
                <a:lnTo>
                  <a:pt x="1778740" y="1840442"/>
                </a:lnTo>
                <a:cubicBezTo>
                  <a:pt x="1763099" y="1826620"/>
                  <a:pt x="1749710" y="1810438"/>
                  <a:pt x="1739053" y="1792499"/>
                </a:cubicBezTo>
                <a:close/>
                <a:moveTo>
                  <a:pt x="5257165" y="1774190"/>
                </a:moveTo>
                <a:lnTo>
                  <a:pt x="5257165" y="1774296"/>
                </a:lnTo>
                <a:cubicBezTo>
                  <a:pt x="5244994" y="1799410"/>
                  <a:pt x="5227425" y="1821550"/>
                  <a:pt x="5205836" y="1839172"/>
                </a:cubicBezTo>
                <a:cubicBezTo>
                  <a:pt x="5225415" y="1853290"/>
                  <a:pt x="5242348" y="1870689"/>
                  <a:pt x="5255895" y="1890607"/>
                </a:cubicBezTo>
                <a:cubicBezTo>
                  <a:pt x="5273674" y="1868202"/>
                  <a:pt x="5296323" y="1850115"/>
                  <a:pt x="5322041" y="1837690"/>
                </a:cubicBezTo>
                <a:cubicBezTo>
                  <a:pt x="5295159" y="1822725"/>
                  <a:pt x="5272722" y="1800786"/>
                  <a:pt x="5257165" y="1774190"/>
                </a:cubicBezTo>
                <a:close/>
                <a:moveTo>
                  <a:pt x="1420495" y="1740958"/>
                </a:moveTo>
                <a:cubicBezTo>
                  <a:pt x="1402884" y="1792891"/>
                  <a:pt x="1359059" y="1831594"/>
                  <a:pt x="1305348" y="1842664"/>
                </a:cubicBezTo>
                <a:cubicBezTo>
                  <a:pt x="1351693" y="1851141"/>
                  <a:pt x="1392290" y="1878817"/>
                  <a:pt x="1417108" y="1918864"/>
                </a:cubicBezTo>
                <a:lnTo>
                  <a:pt x="1417637" y="1918441"/>
                </a:lnTo>
                <a:cubicBezTo>
                  <a:pt x="1434962" y="1885696"/>
                  <a:pt x="1461145" y="1858486"/>
                  <a:pt x="1493202" y="1839913"/>
                </a:cubicBezTo>
                <a:cubicBezTo>
                  <a:pt x="1458023" y="1816566"/>
                  <a:pt x="1432263" y="1781503"/>
                  <a:pt x="1420495" y="1740958"/>
                </a:cubicBezTo>
                <a:close/>
                <a:moveTo>
                  <a:pt x="5580355" y="1686780"/>
                </a:moveTo>
                <a:lnTo>
                  <a:pt x="5580355" y="1692838"/>
                </a:lnTo>
                <a:lnTo>
                  <a:pt x="5579745" y="1689724"/>
                </a:lnTo>
                <a:close/>
                <a:moveTo>
                  <a:pt x="635291" y="1596920"/>
                </a:moveTo>
                <a:cubicBezTo>
                  <a:pt x="647537" y="1596652"/>
                  <a:pt x="660038" y="1598780"/>
                  <a:pt x="672137" y="1603587"/>
                </a:cubicBezTo>
                <a:cubicBezTo>
                  <a:pt x="720534" y="1622817"/>
                  <a:pt x="744188" y="1677638"/>
                  <a:pt x="724958" y="1726036"/>
                </a:cubicBezTo>
                <a:cubicBezTo>
                  <a:pt x="710586" y="1761522"/>
                  <a:pt x="676359" y="1784953"/>
                  <a:pt x="638069" y="1785514"/>
                </a:cubicBezTo>
                <a:cubicBezTo>
                  <a:pt x="625898" y="1785609"/>
                  <a:pt x="613822" y="1783345"/>
                  <a:pt x="602509" y="1778857"/>
                </a:cubicBezTo>
                <a:cubicBezTo>
                  <a:pt x="554112" y="1759627"/>
                  <a:pt x="530457" y="1704806"/>
                  <a:pt x="549687" y="1656408"/>
                </a:cubicBezTo>
                <a:cubicBezTo>
                  <a:pt x="564111" y="1620102"/>
                  <a:pt x="598553" y="1597726"/>
                  <a:pt x="635291" y="1596920"/>
                </a:cubicBezTo>
                <a:close/>
                <a:moveTo>
                  <a:pt x="954341" y="1566439"/>
                </a:moveTo>
                <a:cubicBezTo>
                  <a:pt x="1022667" y="1566100"/>
                  <a:pt x="1078335" y="1621219"/>
                  <a:pt x="1078675" y="1689544"/>
                </a:cubicBezTo>
                <a:cubicBezTo>
                  <a:pt x="1079013" y="1757871"/>
                  <a:pt x="1023895" y="1813539"/>
                  <a:pt x="955569" y="1813877"/>
                </a:cubicBezTo>
                <a:cubicBezTo>
                  <a:pt x="922771" y="1814015"/>
                  <a:pt x="891265" y="1801156"/>
                  <a:pt x="867939" y="1778106"/>
                </a:cubicBezTo>
                <a:cubicBezTo>
                  <a:pt x="844603" y="1755013"/>
                  <a:pt x="831405" y="1723602"/>
                  <a:pt x="831236" y="1690772"/>
                </a:cubicBezTo>
                <a:cubicBezTo>
                  <a:pt x="830897" y="1622446"/>
                  <a:pt x="886015" y="1566778"/>
                  <a:pt x="954341" y="1566439"/>
                </a:cubicBezTo>
                <a:close/>
                <a:moveTo>
                  <a:pt x="3338195" y="1523682"/>
                </a:moveTo>
                <a:lnTo>
                  <a:pt x="3336078" y="1525693"/>
                </a:lnTo>
                <a:lnTo>
                  <a:pt x="3336925" y="1526540"/>
                </a:lnTo>
                <a:lnTo>
                  <a:pt x="3339042" y="1524529"/>
                </a:lnTo>
                <a:close/>
                <a:moveTo>
                  <a:pt x="3657282" y="1522201"/>
                </a:moveTo>
                <a:lnTo>
                  <a:pt x="3654848" y="1524952"/>
                </a:lnTo>
                <a:lnTo>
                  <a:pt x="3657070" y="1526963"/>
                </a:lnTo>
                <a:cubicBezTo>
                  <a:pt x="3658024" y="1526212"/>
                  <a:pt x="3658870" y="1525397"/>
                  <a:pt x="3659716" y="1524529"/>
                </a:cubicBezTo>
                <a:close/>
                <a:moveTo>
                  <a:pt x="3017837" y="1521142"/>
                </a:moveTo>
                <a:cubicBezTo>
                  <a:pt x="3016779" y="1522095"/>
                  <a:pt x="3015615" y="1523471"/>
                  <a:pt x="3014556" y="1524529"/>
                </a:cubicBezTo>
                <a:lnTo>
                  <a:pt x="3014768" y="1524423"/>
                </a:lnTo>
                <a:cubicBezTo>
                  <a:pt x="3016250" y="1525905"/>
                  <a:pt x="3017731" y="1527281"/>
                  <a:pt x="3019107" y="1528868"/>
                </a:cubicBezTo>
                <a:cubicBezTo>
                  <a:pt x="3020060" y="1527736"/>
                  <a:pt x="3021118" y="1526709"/>
                  <a:pt x="3022282" y="1525799"/>
                </a:cubicBezTo>
                <a:close/>
                <a:moveTo>
                  <a:pt x="3976158" y="1517756"/>
                </a:moveTo>
                <a:cubicBezTo>
                  <a:pt x="3974148" y="1520084"/>
                  <a:pt x="3971924" y="1522307"/>
                  <a:pt x="3969914" y="1524529"/>
                </a:cubicBezTo>
                <a:lnTo>
                  <a:pt x="3970020" y="1524423"/>
                </a:lnTo>
                <a:cubicBezTo>
                  <a:pt x="3971924" y="1526328"/>
                  <a:pt x="3974042" y="1528233"/>
                  <a:pt x="3975840" y="1530244"/>
                </a:cubicBezTo>
                <a:lnTo>
                  <a:pt x="3982402" y="1524106"/>
                </a:lnTo>
                <a:cubicBezTo>
                  <a:pt x="3980180" y="1522095"/>
                  <a:pt x="3978169" y="1519978"/>
                  <a:pt x="3976158" y="1517756"/>
                </a:cubicBezTo>
                <a:close/>
                <a:moveTo>
                  <a:pt x="2697585" y="1511618"/>
                </a:moveTo>
                <a:cubicBezTo>
                  <a:pt x="2694411" y="1515004"/>
                  <a:pt x="2691236" y="1518285"/>
                  <a:pt x="2687955" y="1521460"/>
                </a:cubicBezTo>
                <a:lnTo>
                  <a:pt x="2687849" y="1521883"/>
                </a:lnTo>
                <a:cubicBezTo>
                  <a:pt x="2691765" y="1524952"/>
                  <a:pt x="2695681" y="1528551"/>
                  <a:pt x="2699490" y="1532467"/>
                </a:cubicBezTo>
                <a:cubicBezTo>
                  <a:pt x="2702348" y="1529503"/>
                  <a:pt x="2705206" y="1526752"/>
                  <a:pt x="2708169" y="1523894"/>
                </a:cubicBezTo>
                <a:cubicBezTo>
                  <a:pt x="2704677" y="1519767"/>
                  <a:pt x="2701078" y="1515745"/>
                  <a:pt x="2697585" y="1511618"/>
                </a:cubicBezTo>
                <a:close/>
                <a:moveTo>
                  <a:pt x="4297256" y="1507067"/>
                </a:moveTo>
                <a:cubicBezTo>
                  <a:pt x="4292600" y="1512782"/>
                  <a:pt x="4287626" y="1518253"/>
                  <a:pt x="4282440" y="1523471"/>
                </a:cubicBezTo>
                <a:cubicBezTo>
                  <a:pt x="4286779" y="1527704"/>
                  <a:pt x="4290800" y="1531620"/>
                  <a:pt x="4294610" y="1535747"/>
                </a:cubicBezTo>
                <a:lnTo>
                  <a:pt x="4294506" y="1535113"/>
                </a:lnTo>
                <a:cubicBezTo>
                  <a:pt x="4299479" y="1529980"/>
                  <a:pt x="4304771" y="1525143"/>
                  <a:pt x="4310275" y="1520613"/>
                </a:cubicBezTo>
                <a:cubicBezTo>
                  <a:pt x="4305723" y="1516338"/>
                  <a:pt x="4301384" y="1511808"/>
                  <a:pt x="4297256" y="1507067"/>
                </a:cubicBezTo>
                <a:close/>
                <a:moveTo>
                  <a:pt x="2377228" y="1496589"/>
                </a:moveTo>
                <a:cubicBezTo>
                  <a:pt x="2370264" y="1505066"/>
                  <a:pt x="2362623" y="1512962"/>
                  <a:pt x="2354368" y="1520190"/>
                </a:cubicBezTo>
                <a:cubicBezTo>
                  <a:pt x="2363057" y="1526836"/>
                  <a:pt x="2371227" y="1534118"/>
                  <a:pt x="2378816" y="1541992"/>
                </a:cubicBezTo>
                <a:lnTo>
                  <a:pt x="2378392" y="1541357"/>
                </a:lnTo>
                <a:cubicBezTo>
                  <a:pt x="2385070" y="1534202"/>
                  <a:pt x="2392140" y="1527418"/>
                  <a:pt x="2399559" y="1521037"/>
                </a:cubicBezTo>
                <a:cubicBezTo>
                  <a:pt x="2391494" y="1513480"/>
                  <a:pt x="2384023" y="1505310"/>
                  <a:pt x="2377228" y="1496589"/>
                </a:cubicBezTo>
                <a:close/>
                <a:moveTo>
                  <a:pt x="4617932" y="1487699"/>
                </a:moveTo>
                <a:cubicBezTo>
                  <a:pt x="4609676" y="1499690"/>
                  <a:pt x="4600151" y="1510792"/>
                  <a:pt x="4589568" y="1520825"/>
                </a:cubicBezTo>
                <a:cubicBezTo>
                  <a:pt x="4599093" y="1528741"/>
                  <a:pt x="4607878" y="1537451"/>
                  <a:pt x="4615921" y="1546860"/>
                </a:cubicBezTo>
                <a:cubicBezTo>
                  <a:pt x="4625763" y="1536467"/>
                  <a:pt x="4636558" y="1527101"/>
                  <a:pt x="4648306" y="1518920"/>
                </a:cubicBezTo>
                <a:cubicBezTo>
                  <a:pt x="4637088" y="1509670"/>
                  <a:pt x="4626821" y="1499193"/>
                  <a:pt x="4617932" y="1487699"/>
                </a:cubicBezTo>
                <a:close/>
                <a:moveTo>
                  <a:pt x="2055813" y="1470978"/>
                </a:moveTo>
                <a:cubicBezTo>
                  <a:pt x="2043345" y="1489826"/>
                  <a:pt x="2027396" y="1506135"/>
                  <a:pt x="2008823" y="1519026"/>
                </a:cubicBezTo>
                <a:cubicBezTo>
                  <a:pt x="2027206" y="1529895"/>
                  <a:pt x="2043716" y="1543653"/>
                  <a:pt x="2057717" y="1559772"/>
                </a:cubicBezTo>
                <a:cubicBezTo>
                  <a:pt x="2068914" y="1544839"/>
                  <a:pt x="2082048" y="1531451"/>
                  <a:pt x="2096770" y="1519978"/>
                </a:cubicBezTo>
                <a:cubicBezTo>
                  <a:pt x="2080535" y="1505987"/>
                  <a:pt x="2066692" y="1489435"/>
                  <a:pt x="2055813" y="1470978"/>
                </a:cubicBezTo>
                <a:close/>
                <a:moveTo>
                  <a:pt x="4938183" y="1455526"/>
                </a:moveTo>
                <a:lnTo>
                  <a:pt x="4937866" y="1456372"/>
                </a:lnTo>
                <a:cubicBezTo>
                  <a:pt x="4925800" y="1480989"/>
                  <a:pt x="4908444" y="1502664"/>
                  <a:pt x="4887066" y="1519872"/>
                </a:cubicBezTo>
                <a:cubicBezTo>
                  <a:pt x="4906221" y="1533282"/>
                  <a:pt x="4923049" y="1549813"/>
                  <a:pt x="4936702" y="1568767"/>
                </a:cubicBezTo>
                <a:cubicBezTo>
                  <a:pt x="4953846" y="1547971"/>
                  <a:pt x="4975225" y="1531027"/>
                  <a:pt x="4999355" y="1519026"/>
                </a:cubicBezTo>
                <a:cubicBezTo>
                  <a:pt x="4973743" y="1503553"/>
                  <a:pt x="4952682" y="1481667"/>
                  <a:pt x="4938183" y="1455526"/>
                </a:cubicBezTo>
                <a:close/>
                <a:moveTo>
                  <a:pt x="1738948" y="1427163"/>
                </a:moveTo>
                <a:cubicBezTo>
                  <a:pt x="1722945" y="1470078"/>
                  <a:pt x="1689184" y="1503987"/>
                  <a:pt x="1646343" y="1520190"/>
                </a:cubicBezTo>
                <a:cubicBezTo>
                  <a:pt x="1683692" y="1532287"/>
                  <a:pt x="1715950" y="1556501"/>
                  <a:pt x="1737995" y="1588982"/>
                </a:cubicBezTo>
                <a:lnTo>
                  <a:pt x="1738101" y="1588982"/>
                </a:lnTo>
                <a:cubicBezTo>
                  <a:pt x="1755214" y="1560248"/>
                  <a:pt x="1779227" y="1536245"/>
                  <a:pt x="1807950" y="1519132"/>
                </a:cubicBezTo>
                <a:cubicBezTo>
                  <a:pt x="1775418" y="1496938"/>
                  <a:pt x="1751161" y="1464596"/>
                  <a:pt x="1738948" y="1427163"/>
                </a:cubicBezTo>
                <a:close/>
                <a:moveTo>
                  <a:pt x="968359" y="1267634"/>
                </a:moveTo>
                <a:cubicBezTo>
                  <a:pt x="981146" y="1269108"/>
                  <a:pt x="993852" y="1272947"/>
                  <a:pt x="1005840" y="1279313"/>
                </a:cubicBezTo>
                <a:cubicBezTo>
                  <a:pt x="1048755" y="1302163"/>
                  <a:pt x="1070588" y="1351322"/>
                  <a:pt x="1058756" y="1398482"/>
                </a:cubicBezTo>
                <a:cubicBezTo>
                  <a:pt x="1046998" y="1445609"/>
                  <a:pt x="1004676" y="1478693"/>
                  <a:pt x="956098" y="1478703"/>
                </a:cubicBezTo>
                <a:lnTo>
                  <a:pt x="956416" y="1478809"/>
                </a:lnTo>
                <a:cubicBezTo>
                  <a:pt x="913511" y="1478883"/>
                  <a:pt x="874808" y="1453060"/>
                  <a:pt x="858414" y="1413404"/>
                </a:cubicBezTo>
                <a:cubicBezTo>
                  <a:pt x="844740" y="1380702"/>
                  <a:pt x="848444" y="1343311"/>
                  <a:pt x="868256" y="1313921"/>
                </a:cubicBezTo>
                <a:cubicBezTo>
                  <a:pt x="890902" y="1280083"/>
                  <a:pt x="929997" y="1263212"/>
                  <a:pt x="968359" y="1267634"/>
                </a:cubicBezTo>
                <a:close/>
                <a:moveTo>
                  <a:pt x="1265639" y="1241647"/>
                </a:moveTo>
                <a:cubicBezTo>
                  <a:pt x="1337849" y="1239456"/>
                  <a:pt x="1398174" y="1296215"/>
                  <a:pt x="1400365" y="1368425"/>
                </a:cubicBezTo>
                <a:cubicBezTo>
                  <a:pt x="1402567" y="1440635"/>
                  <a:pt x="1345808" y="1500950"/>
                  <a:pt x="1273598" y="1503151"/>
                </a:cubicBezTo>
                <a:lnTo>
                  <a:pt x="1273598" y="1503045"/>
                </a:lnTo>
                <a:cubicBezTo>
                  <a:pt x="1256104" y="1503585"/>
                  <a:pt x="1238683" y="1500600"/>
                  <a:pt x="1222375" y="1494261"/>
                </a:cubicBezTo>
                <a:cubicBezTo>
                  <a:pt x="1206098" y="1487890"/>
                  <a:pt x="1191239" y="1478365"/>
                  <a:pt x="1178666" y="1466215"/>
                </a:cubicBezTo>
                <a:cubicBezTo>
                  <a:pt x="1177671" y="1465252"/>
                  <a:pt x="1176697" y="1464278"/>
                  <a:pt x="1175734" y="1463283"/>
                </a:cubicBezTo>
                <a:cubicBezTo>
                  <a:pt x="1125506" y="1411446"/>
                  <a:pt x="1126818" y="1328695"/>
                  <a:pt x="1178666" y="1278467"/>
                </a:cubicBezTo>
                <a:cubicBezTo>
                  <a:pt x="1191143" y="1266211"/>
                  <a:pt x="1206023" y="1256654"/>
                  <a:pt x="1222375" y="1250421"/>
                </a:cubicBezTo>
                <a:cubicBezTo>
                  <a:pt x="1236197" y="1245066"/>
                  <a:pt x="1250823" y="1242102"/>
                  <a:pt x="1265639" y="1241647"/>
                </a:cubicBezTo>
                <a:close/>
                <a:moveTo>
                  <a:pt x="5410306" y="1224598"/>
                </a:moveTo>
                <a:cubicBezTo>
                  <a:pt x="5432108" y="1225741"/>
                  <a:pt x="5453485" y="1231699"/>
                  <a:pt x="5472748" y="1242060"/>
                </a:cubicBezTo>
                <a:cubicBezTo>
                  <a:pt x="5492009" y="1252347"/>
                  <a:pt x="5508731" y="1266804"/>
                  <a:pt x="5521643" y="1284393"/>
                </a:cubicBezTo>
                <a:cubicBezTo>
                  <a:pt x="5540481" y="1309783"/>
                  <a:pt x="5550641" y="1340517"/>
                  <a:pt x="5550747" y="1372108"/>
                </a:cubicBezTo>
                <a:cubicBezTo>
                  <a:pt x="5550959" y="1453938"/>
                  <a:pt x="5484813" y="1520476"/>
                  <a:pt x="5403004" y="1520719"/>
                </a:cubicBezTo>
                <a:lnTo>
                  <a:pt x="5403638" y="1521566"/>
                </a:lnTo>
                <a:cubicBezTo>
                  <a:pt x="5384589" y="1521354"/>
                  <a:pt x="5365856" y="1517512"/>
                  <a:pt x="5348287" y="1510263"/>
                </a:cubicBezTo>
                <a:cubicBezTo>
                  <a:pt x="5271982" y="1478756"/>
                  <a:pt x="5235575" y="1391317"/>
                  <a:pt x="5267113" y="1314979"/>
                </a:cubicBezTo>
                <a:cubicBezTo>
                  <a:pt x="5274416" y="1297030"/>
                  <a:pt x="5285211" y="1280700"/>
                  <a:pt x="5298863" y="1266931"/>
                </a:cubicBezTo>
                <a:cubicBezTo>
                  <a:pt x="5312516" y="1253225"/>
                  <a:pt x="5328815" y="1242430"/>
                  <a:pt x="5346806" y="1235181"/>
                </a:cubicBezTo>
                <a:cubicBezTo>
                  <a:pt x="5366914" y="1227000"/>
                  <a:pt x="5388609" y="1223391"/>
                  <a:pt x="5410306" y="1224598"/>
                </a:cubicBezTo>
                <a:close/>
                <a:moveTo>
                  <a:pt x="3338089" y="1174009"/>
                </a:moveTo>
                <a:cubicBezTo>
                  <a:pt x="3330998" y="1183481"/>
                  <a:pt x="3323061" y="1192297"/>
                  <a:pt x="3314382" y="1200362"/>
                </a:cubicBezTo>
                <a:cubicBezTo>
                  <a:pt x="3322743" y="1206881"/>
                  <a:pt x="3330681" y="1213961"/>
                  <a:pt x="3338195" y="1221528"/>
                </a:cubicBezTo>
                <a:lnTo>
                  <a:pt x="3338301" y="1221528"/>
                </a:lnTo>
                <a:cubicBezTo>
                  <a:pt x="3345603" y="1213898"/>
                  <a:pt x="3353435" y="1206817"/>
                  <a:pt x="3361796" y="1200362"/>
                </a:cubicBezTo>
                <a:cubicBezTo>
                  <a:pt x="3353117" y="1192318"/>
                  <a:pt x="3345180" y="1183502"/>
                  <a:pt x="3338089" y="1174009"/>
                </a:cubicBezTo>
                <a:close/>
                <a:moveTo>
                  <a:pt x="3656542" y="1172633"/>
                </a:moveTo>
                <a:cubicBezTo>
                  <a:pt x="3649239" y="1182529"/>
                  <a:pt x="3641089" y="1191747"/>
                  <a:pt x="3632094" y="1200150"/>
                </a:cubicBezTo>
                <a:cubicBezTo>
                  <a:pt x="3641195" y="1207114"/>
                  <a:pt x="3649768" y="1214871"/>
                  <a:pt x="3657494" y="1223327"/>
                </a:cubicBezTo>
                <a:lnTo>
                  <a:pt x="3657918" y="1223010"/>
                </a:lnTo>
                <a:cubicBezTo>
                  <a:pt x="3665537" y="1215041"/>
                  <a:pt x="3673687" y="1207643"/>
                  <a:pt x="3682365" y="1200891"/>
                </a:cubicBezTo>
                <a:cubicBezTo>
                  <a:pt x="3672839" y="1192350"/>
                  <a:pt x="3664161" y="1182889"/>
                  <a:pt x="3656542" y="1172633"/>
                </a:cubicBezTo>
                <a:close/>
                <a:moveTo>
                  <a:pt x="3016144" y="1168400"/>
                </a:moveTo>
                <a:cubicBezTo>
                  <a:pt x="3007900" y="1179555"/>
                  <a:pt x="2998502" y="1189810"/>
                  <a:pt x="2988098" y="1198986"/>
                </a:cubicBezTo>
                <a:cubicBezTo>
                  <a:pt x="2998703" y="1206606"/>
                  <a:pt x="3008556" y="1215221"/>
                  <a:pt x="3017520" y="1224703"/>
                </a:cubicBezTo>
                <a:lnTo>
                  <a:pt x="3017731" y="1224703"/>
                </a:lnTo>
                <a:cubicBezTo>
                  <a:pt x="3025859" y="1215845"/>
                  <a:pt x="3034675" y="1207633"/>
                  <a:pt x="3044084" y="1200150"/>
                </a:cubicBezTo>
                <a:cubicBezTo>
                  <a:pt x="3033681" y="1190583"/>
                  <a:pt x="3024314" y="1179936"/>
                  <a:pt x="3016144" y="1168400"/>
                </a:cubicBezTo>
                <a:close/>
                <a:moveTo>
                  <a:pt x="3977322" y="1165437"/>
                </a:moveTo>
                <a:cubicBezTo>
                  <a:pt x="3968538" y="1178444"/>
                  <a:pt x="3958167" y="1190350"/>
                  <a:pt x="3946525" y="1200891"/>
                </a:cubicBezTo>
                <a:cubicBezTo>
                  <a:pt x="3957109" y="1209072"/>
                  <a:pt x="3966950" y="1218205"/>
                  <a:pt x="3975946" y="1228196"/>
                </a:cubicBezTo>
                <a:lnTo>
                  <a:pt x="3976688" y="1228302"/>
                </a:lnTo>
                <a:cubicBezTo>
                  <a:pt x="3986423" y="1217655"/>
                  <a:pt x="3997325" y="1208066"/>
                  <a:pt x="4009072" y="1199727"/>
                </a:cubicBezTo>
                <a:cubicBezTo>
                  <a:pt x="3997113" y="1189609"/>
                  <a:pt x="3986529" y="1178094"/>
                  <a:pt x="3977322" y="1165437"/>
                </a:cubicBezTo>
                <a:close/>
                <a:moveTo>
                  <a:pt x="2698326" y="1154113"/>
                </a:moveTo>
                <a:cubicBezTo>
                  <a:pt x="2687383" y="1171046"/>
                  <a:pt x="2673720" y="1186064"/>
                  <a:pt x="2657898" y="1198562"/>
                </a:cubicBezTo>
                <a:cubicBezTo>
                  <a:pt x="2672514" y="1208162"/>
                  <a:pt x="2685848" y="1219570"/>
                  <a:pt x="2697585" y="1232535"/>
                </a:cubicBezTo>
                <a:lnTo>
                  <a:pt x="2697797" y="1232429"/>
                </a:lnTo>
                <a:cubicBezTo>
                  <a:pt x="2708846" y="1219539"/>
                  <a:pt x="2721345" y="1207960"/>
                  <a:pt x="2735051" y="1197928"/>
                </a:cubicBezTo>
                <a:cubicBezTo>
                  <a:pt x="2720689" y="1185238"/>
                  <a:pt x="2708317" y="1170464"/>
                  <a:pt x="2698326" y="1154113"/>
                </a:cubicBezTo>
                <a:close/>
                <a:moveTo>
                  <a:pt x="4297786" y="1148821"/>
                </a:moveTo>
                <a:lnTo>
                  <a:pt x="4297680" y="1148927"/>
                </a:lnTo>
                <a:lnTo>
                  <a:pt x="4297691" y="1148939"/>
                </a:lnTo>
                <a:lnTo>
                  <a:pt x="4256616" y="1199515"/>
                </a:lnTo>
                <a:cubicBezTo>
                  <a:pt x="4271857" y="1210501"/>
                  <a:pt x="4285615" y="1223455"/>
                  <a:pt x="4297468" y="1238038"/>
                </a:cubicBezTo>
                <a:cubicBezTo>
                  <a:pt x="4310909" y="1222798"/>
                  <a:pt x="4326572" y="1209664"/>
                  <a:pt x="4343929" y="1199092"/>
                </a:cubicBezTo>
                <a:lnTo>
                  <a:pt x="4297691" y="1148939"/>
                </a:lnTo>
                <a:close/>
                <a:moveTo>
                  <a:pt x="2376276" y="1131676"/>
                </a:moveTo>
                <a:cubicBezTo>
                  <a:pt x="2362242" y="1158960"/>
                  <a:pt x="2341107" y="1181957"/>
                  <a:pt x="2315104" y="1198245"/>
                </a:cubicBezTo>
                <a:cubicBezTo>
                  <a:pt x="2338895" y="1210469"/>
                  <a:pt x="2359925" y="1227434"/>
                  <a:pt x="2376911" y="1248093"/>
                </a:cubicBezTo>
                <a:cubicBezTo>
                  <a:pt x="2391558" y="1228831"/>
                  <a:pt x="2409465" y="1212279"/>
                  <a:pt x="2429827" y="1199197"/>
                </a:cubicBezTo>
                <a:cubicBezTo>
                  <a:pt x="2407190" y="1181227"/>
                  <a:pt x="2389071" y="1158219"/>
                  <a:pt x="2376911" y="1131993"/>
                </a:cubicBezTo>
                <a:close/>
                <a:moveTo>
                  <a:pt x="4617402" y="1117812"/>
                </a:moveTo>
                <a:lnTo>
                  <a:pt x="4617631" y="1118170"/>
                </a:lnTo>
                <a:lnTo>
                  <a:pt x="4593232" y="1163030"/>
                </a:lnTo>
                <a:cubicBezTo>
                  <a:pt x="4582927" y="1176758"/>
                  <a:pt x="4570624" y="1188995"/>
                  <a:pt x="4556654" y="1199303"/>
                </a:cubicBezTo>
                <a:cubicBezTo>
                  <a:pt x="4580890" y="1214205"/>
                  <a:pt x="4601739" y="1234038"/>
                  <a:pt x="4617826" y="1257512"/>
                </a:cubicBezTo>
                <a:cubicBezTo>
                  <a:pt x="4637510" y="1232260"/>
                  <a:pt x="4663229" y="1212416"/>
                  <a:pt x="4692651" y="1199833"/>
                </a:cubicBezTo>
                <a:cubicBezTo>
                  <a:pt x="4675717" y="1190943"/>
                  <a:pt x="4660609" y="1179248"/>
                  <a:pt x="4647882" y="1165371"/>
                </a:cubicBezTo>
                <a:lnTo>
                  <a:pt x="4617631" y="1118170"/>
                </a:lnTo>
                <a:lnTo>
                  <a:pt x="4617826" y="1117812"/>
                </a:lnTo>
                <a:close/>
                <a:moveTo>
                  <a:pt x="2060680" y="1088072"/>
                </a:moveTo>
                <a:cubicBezTo>
                  <a:pt x="2048817" y="1141169"/>
                  <a:pt x="2010103" y="1184222"/>
                  <a:pt x="1958552" y="1201632"/>
                </a:cubicBezTo>
                <a:cubicBezTo>
                  <a:pt x="1998715" y="1213443"/>
                  <a:pt x="2033397" y="1239086"/>
                  <a:pt x="2056448" y="1274022"/>
                </a:cubicBezTo>
                <a:lnTo>
                  <a:pt x="2056977" y="1273704"/>
                </a:lnTo>
                <a:cubicBezTo>
                  <a:pt x="2075879" y="1241414"/>
                  <a:pt x="2103649" y="1215231"/>
                  <a:pt x="2136987" y="1198245"/>
                </a:cubicBezTo>
                <a:cubicBezTo>
                  <a:pt x="2097415" y="1173649"/>
                  <a:pt x="2069793" y="1133771"/>
                  <a:pt x="2060680" y="1088072"/>
                </a:cubicBezTo>
                <a:close/>
                <a:moveTo>
                  <a:pt x="1274487" y="946804"/>
                </a:moveTo>
                <a:cubicBezTo>
                  <a:pt x="1302168" y="946899"/>
                  <a:pt x="1329811" y="957554"/>
                  <a:pt x="1350856" y="978747"/>
                </a:cubicBezTo>
                <a:cubicBezTo>
                  <a:pt x="1371134" y="998982"/>
                  <a:pt x="1382553" y="1026435"/>
                  <a:pt x="1382638" y="1055084"/>
                </a:cubicBezTo>
                <a:cubicBezTo>
                  <a:pt x="1382797" y="1114880"/>
                  <a:pt x="1334452" y="1163479"/>
                  <a:pt x="1274656" y="1163637"/>
                </a:cubicBezTo>
                <a:lnTo>
                  <a:pt x="1274127" y="1163955"/>
                </a:lnTo>
                <a:cubicBezTo>
                  <a:pt x="1245362" y="1163913"/>
                  <a:pt x="1217782" y="1152493"/>
                  <a:pt x="1197398" y="1132205"/>
                </a:cubicBezTo>
                <a:cubicBezTo>
                  <a:pt x="1187302" y="1122204"/>
                  <a:pt x="1179280" y="1110298"/>
                  <a:pt x="1173797" y="1097174"/>
                </a:cubicBezTo>
                <a:cubicBezTo>
                  <a:pt x="1168368" y="1083977"/>
                  <a:pt x="1165563" y="1069848"/>
                  <a:pt x="1165542" y="1055582"/>
                </a:cubicBezTo>
                <a:cubicBezTo>
                  <a:pt x="1165532" y="1034140"/>
                  <a:pt x="1171903" y="1013174"/>
                  <a:pt x="1183852" y="995362"/>
                </a:cubicBezTo>
                <a:cubicBezTo>
                  <a:pt x="1187937" y="989182"/>
                  <a:pt x="1192635" y="983435"/>
                  <a:pt x="1197895" y="978217"/>
                </a:cubicBezTo>
                <a:cubicBezTo>
                  <a:pt x="1219089" y="957173"/>
                  <a:pt x="1246807" y="946708"/>
                  <a:pt x="1274487" y="946804"/>
                </a:cubicBezTo>
                <a:close/>
                <a:moveTo>
                  <a:pt x="5403956" y="932286"/>
                </a:moveTo>
                <a:cubicBezTo>
                  <a:pt x="5471160" y="932868"/>
                  <a:pt x="5525241" y="987467"/>
                  <a:pt x="5525241" y="1054629"/>
                </a:cubicBezTo>
                <a:cubicBezTo>
                  <a:pt x="5525346" y="1070599"/>
                  <a:pt x="5522277" y="1086422"/>
                  <a:pt x="5516245" y="1101196"/>
                </a:cubicBezTo>
                <a:cubicBezTo>
                  <a:pt x="5504074" y="1131168"/>
                  <a:pt x="5480261" y="1154917"/>
                  <a:pt x="5450205" y="1167024"/>
                </a:cubicBezTo>
                <a:cubicBezTo>
                  <a:pt x="5435494" y="1173173"/>
                  <a:pt x="5419619" y="1176306"/>
                  <a:pt x="5403638" y="1176232"/>
                </a:cubicBezTo>
                <a:lnTo>
                  <a:pt x="5403956" y="1176338"/>
                </a:lnTo>
                <a:cubicBezTo>
                  <a:pt x="5336540" y="1176338"/>
                  <a:pt x="5281930" y="1121706"/>
                  <a:pt x="5281930" y="1054312"/>
                </a:cubicBezTo>
                <a:cubicBezTo>
                  <a:pt x="5281930" y="986917"/>
                  <a:pt x="5336540" y="932286"/>
                  <a:pt x="5403956" y="932286"/>
                </a:cubicBezTo>
                <a:close/>
                <a:moveTo>
                  <a:pt x="1602750" y="926073"/>
                </a:moveTo>
                <a:cubicBezTo>
                  <a:pt x="1674347" y="932667"/>
                  <a:pt x="1727030" y="996061"/>
                  <a:pt x="1720427" y="1067647"/>
                </a:cubicBezTo>
                <a:cubicBezTo>
                  <a:pt x="1714246" y="1134089"/>
                  <a:pt x="1658874" y="1185122"/>
                  <a:pt x="1592156" y="1185863"/>
                </a:cubicBezTo>
                <a:cubicBezTo>
                  <a:pt x="1587711" y="1185905"/>
                  <a:pt x="1583277" y="1185725"/>
                  <a:pt x="1578853" y="1185323"/>
                </a:cubicBezTo>
                <a:cubicBezTo>
                  <a:pt x="1507257" y="1178719"/>
                  <a:pt x="1454573" y="1115335"/>
                  <a:pt x="1461177" y="1043739"/>
                </a:cubicBezTo>
                <a:cubicBezTo>
                  <a:pt x="1467781" y="972153"/>
                  <a:pt x="1531164" y="919469"/>
                  <a:pt x="1602750" y="926073"/>
                </a:cubicBezTo>
                <a:close/>
                <a:moveTo>
                  <a:pt x="5086919" y="909007"/>
                </a:moveTo>
                <a:cubicBezTo>
                  <a:pt x="5124239" y="909143"/>
                  <a:pt x="5161492" y="923518"/>
                  <a:pt x="5189855" y="952098"/>
                </a:cubicBezTo>
                <a:cubicBezTo>
                  <a:pt x="5246582" y="1009258"/>
                  <a:pt x="5246264" y="1101598"/>
                  <a:pt x="5189114" y="1158346"/>
                </a:cubicBezTo>
                <a:cubicBezTo>
                  <a:pt x="5161597" y="1185725"/>
                  <a:pt x="5124344" y="1200965"/>
                  <a:pt x="5085504" y="1200679"/>
                </a:cubicBezTo>
                <a:lnTo>
                  <a:pt x="5085398" y="1200679"/>
                </a:lnTo>
                <a:cubicBezTo>
                  <a:pt x="5046874" y="1200425"/>
                  <a:pt x="5010045" y="1184931"/>
                  <a:pt x="4982845" y="1157584"/>
                </a:cubicBezTo>
                <a:cubicBezTo>
                  <a:pt x="4926118" y="1100423"/>
                  <a:pt x="4926436" y="1008084"/>
                  <a:pt x="4983586" y="951346"/>
                </a:cubicBezTo>
                <a:cubicBezTo>
                  <a:pt x="5012214" y="922973"/>
                  <a:pt x="5049599" y="908870"/>
                  <a:pt x="5086919" y="909007"/>
                </a:cubicBezTo>
                <a:close/>
                <a:moveTo>
                  <a:pt x="3337031" y="793432"/>
                </a:moveTo>
                <a:cubicBezTo>
                  <a:pt x="3324860" y="828612"/>
                  <a:pt x="3301365" y="858732"/>
                  <a:pt x="3270144" y="879052"/>
                </a:cubicBezTo>
                <a:cubicBezTo>
                  <a:pt x="3296920" y="892884"/>
                  <a:pt x="3320203" y="912643"/>
                  <a:pt x="3338195" y="936837"/>
                </a:cubicBezTo>
                <a:lnTo>
                  <a:pt x="3338195" y="936519"/>
                </a:lnTo>
                <a:cubicBezTo>
                  <a:pt x="3355869" y="912939"/>
                  <a:pt x="3378517" y="893561"/>
                  <a:pt x="3404552" y="879793"/>
                </a:cubicBezTo>
                <a:cubicBezTo>
                  <a:pt x="3373120" y="859250"/>
                  <a:pt x="3349413" y="828887"/>
                  <a:pt x="3337031" y="793432"/>
                </a:cubicBezTo>
                <a:close/>
                <a:moveTo>
                  <a:pt x="3656542" y="791739"/>
                </a:moveTo>
                <a:cubicBezTo>
                  <a:pt x="3644689" y="827839"/>
                  <a:pt x="3620982" y="858827"/>
                  <a:pt x="3589126" y="879581"/>
                </a:cubicBezTo>
                <a:cubicBezTo>
                  <a:pt x="3615690" y="893604"/>
                  <a:pt x="3638761" y="913426"/>
                  <a:pt x="3656542" y="937577"/>
                </a:cubicBezTo>
                <a:lnTo>
                  <a:pt x="3656648" y="937472"/>
                </a:lnTo>
                <a:cubicBezTo>
                  <a:pt x="3674957" y="913268"/>
                  <a:pt x="3698451" y="893508"/>
                  <a:pt x="3725439" y="879687"/>
                </a:cubicBezTo>
                <a:cubicBezTo>
                  <a:pt x="3693054" y="859166"/>
                  <a:pt x="3668713" y="828103"/>
                  <a:pt x="3656542" y="791739"/>
                </a:cubicBezTo>
                <a:close/>
                <a:moveTo>
                  <a:pt x="3017520" y="783696"/>
                </a:moveTo>
                <a:cubicBezTo>
                  <a:pt x="3011424" y="804100"/>
                  <a:pt x="3001391" y="823129"/>
                  <a:pt x="2987992" y="839682"/>
                </a:cubicBezTo>
                <a:cubicBezTo>
                  <a:pt x="2974583" y="856361"/>
                  <a:pt x="2957999" y="870215"/>
                  <a:pt x="2939203" y="880427"/>
                </a:cubicBezTo>
                <a:cubicBezTo>
                  <a:pt x="2969768" y="894165"/>
                  <a:pt x="2996300" y="915522"/>
                  <a:pt x="3016250" y="942446"/>
                </a:cubicBezTo>
                <a:lnTo>
                  <a:pt x="3016567" y="942975"/>
                </a:lnTo>
                <a:cubicBezTo>
                  <a:pt x="3034919" y="916167"/>
                  <a:pt x="3059652" y="894345"/>
                  <a:pt x="3088534" y="879475"/>
                </a:cubicBezTo>
                <a:cubicBezTo>
                  <a:pt x="3054032" y="857218"/>
                  <a:pt x="3028791" y="823172"/>
                  <a:pt x="3017520" y="783696"/>
                </a:cubicBezTo>
                <a:close/>
                <a:moveTo>
                  <a:pt x="3978169" y="774065"/>
                </a:moveTo>
                <a:cubicBezTo>
                  <a:pt x="3968538" y="817806"/>
                  <a:pt x="3941868" y="855906"/>
                  <a:pt x="3904086" y="879898"/>
                </a:cubicBezTo>
                <a:cubicBezTo>
                  <a:pt x="3933613" y="895212"/>
                  <a:pt x="3958907" y="917744"/>
                  <a:pt x="3977428" y="945409"/>
                </a:cubicBezTo>
                <a:lnTo>
                  <a:pt x="3977640" y="944774"/>
                </a:lnTo>
                <a:cubicBezTo>
                  <a:pt x="3998489" y="915395"/>
                  <a:pt x="4027276" y="892598"/>
                  <a:pt x="4060613" y="879052"/>
                </a:cubicBezTo>
                <a:cubicBezTo>
                  <a:pt x="4019127" y="857800"/>
                  <a:pt x="3988963" y="819436"/>
                  <a:pt x="3978169" y="774065"/>
                </a:cubicBezTo>
                <a:close/>
                <a:moveTo>
                  <a:pt x="2699173" y="740622"/>
                </a:moveTo>
                <a:cubicBezTo>
                  <a:pt x="2697565" y="802143"/>
                  <a:pt x="2659920" y="856954"/>
                  <a:pt x="2603076" y="880533"/>
                </a:cubicBezTo>
                <a:cubicBezTo>
                  <a:pt x="2642235" y="893847"/>
                  <a:pt x="2675784" y="919946"/>
                  <a:pt x="2698326" y="954617"/>
                </a:cubicBezTo>
                <a:lnTo>
                  <a:pt x="2699173" y="954828"/>
                </a:lnTo>
                <a:cubicBezTo>
                  <a:pt x="2719281" y="921957"/>
                  <a:pt x="2748777" y="895869"/>
                  <a:pt x="2783840" y="879898"/>
                </a:cubicBezTo>
                <a:cubicBezTo>
                  <a:pt x="2732744" y="851948"/>
                  <a:pt x="2700464" y="798841"/>
                  <a:pt x="2699173" y="740622"/>
                </a:cubicBezTo>
                <a:close/>
                <a:moveTo>
                  <a:pt x="1582129" y="633045"/>
                </a:moveTo>
                <a:cubicBezTo>
                  <a:pt x="1612971" y="630203"/>
                  <a:pt x="1644147" y="641012"/>
                  <a:pt x="1666769" y="663681"/>
                </a:cubicBezTo>
                <a:cubicBezTo>
                  <a:pt x="1671605" y="668524"/>
                  <a:pt x="1675955" y="673824"/>
                  <a:pt x="1679765" y="679507"/>
                </a:cubicBezTo>
                <a:cubicBezTo>
                  <a:pt x="1712309" y="728059"/>
                  <a:pt x="1699334" y="793803"/>
                  <a:pt x="1650788" y="826347"/>
                </a:cubicBezTo>
                <a:cubicBezTo>
                  <a:pt x="1633410" y="837978"/>
                  <a:pt x="1612963" y="844201"/>
                  <a:pt x="1592051" y="844232"/>
                </a:cubicBezTo>
                <a:lnTo>
                  <a:pt x="1591839" y="844232"/>
                </a:lnTo>
                <a:cubicBezTo>
                  <a:pt x="1548934" y="844169"/>
                  <a:pt x="1510315" y="818219"/>
                  <a:pt x="1494049" y="778510"/>
                </a:cubicBezTo>
                <a:cubicBezTo>
                  <a:pt x="1488641" y="765609"/>
                  <a:pt x="1485911" y="751745"/>
                  <a:pt x="1486006" y="737764"/>
                </a:cubicBezTo>
                <a:cubicBezTo>
                  <a:pt x="1486165" y="716883"/>
                  <a:pt x="1492504" y="696524"/>
                  <a:pt x="1504209" y="679238"/>
                </a:cubicBezTo>
                <a:cubicBezTo>
                  <a:pt x="1515787" y="661838"/>
                  <a:pt x="1532350" y="648337"/>
                  <a:pt x="1551728" y="640503"/>
                </a:cubicBezTo>
                <a:cubicBezTo>
                  <a:pt x="1561605" y="636456"/>
                  <a:pt x="1571849" y="633992"/>
                  <a:pt x="1582129" y="633045"/>
                </a:cubicBezTo>
                <a:close/>
                <a:moveTo>
                  <a:pt x="5085926" y="619255"/>
                </a:moveTo>
                <a:cubicBezTo>
                  <a:pt x="5151544" y="618544"/>
                  <a:pt x="5205201" y="671128"/>
                  <a:pt x="5205942" y="736706"/>
                </a:cubicBezTo>
                <a:cubicBezTo>
                  <a:pt x="5206047" y="752475"/>
                  <a:pt x="5203084" y="768117"/>
                  <a:pt x="5197157" y="782743"/>
                </a:cubicBezTo>
                <a:cubicBezTo>
                  <a:pt x="5185092" y="812303"/>
                  <a:pt x="5161597" y="835787"/>
                  <a:pt x="5132069" y="847937"/>
                </a:cubicBezTo>
                <a:cubicBezTo>
                  <a:pt x="5117360" y="853906"/>
                  <a:pt x="5101589" y="856890"/>
                  <a:pt x="5085714" y="856721"/>
                </a:cubicBezTo>
                <a:lnTo>
                  <a:pt x="5085186" y="856721"/>
                </a:lnTo>
                <a:cubicBezTo>
                  <a:pt x="5020944" y="855631"/>
                  <a:pt x="4969193" y="803571"/>
                  <a:pt x="4968452" y="739278"/>
                </a:cubicBezTo>
                <a:cubicBezTo>
                  <a:pt x="4967711" y="673703"/>
                  <a:pt x="5020310" y="619965"/>
                  <a:pt x="5085926" y="619255"/>
                </a:cubicBezTo>
                <a:close/>
                <a:moveTo>
                  <a:pt x="1906778" y="612956"/>
                </a:moveTo>
                <a:cubicBezTo>
                  <a:pt x="1922999" y="612768"/>
                  <a:pt x="1939525" y="615757"/>
                  <a:pt x="1955482" y="622290"/>
                </a:cubicBezTo>
                <a:cubicBezTo>
                  <a:pt x="2019310" y="648421"/>
                  <a:pt x="2049875" y="721349"/>
                  <a:pt x="2023745" y="785177"/>
                </a:cubicBezTo>
                <a:cubicBezTo>
                  <a:pt x="2004864" y="831829"/>
                  <a:pt x="1959875" y="862637"/>
                  <a:pt x="1909551" y="863388"/>
                </a:cubicBezTo>
                <a:lnTo>
                  <a:pt x="1908810" y="862436"/>
                </a:lnTo>
                <a:cubicBezTo>
                  <a:pt x="1839817" y="861631"/>
                  <a:pt x="1784096" y="805910"/>
                  <a:pt x="1783292" y="736918"/>
                </a:cubicBezTo>
                <a:cubicBezTo>
                  <a:pt x="1783408" y="721011"/>
                  <a:pt x="1786573" y="705273"/>
                  <a:pt x="1792594" y="690550"/>
                </a:cubicBezTo>
                <a:cubicBezTo>
                  <a:pt x="1812192" y="642678"/>
                  <a:pt x="1858114" y="613519"/>
                  <a:pt x="1906778" y="612956"/>
                </a:cubicBezTo>
                <a:close/>
                <a:moveTo>
                  <a:pt x="4769168" y="603570"/>
                </a:moveTo>
                <a:cubicBezTo>
                  <a:pt x="4842933" y="603846"/>
                  <a:pt x="4902518" y="663867"/>
                  <a:pt x="4902306" y="737627"/>
                </a:cubicBezTo>
                <a:cubicBezTo>
                  <a:pt x="4901988" y="811392"/>
                  <a:pt x="4841981" y="870966"/>
                  <a:pt x="4768214" y="870691"/>
                </a:cubicBezTo>
                <a:lnTo>
                  <a:pt x="4768214" y="870902"/>
                </a:lnTo>
                <a:cubicBezTo>
                  <a:pt x="4750647" y="870797"/>
                  <a:pt x="4733290" y="867198"/>
                  <a:pt x="4717097" y="860319"/>
                </a:cubicBezTo>
                <a:cubicBezTo>
                  <a:pt x="4700905" y="853482"/>
                  <a:pt x="4686194" y="843566"/>
                  <a:pt x="4673812" y="831109"/>
                </a:cubicBezTo>
                <a:cubicBezTo>
                  <a:pt x="4648941" y="805974"/>
                  <a:pt x="4634971" y="772001"/>
                  <a:pt x="4635182" y="736632"/>
                </a:cubicBezTo>
                <a:cubicBezTo>
                  <a:pt x="4635394" y="662867"/>
                  <a:pt x="4695401" y="603293"/>
                  <a:pt x="4769168" y="603570"/>
                </a:cubicBezTo>
                <a:close/>
                <a:moveTo>
                  <a:pt x="2225304" y="597012"/>
                </a:moveTo>
                <a:cubicBezTo>
                  <a:pt x="2303155" y="596472"/>
                  <a:pt x="2366708" y="659148"/>
                  <a:pt x="2367248" y="737002"/>
                </a:cubicBezTo>
                <a:cubicBezTo>
                  <a:pt x="2367788" y="814853"/>
                  <a:pt x="2305113" y="878406"/>
                  <a:pt x="2227262" y="878946"/>
                </a:cubicBezTo>
                <a:lnTo>
                  <a:pt x="2227262" y="878840"/>
                </a:lnTo>
                <a:cubicBezTo>
                  <a:pt x="2208572" y="878988"/>
                  <a:pt x="2190041" y="875390"/>
                  <a:pt x="2172758" y="868257"/>
                </a:cubicBezTo>
                <a:cubicBezTo>
                  <a:pt x="2155465" y="861081"/>
                  <a:pt x="2139717" y="850625"/>
                  <a:pt x="2126403" y="837459"/>
                </a:cubicBezTo>
                <a:cubicBezTo>
                  <a:pt x="2100326" y="811276"/>
                  <a:pt x="2085572" y="775906"/>
                  <a:pt x="2085319" y="738960"/>
                </a:cubicBezTo>
                <a:cubicBezTo>
                  <a:pt x="2084779" y="661104"/>
                  <a:pt x="2147454" y="597553"/>
                  <a:pt x="2225304" y="597012"/>
                </a:cubicBezTo>
                <a:close/>
                <a:moveTo>
                  <a:pt x="3496125" y="567024"/>
                </a:moveTo>
                <a:cubicBezTo>
                  <a:pt x="3539146" y="566954"/>
                  <a:pt x="3582194" y="583293"/>
                  <a:pt x="3615055" y="616056"/>
                </a:cubicBezTo>
                <a:cubicBezTo>
                  <a:pt x="3633787" y="634493"/>
                  <a:pt x="3647969" y="657077"/>
                  <a:pt x="3656436" y="681990"/>
                </a:cubicBezTo>
                <a:cubicBezTo>
                  <a:pt x="3675380" y="627489"/>
                  <a:pt x="3720994" y="586556"/>
                  <a:pt x="3777192" y="573630"/>
                </a:cubicBezTo>
                <a:cubicBezTo>
                  <a:pt x="3867467" y="552888"/>
                  <a:pt x="3957425" y="609221"/>
                  <a:pt x="3978169" y="699452"/>
                </a:cubicBezTo>
                <a:cubicBezTo>
                  <a:pt x="3983567" y="677058"/>
                  <a:pt x="3993833" y="656114"/>
                  <a:pt x="4008120" y="638085"/>
                </a:cubicBezTo>
                <a:cubicBezTo>
                  <a:pt x="4062518" y="569703"/>
                  <a:pt x="4162108" y="558371"/>
                  <a:pt x="4230476" y="612775"/>
                </a:cubicBezTo>
                <a:cubicBezTo>
                  <a:pt x="4248573" y="627031"/>
                  <a:pt x="4263284" y="645039"/>
                  <a:pt x="4273655" y="665554"/>
                </a:cubicBezTo>
                <a:cubicBezTo>
                  <a:pt x="4313343" y="743744"/>
                  <a:pt x="4282123" y="839279"/>
                  <a:pt x="4203912" y="878946"/>
                </a:cubicBezTo>
                <a:cubicBezTo>
                  <a:pt x="4243387" y="894980"/>
                  <a:pt x="4276195" y="923988"/>
                  <a:pt x="4296940" y="961178"/>
                </a:cubicBezTo>
                <a:cubicBezTo>
                  <a:pt x="4321598" y="921364"/>
                  <a:pt x="4360862" y="892736"/>
                  <a:pt x="4406265" y="881380"/>
                </a:cubicBezTo>
                <a:cubicBezTo>
                  <a:pt x="4357158" y="866786"/>
                  <a:pt x="4318741" y="828389"/>
                  <a:pt x="4304135" y="779293"/>
                </a:cubicBezTo>
                <a:cubicBezTo>
                  <a:pt x="4280323" y="699061"/>
                  <a:pt x="4326044" y="614684"/>
                  <a:pt x="4406265" y="590837"/>
                </a:cubicBezTo>
                <a:cubicBezTo>
                  <a:pt x="4486486" y="566989"/>
                  <a:pt x="4570836" y="612697"/>
                  <a:pt x="4594755" y="692929"/>
                </a:cubicBezTo>
                <a:cubicBezTo>
                  <a:pt x="4618567" y="773155"/>
                  <a:pt x="4572846" y="857536"/>
                  <a:pt x="4492625" y="881380"/>
                </a:cubicBezTo>
                <a:cubicBezTo>
                  <a:pt x="4520776" y="888481"/>
                  <a:pt x="4546706" y="902282"/>
                  <a:pt x="4568401" y="921597"/>
                </a:cubicBezTo>
                <a:cubicBezTo>
                  <a:pt x="4589991" y="940985"/>
                  <a:pt x="4606502" y="965369"/>
                  <a:pt x="4616556" y="992611"/>
                </a:cubicBezTo>
                <a:cubicBezTo>
                  <a:pt x="4631161" y="957104"/>
                  <a:pt x="4657831" y="927894"/>
                  <a:pt x="4691803" y="910145"/>
                </a:cubicBezTo>
                <a:cubicBezTo>
                  <a:pt x="4771496" y="868564"/>
                  <a:pt x="4869815" y="899467"/>
                  <a:pt x="4911407" y="979170"/>
                </a:cubicBezTo>
                <a:cubicBezTo>
                  <a:pt x="4953000" y="1058873"/>
                  <a:pt x="4922096" y="1157192"/>
                  <a:pt x="4842404" y="1198774"/>
                </a:cubicBezTo>
                <a:cubicBezTo>
                  <a:pt x="4883891" y="1216533"/>
                  <a:pt x="4917651" y="1248558"/>
                  <a:pt x="4937654" y="1289050"/>
                </a:cubicBezTo>
                <a:cubicBezTo>
                  <a:pt x="4950354" y="1266433"/>
                  <a:pt x="4968134" y="1247087"/>
                  <a:pt x="4989618" y="1232535"/>
                </a:cubicBezTo>
                <a:cubicBezTo>
                  <a:pt x="5011103" y="1217962"/>
                  <a:pt x="5035549" y="1208479"/>
                  <a:pt x="5061268" y="1204807"/>
                </a:cubicBezTo>
                <a:cubicBezTo>
                  <a:pt x="5075449" y="1202912"/>
                  <a:pt x="5089842" y="1202828"/>
                  <a:pt x="5104131" y="1204553"/>
                </a:cubicBezTo>
                <a:cubicBezTo>
                  <a:pt x="5196945" y="1215845"/>
                  <a:pt x="5263091" y="1300247"/>
                  <a:pt x="5251768" y="1393084"/>
                </a:cubicBezTo>
                <a:cubicBezTo>
                  <a:pt x="5245206" y="1445218"/>
                  <a:pt x="5214832" y="1491350"/>
                  <a:pt x="5169535" y="1517968"/>
                </a:cubicBezTo>
                <a:cubicBezTo>
                  <a:pt x="5207529" y="1536806"/>
                  <a:pt x="5238115" y="1567752"/>
                  <a:pt x="5256635" y="1605915"/>
                </a:cubicBezTo>
                <a:cubicBezTo>
                  <a:pt x="5269653" y="1583256"/>
                  <a:pt x="5287751" y="1563973"/>
                  <a:pt x="5309552" y="1549612"/>
                </a:cubicBezTo>
                <a:cubicBezTo>
                  <a:pt x="5344478" y="1526307"/>
                  <a:pt x="5386917" y="1516920"/>
                  <a:pt x="5428403" y="1523323"/>
                </a:cubicBezTo>
                <a:cubicBezTo>
                  <a:pt x="5520267" y="1537462"/>
                  <a:pt x="5583237" y="1623346"/>
                  <a:pt x="5569056" y="1715135"/>
                </a:cubicBezTo>
                <a:cubicBezTo>
                  <a:pt x="5565034" y="1740831"/>
                  <a:pt x="5555192" y="1765268"/>
                  <a:pt x="5540269" y="1786572"/>
                </a:cubicBezTo>
                <a:cubicBezTo>
                  <a:pt x="5525241" y="1807845"/>
                  <a:pt x="5505556" y="1825339"/>
                  <a:pt x="5482589" y="1837690"/>
                </a:cubicBezTo>
                <a:cubicBezTo>
                  <a:pt x="5525876" y="1858391"/>
                  <a:pt x="5559636" y="1894851"/>
                  <a:pt x="5576887" y="1939608"/>
                </a:cubicBezTo>
                <a:lnTo>
                  <a:pt x="5580355" y="1935052"/>
                </a:lnTo>
                <a:lnTo>
                  <a:pt x="5580355" y="2080716"/>
                </a:lnTo>
                <a:lnTo>
                  <a:pt x="5577646" y="2077141"/>
                </a:lnTo>
                <a:lnTo>
                  <a:pt x="5578157" y="2076238"/>
                </a:lnTo>
                <a:lnTo>
                  <a:pt x="5577523" y="2076979"/>
                </a:lnTo>
                <a:lnTo>
                  <a:pt x="5577646" y="2077141"/>
                </a:lnTo>
                <a:lnTo>
                  <a:pt x="5551501" y="2123339"/>
                </a:lnTo>
                <a:cubicBezTo>
                  <a:pt x="5540454" y="2137598"/>
                  <a:pt x="5527358" y="2150269"/>
                  <a:pt x="5512541" y="2160905"/>
                </a:cubicBezTo>
                <a:cubicBezTo>
                  <a:pt x="5539740" y="2178727"/>
                  <a:pt x="5562070" y="2203016"/>
                  <a:pt x="5577629" y="2231602"/>
                </a:cubicBezTo>
                <a:lnTo>
                  <a:pt x="5580355" y="2228733"/>
                </a:lnTo>
                <a:lnTo>
                  <a:pt x="5580355" y="2424186"/>
                </a:lnTo>
                <a:lnTo>
                  <a:pt x="5577629" y="2421043"/>
                </a:lnTo>
                <a:cubicBezTo>
                  <a:pt x="5565564" y="2443205"/>
                  <a:pt x="5549371" y="2462848"/>
                  <a:pt x="5529898" y="2478934"/>
                </a:cubicBezTo>
                <a:lnTo>
                  <a:pt x="5577688" y="2531051"/>
                </a:lnTo>
                <a:lnTo>
                  <a:pt x="5577629" y="2531110"/>
                </a:lnTo>
                <a:lnTo>
                  <a:pt x="5577839" y="2531216"/>
                </a:lnTo>
                <a:lnTo>
                  <a:pt x="5577688" y="2531051"/>
                </a:lnTo>
                <a:lnTo>
                  <a:pt x="5580355" y="2528350"/>
                </a:lnTo>
                <a:lnTo>
                  <a:pt x="5580355" y="2758819"/>
                </a:lnTo>
                <a:lnTo>
                  <a:pt x="5577629" y="2756429"/>
                </a:lnTo>
                <a:cubicBezTo>
                  <a:pt x="5566940" y="2772685"/>
                  <a:pt x="5554133" y="2787396"/>
                  <a:pt x="5539422" y="2800138"/>
                </a:cubicBezTo>
                <a:cubicBezTo>
                  <a:pt x="5553604" y="2812066"/>
                  <a:pt x="5566304" y="2825761"/>
                  <a:pt x="5576993" y="2840884"/>
                </a:cubicBezTo>
                <a:lnTo>
                  <a:pt x="5577629" y="2840778"/>
                </a:lnTo>
                <a:lnTo>
                  <a:pt x="5580355" y="2838465"/>
                </a:lnTo>
                <a:lnTo>
                  <a:pt x="5580355" y="3084520"/>
                </a:lnTo>
                <a:lnTo>
                  <a:pt x="5577099" y="3081655"/>
                </a:lnTo>
                <a:lnTo>
                  <a:pt x="5543621" y="3118597"/>
                </a:lnTo>
                <a:lnTo>
                  <a:pt x="5543233" y="3118167"/>
                </a:lnTo>
                <a:lnTo>
                  <a:pt x="5543339" y="3118908"/>
                </a:lnTo>
                <a:lnTo>
                  <a:pt x="5543621" y="3118597"/>
                </a:lnTo>
                <a:lnTo>
                  <a:pt x="5577099" y="3155633"/>
                </a:lnTo>
                <a:lnTo>
                  <a:pt x="5580355" y="3152808"/>
                </a:lnTo>
                <a:lnTo>
                  <a:pt x="5580355" y="3405026"/>
                </a:lnTo>
                <a:lnTo>
                  <a:pt x="5576041" y="3401272"/>
                </a:lnTo>
                <a:lnTo>
                  <a:pt x="5576041" y="3401166"/>
                </a:lnTo>
                <a:cubicBezTo>
                  <a:pt x="5566092" y="3415221"/>
                  <a:pt x="5554451" y="3428016"/>
                  <a:pt x="5541433" y="3439266"/>
                </a:cubicBezTo>
                <a:cubicBezTo>
                  <a:pt x="5554345" y="3450749"/>
                  <a:pt x="5565880" y="3463798"/>
                  <a:pt x="5575617" y="3478107"/>
                </a:cubicBezTo>
                <a:lnTo>
                  <a:pt x="5580355" y="3473841"/>
                </a:lnTo>
                <a:lnTo>
                  <a:pt x="5580355" y="3716732"/>
                </a:lnTo>
                <a:lnTo>
                  <a:pt x="5577118" y="3714008"/>
                </a:lnTo>
                <a:lnTo>
                  <a:pt x="5577311" y="3713797"/>
                </a:lnTo>
                <a:lnTo>
                  <a:pt x="5576993" y="3713903"/>
                </a:lnTo>
                <a:lnTo>
                  <a:pt x="5577118" y="3714008"/>
                </a:lnTo>
                <a:lnTo>
                  <a:pt x="5537094" y="3757719"/>
                </a:lnTo>
                <a:cubicBezTo>
                  <a:pt x="5553710" y="3771953"/>
                  <a:pt x="5567998" y="3788738"/>
                  <a:pt x="5579427" y="3807460"/>
                </a:cubicBezTo>
                <a:lnTo>
                  <a:pt x="5580355" y="3806636"/>
                </a:lnTo>
                <a:lnTo>
                  <a:pt x="5580355" y="4020712"/>
                </a:lnTo>
                <a:lnTo>
                  <a:pt x="5578899" y="4019233"/>
                </a:lnTo>
                <a:lnTo>
                  <a:pt x="5578581" y="4019127"/>
                </a:lnTo>
                <a:cubicBezTo>
                  <a:pt x="5564610" y="4042505"/>
                  <a:pt x="5546089" y="4062899"/>
                  <a:pt x="5524182" y="4079134"/>
                </a:cubicBezTo>
                <a:cubicBezTo>
                  <a:pt x="5546301" y="4096872"/>
                  <a:pt x="5564294" y="4119139"/>
                  <a:pt x="5577099" y="4144433"/>
                </a:cubicBezTo>
                <a:lnTo>
                  <a:pt x="5580355" y="4140570"/>
                </a:lnTo>
                <a:lnTo>
                  <a:pt x="5580355" y="4320810"/>
                </a:lnTo>
                <a:lnTo>
                  <a:pt x="5577099" y="4317471"/>
                </a:lnTo>
                <a:cubicBezTo>
                  <a:pt x="5559848" y="4351814"/>
                  <a:pt x="5532860" y="4380325"/>
                  <a:pt x="5499524" y="4399492"/>
                </a:cubicBezTo>
                <a:cubicBezTo>
                  <a:pt x="5537306" y="4423463"/>
                  <a:pt x="5564506" y="4460875"/>
                  <a:pt x="5575723" y="4504161"/>
                </a:cubicBezTo>
                <a:lnTo>
                  <a:pt x="5575617" y="4503738"/>
                </a:lnTo>
                <a:lnTo>
                  <a:pt x="5580355" y="4493897"/>
                </a:lnTo>
                <a:lnTo>
                  <a:pt x="5580355" y="4601904"/>
                </a:lnTo>
                <a:lnTo>
                  <a:pt x="5574877" y="4591685"/>
                </a:lnTo>
                <a:cubicBezTo>
                  <a:pt x="5559742" y="4650370"/>
                  <a:pt x="5515927" y="4697413"/>
                  <a:pt x="5458460" y="4716674"/>
                </a:cubicBezTo>
                <a:cubicBezTo>
                  <a:pt x="5488729" y="4728157"/>
                  <a:pt x="5514975" y="4748520"/>
                  <a:pt x="5533496" y="4775095"/>
                </a:cubicBezTo>
                <a:cubicBezTo>
                  <a:pt x="5559214" y="4812083"/>
                  <a:pt x="5568104" y="4858195"/>
                  <a:pt x="5558049" y="4902095"/>
                </a:cubicBezTo>
                <a:cubicBezTo>
                  <a:pt x="5552969" y="4923716"/>
                  <a:pt x="5543549" y="4944078"/>
                  <a:pt x="5530320" y="4961890"/>
                </a:cubicBezTo>
                <a:cubicBezTo>
                  <a:pt x="5503334" y="4997747"/>
                  <a:pt x="5462376" y="5020564"/>
                  <a:pt x="5417713" y="5024755"/>
                </a:cubicBezTo>
                <a:cubicBezTo>
                  <a:pt x="5395595" y="5026851"/>
                  <a:pt x="5373370" y="5024258"/>
                  <a:pt x="5352309" y="5017135"/>
                </a:cubicBezTo>
                <a:cubicBezTo>
                  <a:pt x="5309658" y="5002879"/>
                  <a:pt x="5275050" y="4971182"/>
                  <a:pt x="5257059" y="4929928"/>
                </a:cubicBezTo>
                <a:cubicBezTo>
                  <a:pt x="5237797" y="4980337"/>
                  <a:pt x="5197581" y="5019950"/>
                  <a:pt x="5146992" y="5038619"/>
                </a:cubicBezTo>
                <a:cubicBezTo>
                  <a:pt x="5162549" y="5045202"/>
                  <a:pt x="5176943" y="5054209"/>
                  <a:pt x="5189537" y="5065311"/>
                </a:cubicBezTo>
                <a:cubicBezTo>
                  <a:pt x="5255577" y="5123043"/>
                  <a:pt x="5262245" y="5223341"/>
                  <a:pt x="5204566" y="5289318"/>
                </a:cubicBezTo>
                <a:cubicBezTo>
                  <a:pt x="5146780" y="5355305"/>
                  <a:pt x="5046451" y="5361993"/>
                  <a:pt x="4980517" y="5304261"/>
                </a:cubicBezTo>
                <a:cubicBezTo>
                  <a:pt x="4960832" y="5286523"/>
                  <a:pt x="4945803" y="5264203"/>
                  <a:pt x="4936807" y="5239279"/>
                </a:cubicBezTo>
                <a:cubicBezTo>
                  <a:pt x="4927388" y="5267558"/>
                  <a:pt x="4911089" y="5293032"/>
                  <a:pt x="4889288" y="5313363"/>
                </a:cubicBezTo>
                <a:cubicBezTo>
                  <a:pt x="4867486" y="5333820"/>
                  <a:pt x="4840817" y="5348394"/>
                  <a:pt x="4811818" y="5355696"/>
                </a:cubicBezTo>
                <a:cubicBezTo>
                  <a:pt x="4875530" y="5374301"/>
                  <a:pt x="4919451" y="5432690"/>
                  <a:pt x="4919557" y="5499100"/>
                </a:cubicBezTo>
                <a:cubicBezTo>
                  <a:pt x="4920403" y="5576200"/>
                  <a:pt x="4863360" y="5641732"/>
                  <a:pt x="4786947" y="5651638"/>
                </a:cubicBezTo>
                <a:cubicBezTo>
                  <a:pt x="4703550" y="5662443"/>
                  <a:pt x="4627245" y="5603621"/>
                  <a:pt x="4616450" y="5520267"/>
                </a:cubicBezTo>
                <a:cubicBezTo>
                  <a:pt x="4609570" y="5579978"/>
                  <a:pt x="4571259" y="5631466"/>
                  <a:pt x="4516120" y="5655194"/>
                </a:cubicBezTo>
                <a:cubicBezTo>
                  <a:pt x="4431030" y="5691749"/>
                  <a:pt x="4332393" y="5652421"/>
                  <a:pt x="4295880" y="5567363"/>
                </a:cubicBezTo>
                <a:cubicBezTo>
                  <a:pt x="4273444" y="5622947"/>
                  <a:pt x="4224232" y="5663195"/>
                  <a:pt x="4165282" y="5674043"/>
                </a:cubicBezTo>
                <a:cubicBezTo>
                  <a:pt x="4219681" y="5686573"/>
                  <a:pt x="4262120" y="5729034"/>
                  <a:pt x="4274609" y="5783401"/>
                </a:cubicBezTo>
                <a:cubicBezTo>
                  <a:pt x="4292706" y="5861886"/>
                  <a:pt x="4243811" y="5940182"/>
                  <a:pt x="4165282" y="5958268"/>
                </a:cubicBezTo>
                <a:cubicBezTo>
                  <a:pt x="4086755" y="5976356"/>
                  <a:pt x="4008544" y="5927397"/>
                  <a:pt x="3990445" y="5848911"/>
                </a:cubicBezTo>
                <a:cubicBezTo>
                  <a:pt x="3972348" y="5770425"/>
                  <a:pt x="4021243" y="5692130"/>
                  <a:pt x="4099772" y="5674043"/>
                </a:cubicBezTo>
                <a:cubicBezTo>
                  <a:pt x="4074583" y="5669408"/>
                  <a:pt x="4050771" y="5659332"/>
                  <a:pt x="4029922" y="5644515"/>
                </a:cubicBezTo>
                <a:cubicBezTo>
                  <a:pt x="4009072" y="5629752"/>
                  <a:pt x="3991715" y="5610564"/>
                  <a:pt x="3979122" y="5588317"/>
                </a:cubicBezTo>
                <a:cubicBezTo>
                  <a:pt x="3956897" y="5629465"/>
                  <a:pt x="3920067" y="5660803"/>
                  <a:pt x="3875934" y="5676160"/>
                </a:cubicBezTo>
                <a:cubicBezTo>
                  <a:pt x="3912552" y="5691854"/>
                  <a:pt x="3941656" y="5721001"/>
                  <a:pt x="3957319" y="5757577"/>
                </a:cubicBezTo>
                <a:cubicBezTo>
                  <a:pt x="3991081" y="5836317"/>
                  <a:pt x="3954673" y="5927545"/>
                  <a:pt x="3875934" y="5961327"/>
                </a:cubicBezTo>
                <a:cubicBezTo>
                  <a:pt x="3797193" y="5995109"/>
                  <a:pt x="3705965" y="5958661"/>
                  <a:pt x="3672205" y="5879920"/>
                </a:cubicBezTo>
                <a:cubicBezTo>
                  <a:pt x="3638443" y="5801169"/>
                  <a:pt x="3674851" y="5709941"/>
                  <a:pt x="3753590" y="5676160"/>
                </a:cubicBezTo>
                <a:cubicBezTo>
                  <a:pt x="3714009" y="5662518"/>
                  <a:pt x="3680142" y="5635837"/>
                  <a:pt x="3657706" y="5600489"/>
                </a:cubicBezTo>
                <a:cubicBezTo>
                  <a:pt x="3636115" y="5635032"/>
                  <a:pt x="3603837" y="5661597"/>
                  <a:pt x="3565842" y="5676160"/>
                </a:cubicBezTo>
                <a:cubicBezTo>
                  <a:pt x="3597698" y="5691622"/>
                  <a:pt x="3623522" y="5717371"/>
                  <a:pt x="3638973" y="5749269"/>
                </a:cubicBezTo>
                <a:cubicBezTo>
                  <a:pt x="3676967" y="5827628"/>
                  <a:pt x="3644159" y="5921957"/>
                  <a:pt x="3565842" y="5959951"/>
                </a:cubicBezTo>
                <a:cubicBezTo>
                  <a:pt x="3487526" y="5997946"/>
                  <a:pt x="3393122" y="5965211"/>
                  <a:pt x="3355128" y="5886852"/>
                </a:cubicBezTo>
                <a:cubicBezTo>
                  <a:pt x="3317134" y="5808483"/>
                  <a:pt x="3349942" y="5714153"/>
                  <a:pt x="3428259" y="5676160"/>
                </a:cubicBezTo>
                <a:cubicBezTo>
                  <a:pt x="3390900" y="5661830"/>
                  <a:pt x="3359150" y="5635848"/>
                  <a:pt x="3337666" y="5602076"/>
                </a:cubicBezTo>
                <a:cubicBezTo>
                  <a:pt x="3315017" y="5636917"/>
                  <a:pt x="3281574" y="5663354"/>
                  <a:pt x="3242416" y="5677324"/>
                </a:cubicBezTo>
                <a:cubicBezTo>
                  <a:pt x="3245802" y="5678869"/>
                  <a:pt x="3249189" y="5680530"/>
                  <a:pt x="3252575" y="5682329"/>
                </a:cubicBezTo>
                <a:cubicBezTo>
                  <a:pt x="3327718" y="5722906"/>
                  <a:pt x="3355657" y="5816706"/>
                  <a:pt x="3315123" y="5891847"/>
                </a:cubicBezTo>
                <a:cubicBezTo>
                  <a:pt x="3307927" y="5905288"/>
                  <a:pt x="3298719" y="5917586"/>
                  <a:pt x="3287818" y="5928318"/>
                </a:cubicBezTo>
                <a:cubicBezTo>
                  <a:pt x="3227493" y="5988019"/>
                  <a:pt x="3130243" y="5987521"/>
                  <a:pt x="3070542" y="5927196"/>
                </a:cubicBezTo>
                <a:cubicBezTo>
                  <a:pt x="3056213" y="5913141"/>
                  <a:pt x="3044793" y="5896399"/>
                  <a:pt x="3036930" y="5877930"/>
                </a:cubicBezTo>
                <a:cubicBezTo>
                  <a:pt x="3003857" y="5800217"/>
                  <a:pt x="3040030" y="5710407"/>
                  <a:pt x="3117744" y="5677324"/>
                </a:cubicBezTo>
                <a:cubicBezTo>
                  <a:pt x="3076152" y="5662528"/>
                  <a:pt x="3041057" y="5633614"/>
                  <a:pt x="3018578" y="5595620"/>
                </a:cubicBezTo>
                <a:cubicBezTo>
                  <a:pt x="2994003" y="5635530"/>
                  <a:pt x="2955131" y="5664560"/>
                  <a:pt x="2909887" y="5676795"/>
                </a:cubicBezTo>
                <a:cubicBezTo>
                  <a:pt x="2955607" y="5691960"/>
                  <a:pt x="2991485" y="5727827"/>
                  <a:pt x="3006651" y="5773557"/>
                </a:cubicBezTo>
                <a:cubicBezTo>
                  <a:pt x="3033152" y="5853504"/>
                  <a:pt x="2989834" y="5939801"/>
                  <a:pt x="2909887" y="5966312"/>
                </a:cubicBezTo>
                <a:cubicBezTo>
                  <a:pt x="2829941" y="5992813"/>
                  <a:pt x="2743644" y="5949495"/>
                  <a:pt x="2717133" y="5869548"/>
                </a:cubicBezTo>
                <a:cubicBezTo>
                  <a:pt x="2690632" y="5789602"/>
                  <a:pt x="2733950" y="5703305"/>
                  <a:pt x="2813896" y="5676795"/>
                </a:cubicBezTo>
                <a:cubicBezTo>
                  <a:pt x="2762652" y="5662729"/>
                  <a:pt x="2720128" y="5626968"/>
                  <a:pt x="2697480" y="5578899"/>
                </a:cubicBezTo>
                <a:cubicBezTo>
                  <a:pt x="2675498" y="5622841"/>
                  <a:pt x="2635715" y="5655215"/>
                  <a:pt x="2588228" y="5667809"/>
                </a:cubicBezTo>
                <a:cubicBezTo>
                  <a:pt x="2496820" y="5692055"/>
                  <a:pt x="2403062" y="5637605"/>
                  <a:pt x="2378816" y="5546196"/>
                </a:cubicBezTo>
                <a:cubicBezTo>
                  <a:pt x="2363713" y="5597652"/>
                  <a:pt x="2323550" y="5637943"/>
                  <a:pt x="2272135" y="5653193"/>
                </a:cubicBezTo>
                <a:cubicBezTo>
                  <a:pt x="2246862" y="5660644"/>
                  <a:pt x="2220140" y="5661734"/>
                  <a:pt x="2194348" y="5656368"/>
                </a:cubicBezTo>
                <a:cubicBezTo>
                  <a:pt x="2113640" y="5639097"/>
                  <a:pt x="2059633" y="5562865"/>
                  <a:pt x="2070100" y="5481003"/>
                </a:cubicBezTo>
                <a:cubicBezTo>
                  <a:pt x="2073571" y="5454862"/>
                  <a:pt x="2083456" y="5429991"/>
                  <a:pt x="2098886" y="5408613"/>
                </a:cubicBezTo>
                <a:cubicBezTo>
                  <a:pt x="2114317" y="5387234"/>
                  <a:pt x="2134880" y="5370100"/>
                  <a:pt x="2158682" y="5358765"/>
                </a:cubicBezTo>
                <a:cubicBezTo>
                  <a:pt x="2113798" y="5341514"/>
                  <a:pt x="2077296" y="5307627"/>
                  <a:pt x="2056765" y="5264150"/>
                </a:cubicBezTo>
                <a:cubicBezTo>
                  <a:pt x="2042297" y="5290228"/>
                  <a:pt x="2021142" y="5311987"/>
                  <a:pt x="1995466" y="5327164"/>
                </a:cubicBezTo>
                <a:cubicBezTo>
                  <a:pt x="1915731" y="5374333"/>
                  <a:pt x="1812861" y="5347928"/>
                  <a:pt x="1765691" y="5268183"/>
                </a:cubicBezTo>
                <a:cubicBezTo>
                  <a:pt x="1718521" y="5188448"/>
                  <a:pt x="1744937" y="5085578"/>
                  <a:pt x="1824672" y="5038408"/>
                </a:cubicBezTo>
                <a:cubicBezTo>
                  <a:pt x="1786837" y="5019919"/>
                  <a:pt x="1756103" y="4989545"/>
                  <a:pt x="1737148" y="4951942"/>
                </a:cubicBezTo>
                <a:cubicBezTo>
                  <a:pt x="1721813" y="4978072"/>
                  <a:pt x="1699736" y="4999620"/>
                  <a:pt x="1673235" y="5014320"/>
                </a:cubicBezTo>
                <a:cubicBezTo>
                  <a:pt x="1591458" y="5059681"/>
                  <a:pt x="1488387" y="5030153"/>
                  <a:pt x="1443027" y="4948375"/>
                </a:cubicBezTo>
                <a:cubicBezTo>
                  <a:pt x="1397667" y="4866587"/>
                  <a:pt x="1427184" y="4763516"/>
                  <a:pt x="1508971" y="4718156"/>
                </a:cubicBezTo>
                <a:cubicBezTo>
                  <a:pt x="1468332" y="4698471"/>
                  <a:pt x="1436052" y="4664911"/>
                  <a:pt x="1417955" y="4623541"/>
                </a:cubicBezTo>
                <a:cubicBezTo>
                  <a:pt x="1412589" y="4633680"/>
                  <a:pt x="1406165" y="4643226"/>
                  <a:pt x="1398788" y="4652010"/>
                </a:cubicBezTo>
                <a:cubicBezTo>
                  <a:pt x="1341247" y="4720548"/>
                  <a:pt x="1239043" y="4729448"/>
                  <a:pt x="1170506" y="4671907"/>
                </a:cubicBezTo>
                <a:cubicBezTo>
                  <a:pt x="1101979" y="4614365"/>
                  <a:pt x="1093078" y="4512152"/>
                  <a:pt x="1150620" y="4443624"/>
                </a:cubicBezTo>
                <a:cubicBezTo>
                  <a:pt x="1167437" y="4423717"/>
                  <a:pt x="1188825" y="4408181"/>
                  <a:pt x="1212956" y="4398328"/>
                </a:cubicBezTo>
                <a:cubicBezTo>
                  <a:pt x="1156409" y="4378516"/>
                  <a:pt x="1113716" y="4331441"/>
                  <a:pt x="1099502" y="4273233"/>
                </a:cubicBezTo>
                <a:cubicBezTo>
                  <a:pt x="1085014" y="4322096"/>
                  <a:pt x="1046787" y="4360323"/>
                  <a:pt x="997924" y="4374811"/>
                </a:cubicBezTo>
                <a:cubicBezTo>
                  <a:pt x="918178" y="4398455"/>
                  <a:pt x="834368" y="4352978"/>
                  <a:pt x="810725" y="4273233"/>
                </a:cubicBezTo>
                <a:cubicBezTo>
                  <a:pt x="787082" y="4193487"/>
                  <a:pt x="832559" y="4109678"/>
                  <a:pt x="912304" y="4086035"/>
                </a:cubicBezTo>
                <a:cubicBezTo>
                  <a:pt x="992050" y="4062391"/>
                  <a:pt x="1075859" y="4107868"/>
                  <a:pt x="1099502" y="4187613"/>
                </a:cubicBezTo>
                <a:cubicBezTo>
                  <a:pt x="1105133" y="4165198"/>
                  <a:pt x="1115092" y="4144084"/>
                  <a:pt x="1128818" y="4125489"/>
                </a:cubicBezTo>
                <a:cubicBezTo>
                  <a:pt x="1142661" y="4106979"/>
                  <a:pt x="1159943" y="4091316"/>
                  <a:pt x="1179724" y="4079346"/>
                </a:cubicBezTo>
                <a:cubicBezTo>
                  <a:pt x="1141867" y="4058158"/>
                  <a:pt x="1112541" y="4024493"/>
                  <a:pt x="1096750" y="3984096"/>
                </a:cubicBezTo>
                <a:cubicBezTo>
                  <a:pt x="1084717" y="4007665"/>
                  <a:pt x="1066916" y="4027794"/>
                  <a:pt x="1044998" y="4042622"/>
                </a:cubicBezTo>
                <a:cubicBezTo>
                  <a:pt x="979519" y="4087707"/>
                  <a:pt x="890714" y="4076965"/>
                  <a:pt x="837871" y="4017561"/>
                </a:cubicBezTo>
                <a:cubicBezTo>
                  <a:pt x="780034" y="3952526"/>
                  <a:pt x="785865" y="3852916"/>
                  <a:pt x="850900" y="3795078"/>
                </a:cubicBezTo>
                <a:cubicBezTo>
                  <a:pt x="870543" y="3777297"/>
                  <a:pt x="894408" y="3764830"/>
                  <a:pt x="920220" y="3758883"/>
                </a:cubicBezTo>
                <a:cubicBezTo>
                  <a:pt x="842528" y="3742616"/>
                  <a:pt x="786955" y="3674004"/>
                  <a:pt x="787188" y="3594629"/>
                </a:cubicBezTo>
                <a:cubicBezTo>
                  <a:pt x="787040" y="3523361"/>
                  <a:pt x="832739" y="3460073"/>
                  <a:pt x="900430" y="3437784"/>
                </a:cubicBezTo>
                <a:cubicBezTo>
                  <a:pt x="852096" y="3421020"/>
                  <a:pt x="813932" y="3383312"/>
                  <a:pt x="796597" y="3335189"/>
                </a:cubicBezTo>
                <a:cubicBezTo>
                  <a:pt x="764900" y="3247200"/>
                  <a:pt x="810535" y="3150182"/>
                  <a:pt x="898525" y="3118485"/>
                </a:cubicBezTo>
                <a:cubicBezTo>
                  <a:pt x="847047" y="3100208"/>
                  <a:pt x="807730" y="3057938"/>
                  <a:pt x="793210" y="3005275"/>
                </a:cubicBezTo>
                <a:cubicBezTo>
                  <a:pt x="768657" y="2916185"/>
                  <a:pt x="820970" y="2824057"/>
                  <a:pt x="910061" y="2799503"/>
                </a:cubicBezTo>
                <a:cubicBezTo>
                  <a:pt x="883761" y="2791820"/>
                  <a:pt x="859832" y="2777628"/>
                  <a:pt x="840486" y="2758239"/>
                </a:cubicBezTo>
                <a:cubicBezTo>
                  <a:pt x="776986" y="2694602"/>
                  <a:pt x="777102" y="2591541"/>
                  <a:pt x="840739" y="2528041"/>
                </a:cubicBezTo>
                <a:cubicBezTo>
                  <a:pt x="851577" y="2517341"/>
                  <a:pt x="863865" y="2508208"/>
                  <a:pt x="877242" y="2500916"/>
                </a:cubicBezTo>
                <a:cubicBezTo>
                  <a:pt x="956363" y="2457757"/>
                  <a:pt x="1055497" y="2486914"/>
                  <a:pt x="1098656" y="2566035"/>
                </a:cubicBezTo>
                <a:cubicBezTo>
                  <a:pt x="1114583" y="2530560"/>
                  <a:pt x="1140852" y="2500725"/>
                  <a:pt x="1174009" y="2480416"/>
                </a:cubicBezTo>
                <a:cubicBezTo>
                  <a:pt x="1138894" y="2457747"/>
                  <a:pt x="1112573" y="2423774"/>
                  <a:pt x="1099396" y="2384108"/>
                </a:cubicBezTo>
                <a:cubicBezTo>
                  <a:pt x="1089840" y="2407825"/>
                  <a:pt x="1074473" y="2428769"/>
                  <a:pt x="1054735" y="2445025"/>
                </a:cubicBezTo>
                <a:cubicBezTo>
                  <a:pt x="989509" y="2498693"/>
                  <a:pt x="893138" y="2489327"/>
                  <a:pt x="839469" y="2424113"/>
                </a:cubicBezTo>
                <a:cubicBezTo>
                  <a:pt x="829342" y="2411889"/>
                  <a:pt x="821182" y="2398152"/>
                  <a:pt x="815276" y="2383420"/>
                </a:cubicBezTo>
                <a:cubicBezTo>
                  <a:pt x="783844" y="2304955"/>
                  <a:pt x="821965" y="2215875"/>
                  <a:pt x="900430" y="2184442"/>
                </a:cubicBezTo>
                <a:cubicBezTo>
                  <a:pt x="978884" y="2153020"/>
                  <a:pt x="1067964" y="2191142"/>
                  <a:pt x="1099396" y="2269596"/>
                </a:cubicBezTo>
                <a:cubicBezTo>
                  <a:pt x="1115261" y="2220870"/>
                  <a:pt x="1150747" y="2180971"/>
                  <a:pt x="1197292" y="2159529"/>
                </a:cubicBezTo>
                <a:cubicBezTo>
                  <a:pt x="1150514" y="2135674"/>
                  <a:pt x="1117452" y="2091478"/>
                  <a:pt x="1107779" y="2039874"/>
                </a:cubicBezTo>
                <a:cubicBezTo>
                  <a:pt x="1090548" y="1947958"/>
                  <a:pt x="1151096" y="1859470"/>
                  <a:pt x="1243012" y="1842241"/>
                </a:cubicBezTo>
                <a:cubicBezTo>
                  <a:pt x="1189344" y="1831181"/>
                  <a:pt x="1145561" y="1792531"/>
                  <a:pt x="1127918" y="1740651"/>
                </a:cubicBezTo>
                <a:cubicBezTo>
                  <a:pt x="1100444" y="1659858"/>
                  <a:pt x="1143667" y="1572091"/>
                  <a:pt x="1224460" y="1544616"/>
                </a:cubicBezTo>
                <a:cubicBezTo>
                  <a:pt x="1305253" y="1517142"/>
                  <a:pt x="1393020" y="1560364"/>
                  <a:pt x="1420495" y="1641158"/>
                </a:cubicBezTo>
                <a:cubicBezTo>
                  <a:pt x="1436941" y="1584198"/>
                  <a:pt x="1480545" y="1539092"/>
                  <a:pt x="1536911" y="1520719"/>
                </a:cubicBezTo>
                <a:cubicBezTo>
                  <a:pt x="1493467" y="1504791"/>
                  <a:pt x="1459219" y="1470586"/>
                  <a:pt x="1443249" y="1427163"/>
                </a:cubicBezTo>
                <a:cubicBezTo>
                  <a:pt x="1413214" y="1345480"/>
                  <a:pt x="1455071" y="1254908"/>
                  <a:pt x="1536753" y="1224862"/>
                </a:cubicBezTo>
                <a:cubicBezTo>
                  <a:pt x="1618435" y="1194816"/>
                  <a:pt x="1709007" y="1236684"/>
                  <a:pt x="1739053" y="1318366"/>
                </a:cubicBezTo>
                <a:cubicBezTo>
                  <a:pt x="1757733" y="1262306"/>
                  <a:pt x="1802553" y="1218861"/>
                  <a:pt x="1859174" y="1201949"/>
                </a:cubicBezTo>
                <a:cubicBezTo>
                  <a:pt x="1833425" y="1193303"/>
                  <a:pt x="1810427" y="1178010"/>
                  <a:pt x="1792499" y="1157605"/>
                </a:cubicBezTo>
                <a:cubicBezTo>
                  <a:pt x="1774698" y="1137454"/>
                  <a:pt x="1762432" y="1113039"/>
                  <a:pt x="1756907" y="1086728"/>
                </a:cubicBezTo>
                <a:cubicBezTo>
                  <a:pt x="1739275" y="1002813"/>
                  <a:pt x="1793007" y="920496"/>
                  <a:pt x="1876922" y="902864"/>
                </a:cubicBezTo>
                <a:cubicBezTo>
                  <a:pt x="1960838" y="885232"/>
                  <a:pt x="2043154" y="938964"/>
                  <a:pt x="2060786" y="1022879"/>
                </a:cubicBezTo>
                <a:cubicBezTo>
                  <a:pt x="2071010" y="972672"/>
                  <a:pt x="2103405" y="929788"/>
                  <a:pt x="2148925" y="906251"/>
                </a:cubicBezTo>
                <a:cubicBezTo>
                  <a:pt x="2231983" y="863282"/>
                  <a:pt x="2334154" y="895784"/>
                  <a:pt x="2377122" y="978853"/>
                </a:cubicBezTo>
                <a:cubicBezTo>
                  <a:pt x="2398331" y="932794"/>
                  <a:pt x="2437511" y="897445"/>
                  <a:pt x="2485496" y="881062"/>
                </a:cubicBezTo>
                <a:cubicBezTo>
                  <a:pt x="2429637" y="857726"/>
                  <a:pt x="2392500" y="803984"/>
                  <a:pt x="2390425" y="743479"/>
                </a:cubicBezTo>
                <a:cubicBezTo>
                  <a:pt x="2387504" y="658022"/>
                  <a:pt x="2454412" y="586371"/>
                  <a:pt x="2539873" y="583446"/>
                </a:cubicBezTo>
                <a:cubicBezTo>
                  <a:pt x="2625333" y="580522"/>
                  <a:pt x="2696993" y="647433"/>
                  <a:pt x="2699914" y="732896"/>
                </a:cubicBezTo>
                <a:cubicBezTo>
                  <a:pt x="2702020" y="662772"/>
                  <a:pt x="2748809" y="601884"/>
                  <a:pt x="2816034" y="581808"/>
                </a:cubicBezTo>
                <a:cubicBezTo>
                  <a:pt x="2902172" y="556085"/>
                  <a:pt x="2992850" y="605061"/>
                  <a:pt x="3018578" y="691198"/>
                </a:cubicBezTo>
                <a:cubicBezTo>
                  <a:pt x="3028674" y="656290"/>
                  <a:pt x="3049852" y="625610"/>
                  <a:pt x="3078903" y="603779"/>
                </a:cubicBezTo>
                <a:cubicBezTo>
                  <a:pt x="3091889" y="594091"/>
                  <a:pt x="3106197" y="586328"/>
                  <a:pt x="3121406" y="580731"/>
                </a:cubicBezTo>
                <a:cubicBezTo>
                  <a:pt x="3208655" y="548623"/>
                  <a:pt x="3305386" y="593295"/>
                  <a:pt x="3337454" y="680508"/>
                </a:cubicBezTo>
                <a:cubicBezTo>
                  <a:pt x="3345709" y="656402"/>
                  <a:pt x="3359362" y="634493"/>
                  <a:pt x="3377353" y="616440"/>
                </a:cubicBezTo>
                <a:cubicBezTo>
                  <a:pt x="3410109" y="583571"/>
                  <a:pt x="3453103" y="567093"/>
                  <a:pt x="3496125" y="567024"/>
                </a:cubicBezTo>
                <a:close/>
                <a:moveTo>
                  <a:pt x="3179741" y="553279"/>
                </a:moveTo>
                <a:lnTo>
                  <a:pt x="3179868" y="553297"/>
                </a:lnTo>
                <a:lnTo>
                  <a:pt x="3179656" y="553297"/>
                </a:lnTo>
                <a:close/>
                <a:moveTo>
                  <a:pt x="1890395" y="326072"/>
                </a:moveTo>
                <a:cubicBezTo>
                  <a:pt x="1918546" y="320418"/>
                  <a:pt x="1947756" y="327767"/>
                  <a:pt x="1969875" y="346075"/>
                </a:cubicBezTo>
                <a:cubicBezTo>
                  <a:pt x="1992005" y="364289"/>
                  <a:pt x="2004748" y="391499"/>
                  <a:pt x="2004589" y="420158"/>
                </a:cubicBezTo>
                <a:cubicBezTo>
                  <a:pt x="2004684" y="432657"/>
                  <a:pt x="2002240" y="445044"/>
                  <a:pt x="1997392" y="456565"/>
                </a:cubicBezTo>
                <a:cubicBezTo>
                  <a:pt x="1992492" y="468154"/>
                  <a:pt x="1985285" y="478630"/>
                  <a:pt x="1976226" y="487362"/>
                </a:cubicBezTo>
                <a:cubicBezTo>
                  <a:pt x="1967399" y="496221"/>
                  <a:pt x="1956837" y="503172"/>
                  <a:pt x="1945217" y="507788"/>
                </a:cubicBezTo>
                <a:cubicBezTo>
                  <a:pt x="1933606" y="512438"/>
                  <a:pt x="1921203" y="514774"/>
                  <a:pt x="1908704" y="514667"/>
                </a:cubicBezTo>
                <a:lnTo>
                  <a:pt x="1908916" y="515408"/>
                </a:lnTo>
                <a:cubicBezTo>
                  <a:pt x="1896406" y="515629"/>
                  <a:pt x="1883981" y="513288"/>
                  <a:pt x="1872403" y="508529"/>
                </a:cubicBezTo>
                <a:cubicBezTo>
                  <a:pt x="1861121" y="503649"/>
                  <a:pt x="1850908" y="496601"/>
                  <a:pt x="1842346" y="487786"/>
                </a:cubicBezTo>
                <a:cubicBezTo>
                  <a:pt x="1833340" y="479049"/>
                  <a:pt x="1826143" y="468619"/>
                  <a:pt x="1821180" y="457094"/>
                </a:cubicBezTo>
                <a:cubicBezTo>
                  <a:pt x="1815591" y="444042"/>
                  <a:pt x="1813020" y="429897"/>
                  <a:pt x="1813666" y="415713"/>
                </a:cubicBezTo>
                <a:cubicBezTo>
                  <a:pt x="1815422" y="371681"/>
                  <a:pt x="1847162" y="334606"/>
                  <a:pt x="1890395" y="326072"/>
                </a:cubicBezTo>
                <a:close/>
                <a:moveTo>
                  <a:pt x="4753585" y="314699"/>
                </a:moveTo>
                <a:cubicBezTo>
                  <a:pt x="4765622" y="312840"/>
                  <a:pt x="4778136" y="313018"/>
                  <a:pt x="4790651" y="315489"/>
                </a:cubicBezTo>
                <a:cubicBezTo>
                  <a:pt x="4822401" y="321741"/>
                  <a:pt x="4849601" y="342089"/>
                  <a:pt x="4864524" y="370793"/>
                </a:cubicBezTo>
                <a:cubicBezTo>
                  <a:pt x="4891828" y="422987"/>
                  <a:pt x="4871508" y="487354"/>
                  <a:pt x="4819333" y="514562"/>
                </a:cubicBezTo>
                <a:cubicBezTo>
                  <a:pt x="4803670" y="522675"/>
                  <a:pt x="4786313" y="526852"/>
                  <a:pt x="4768744" y="526732"/>
                </a:cubicBezTo>
                <a:lnTo>
                  <a:pt x="4768004" y="526732"/>
                </a:lnTo>
                <a:cubicBezTo>
                  <a:pt x="4754139" y="526702"/>
                  <a:pt x="4740380" y="523895"/>
                  <a:pt x="4727575" y="518477"/>
                </a:cubicBezTo>
                <a:cubicBezTo>
                  <a:pt x="4714663" y="513218"/>
                  <a:pt x="4703022" y="505365"/>
                  <a:pt x="4693285" y="495406"/>
                </a:cubicBezTo>
                <a:cubicBezTo>
                  <a:pt x="4663334" y="464695"/>
                  <a:pt x="4654655" y="419117"/>
                  <a:pt x="4671060" y="379518"/>
                </a:cubicBezTo>
                <a:cubicBezTo>
                  <a:pt x="4685665" y="344182"/>
                  <a:pt x="4717474" y="320275"/>
                  <a:pt x="4753585" y="314699"/>
                </a:cubicBezTo>
                <a:close/>
                <a:moveTo>
                  <a:pt x="2228661" y="312434"/>
                </a:moveTo>
                <a:cubicBezTo>
                  <a:pt x="2259034" y="313418"/>
                  <a:pt x="2288151" y="327197"/>
                  <a:pt x="2308225" y="351261"/>
                </a:cubicBezTo>
                <a:cubicBezTo>
                  <a:pt x="2311083" y="354679"/>
                  <a:pt x="2313728" y="358271"/>
                  <a:pt x="2316141" y="362017"/>
                </a:cubicBezTo>
                <a:cubicBezTo>
                  <a:pt x="2348484" y="412172"/>
                  <a:pt x="2334037" y="479047"/>
                  <a:pt x="2283883" y="511387"/>
                </a:cubicBezTo>
                <a:cubicBezTo>
                  <a:pt x="2266643" y="522417"/>
                  <a:pt x="2246661" y="528393"/>
                  <a:pt x="2226204" y="528637"/>
                </a:cubicBezTo>
                <a:lnTo>
                  <a:pt x="2226204" y="529061"/>
                </a:lnTo>
                <a:cubicBezTo>
                  <a:pt x="2210149" y="529095"/>
                  <a:pt x="2194295" y="525475"/>
                  <a:pt x="2179849" y="518477"/>
                </a:cubicBezTo>
                <a:cubicBezTo>
                  <a:pt x="2150470" y="504881"/>
                  <a:pt x="2128742" y="478830"/>
                  <a:pt x="2120625" y="447492"/>
                </a:cubicBezTo>
                <a:cubicBezTo>
                  <a:pt x="2105671" y="389717"/>
                  <a:pt x="2140384" y="330761"/>
                  <a:pt x="2198158" y="315807"/>
                </a:cubicBezTo>
                <a:cubicBezTo>
                  <a:pt x="2208273" y="313199"/>
                  <a:pt x="2218537" y="312106"/>
                  <a:pt x="2228661" y="312434"/>
                </a:cubicBezTo>
                <a:close/>
                <a:moveTo>
                  <a:pt x="4450714" y="300990"/>
                </a:moveTo>
                <a:cubicBezTo>
                  <a:pt x="4501303" y="299430"/>
                  <a:pt x="4547340" y="329932"/>
                  <a:pt x="4565651" y="377108"/>
                </a:cubicBezTo>
                <a:cubicBezTo>
                  <a:pt x="4589568" y="438571"/>
                  <a:pt x="4559089" y="507740"/>
                  <a:pt x="4497599" y="531601"/>
                </a:cubicBezTo>
                <a:cubicBezTo>
                  <a:pt x="4482676" y="537375"/>
                  <a:pt x="4466695" y="540110"/>
                  <a:pt x="4450714" y="539644"/>
                </a:cubicBezTo>
                <a:lnTo>
                  <a:pt x="4451244" y="539856"/>
                </a:lnTo>
                <a:cubicBezTo>
                  <a:pt x="4419494" y="540024"/>
                  <a:pt x="4388908" y="527399"/>
                  <a:pt x="4366577" y="504825"/>
                </a:cubicBezTo>
                <a:cubicBezTo>
                  <a:pt x="4344247" y="482350"/>
                  <a:pt x="4331864" y="451840"/>
                  <a:pt x="4332287" y="420158"/>
                </a:cubicBezTo>
                <a:cubicBezTo>
                  <a:pt x="4332182" y="404530"/>
                  <a:pt x="4335145" y="389029"/>
                  <a:pt x="4340965" y="374544"/>
                </a:cubicBezTo>
                <a:cubicBezTo>
                  <a:pt x="4346787" y="360018"/>
                  <a:pt x="4355464" y="346836"/>
                  <a:pt x="4366577" y="335809"/>
                </a:cubicBezTo>
                <a:cubicBezTo>
                  <a:pt x="4377584" y="324717"/>
                  <a:pt x="4390708" y="315906"/>
                  <a:pt x="4405101" y="309880"/>
                </a:cubicBezTo>
                <a:cubicBezTo>
                  <a:pt x="4419494" y="303831"/>
                  <a:pt x="4435051" y="300805"/>
                  <a:pt x="4450714" y="300990"/>
                </a:cubicBezTo>
                <a:close/>
                <a:moveTo>
                  <a:pt x="2549551" y="300156"/>
                </a:moveTo>
                <a:cubicBezTo>
                  <a:pt x="2578656" y="301558"/>
                  <a:pt x="2607257" y="313399"/>
                  <a:pt x="2629323" y="335386"/>
                </a:cubicBezTo>
                <a:cubicBezTo>
                  <a:pt x="2646447" y="352280"/>
                  <a:pt x="2658184" y="373856"/>
                  <a:pt x="2663084" y="397404"/>
                </a:cubicBezTo>
                <a:cubicBezTo>
                  <a:pt x="2672894" y="445664"/>
                  <a:pt x="2652469" y="495053"/>
                  <a:pt x="2611438" y="522287"/>
                </a:cubicBezTo>
                <a:cubicBezTo>
                  <a:pt x="2591361" y="535583"/>
                  <a:pt x="2567781" y="542619"/>
                  <a:pt x="2543704" y="542502"/>
                </a:cubicBezTo>
                <a:cubicBezTo>
                  <a:pt x="2503254" y="542521"/>
                  <a:pt x="2465461" y="522353"/>
                  <a:pt x="2442950" y="488738"/>
                </a:cubicBezTo>
                <a:cubicBezTo>
                  <a:pt x="2420546" y="455034"/>
                  <a:pt x="2416344" y="412400"/>
                  <a:pt x="2431732" y="374967"/>
                </a:cubicBezTo>
                <a:cubicBezTo>
                  <a:pt x="2439395" y="356559"/>
                  <a:pt x="2451417" y="340288"/>
                  <a:pt x="2466763" y="327554"/>
                </a:cubicBezTo>
                <a:cubicBezTo>
                  <a:pt x="2490840" y="307790"/>
                  <a:pt x="2520447" y="298754"/>
                  <a:pt x="2549551" y="300156"/>
                </a:cubicBezTo>
                <a:close/>
                <a:moveTo>
                  <a:pt x="4133320" y="290936"/>
                </a:moveTo>
                <a:cubicBezTo>
                  <a:pt x="4204864" y="290960"/>
                  <a:pt x="4262966" y="349023"/>
                  <a:pt x="4262860" y="420625"/>
                </a:cubicBezTo>
                <a:cubicBezTo>
                  <a:pt x="4262860" y="492227"/>
                  <a:pt x="4204864" y="550252"/>
                  <a:pt x="4133214" y="550228"/>
                </a:cubicBezTo>
                <a:cubicBezTo>
                  <a:pt x="4098818" y="550216"/>
                  <a:pt x="4065798" y="536508"/>
                  <a:pt x="4041458" y="512127"/>
                </a:cubicBezTo>
                <a:cubicBezTo>
                  <a:pt x="4017221" y="487814"/>
                  <a:pt x="4003568" y="454875"/>
                  <a:pt x="4003568" y="420538"/>
                </a:cubicBezTo>
                <a:cubicBezTo>
                  <a:pt x="4003674" y="348937"/>
                  <a:pt x="4061672" y="290911"/>
                  <a:pt x="4133320" y="290936"/>
                </a:cubicBezTo>
                <a:close/>
                <a:moveTo>
                  <a:pt x="3839422" y="290407"/>
                </a:moveTo>
                <a:cubicBezTo>
                  <a:pt x="3847570" y="292011"/>
                  <a:pt x="3855508" y="294368"/>
                  <a:pt x="3863129" y="297449"/>
                </a:cubicBezTo>
                <a:cubicBezTo>
                  <a:pt x="3931285" y="324794"/>
                  <a:pt x="3964305" y="402193"/>
                  <a:pt x="3937000" y="470323"/>
                </a:cubicBezTo>
                <a:cubicBezTo>
                  <a:pt x="3916892" y="519988"/>
                  <a:pt x="3868949" y="552715"/>
                  <a:pt x="3815398" y="553297"/>
                </a:cubicBezTo>
                <a:lnTo>
                  <a:pt x="3815714" y="553826"/>
                </a:lnTo>
                <a:cubicBezTo>
                  <a:pt x="3798041" y="554086"/>
                  <a:pt x="3780578" y="550812"/>
                  <a:pt x="3764173" y="544195"/>
                </a:cubicBezTo>
                <a:cubicBezTo>
                  <a:pt x="3731154" y="530774"/>
                  <a:pt x="3704907" y="504706"/>
                  <a:pt x="3691255" y="471805"/>
                </a:cubicBezTo>
                <a:cubicBezTo>
                  <a:pt x="3681412" y="447861"/>
                  <a:pt x="3678767" y="421566"/>
                  <a:pt x="3683634" y="396137"/>
                </a:cubicBezTo>
                <a:cubicBezTo>
                  <a:pt x="3697499" y="323919"/>
                  <a:pt x="3767243" y="276582"/>
                  <a:pt x="3839422" y="290407"/>
                </a:cubicBezTo>
                <a:close/>
                <a:moveTo>
                  <a:pt x="2849209" y="290065"/>
                </a:moveTo>
                <a:cubicBezTo>
                  <a:pt x="2866095" y="288436"/>
                  <a:pt x="2883580" y="290090"/>
                  <a:pt x="2900786" y="295487"/>
                </a:cubicBezTo>
                <a:cubicBezTo>
                  <a:pt x="2917179" y="300571"/>
                  <a:pt x="2932419" y="308836"/>
                  <a:pt x="2945617" y="319809"/>
                </a:cubicBezTo>
                <a:cubicBezTo>
                  <a:pt x="3001137" y="365950"/>
                  <a:pt x="3008736" y="448359"/>
                  <a:pt x="2962593" y="503872"/>
                </a:cubicBezTo>
                <a:cubicBezTo>
                  <a:pt x="2937552" y="534120"/>
                  <a:pt x="2900151" y="551397"/>
                  <a:pt x="2860886" y="550862"/>
                </a:cubicBezTo>
                <a:cubicBezTo>
                  <a:pt x="2817209" y="550573"/>
                  <a:pt x="2776569" y="528446"/>
                  <a:pt x="2752619" y="491913"/>
                </a:cubicBezTo>
                <a:cubicBezTo>
                  <a:pt x="2731050" y="459154"/>
                  <a:pt x="2725346" y="418436"/>
                  <a:pt x="2737082" y="381013"/>
                </a:cubicBezTo>
                <a:cubicBezTo>
                  <a:pt x="2753275" y="329397"/>
                  <a:pt x="2798549" y="294954"/>
                  <a:pt x="2849209" y="290065"/>
                </a:cubicBezTo>
                <a:close/>
                <a:moveTo>
                  <a:pt x="3179738" y="287203"/>
                </a:moveTo>
                <a:cubicBezTo>
                  <a:pt x="3231581" y="287544"/>
                  <a:pt x="3280674" y="318361"/>
                  <a:pt x="3301788" y="369252"/>
                </a:cubicBezTo>
                <a:cubicBezTo>
                  <a:pt x="3308138" y="384732"/>
                  <a:pt x="3311419" y="401254"/>
                  <a:pt x="3311631" y="417964"/>
                </a:cubicBezTo>
                <a:cubicBezTo>
                  <a:pt x="3312345" y="473327"/>
                  <a:pt x="3279245" y="521250"/>
                  <a:pt x="3231531" y="542142"/>
                </a:cubicBezTo>
                <a:lnTo>
                  <a:pt x="3179741" y="553279"/>
                </a:lnTo>
                <a:lnTo>
                  <a:pt x="3140618" y="547671"/>
                </a:lnTo>
                <a:cubicBezTo>
                  <a:pt x="3103054" y="536370"/>
                  <a:pt x="3071630" y="508760"/>
                  <a:pt x="3056064" y="471282"/>
                </a:cubicBezTo>
                <a:cubicBezTo>
                  <a:pt x="3027892" y="403427"/>
                  <a:pt x="3060054" y="325580"/>
                  <a:pt x="3127914" y="297405"/>
                </a:cubicBezTo>
                <a:cubicBezTo>
                  <a:pt x="3144871" y="290361"/>
                  <a:pt x="3162458" y="287089"/>
                  <a:pt x="3179738" y="287203"/>
                </a:cubicBezTo>
                <a:close/>
                <a:moveTo>
                  <a:pt x="3497262" y="284481"/>
                </a:moveTo>
                <a:cubicBezTo>
                  <a:pt x="3572298" y="284670"/>
                  <a:pt x="3633047" y="345712"/>
                  <a:pt x="3632835" y="420821"/>
                </a:cubicBezTo>
                <a:cubicBezTo>
                  <a:pt x="3632623" y="495929"/>
                  <a:pt x="3571663" y="556662"/>
                  <a:pt x="3496522" y="556472"/>
                </a:cubicBezTo>
                <a:cubicBezTo>
                  <a:pt x="3460432" y="556346"/>
                  <a:pt x="3425825" y="541880"/>
                  <a:pt x="3400319" y="516255"/>
                </a:cubicBezTo>
                <a:cubicBezTo>
                  <a:pt x="3374919" y="490698"/>
                  <a:pt x="3360737" y="456131"/>
                  <a:pt x="3360843" y="420132"/>
                </a:cubicBezTo>
                <a:cubicBezTo>
                  <a:pt x="3361055" y="345024"/>
                  <a:pt x="3422121" y="284291"/>
                  <a:pt x="3497262" y="284481"/>
                </a:cubicBezTo>
                <a:close/>
                <a:moveTo>
                  <a:pt x="2852227" y="5357"/>
                </a:moveTo>
                <a:cubicBezTo>
                  <a:pt x="2861783" y="4430"/>
                  <a:pt x="2871475" y="4892"/>
                  <a:pt x="2880995" y="6773"/>
                </a:cubicBezTo>
                <a:cubicBezTo>
                  <a:pt x="2900172" y="10633"/>
                  <a:pt x="2917751" y="20143"/>
                  <a:pt x="2931478" y="34078"/>
                </a:cubicBezTo>
                <a:cubicBezTo>
                  <a:pt x="2945257" y="47760"/>
                  <a:pt x="2954591" y="65280"/>
                  <a:pt x="2958253" y="84349"/>
                </a:cubicBezTo>
                <a:cubicBezTo>
                  <a:pt x="2959491" y="90756"/>
                  <a:pt x="2960084" y="97271"/>
                  <a:pt x="2960020" y="103796"/>
                </a:cubicBezTo>
                <a:cubicBezTo>
                  <a:pt x="2959513" y="157860"/>
                  <a:pt x="2915263" y="201275"/>
                  <a:pt x="2861204" y="200766"/>
                </a:cubicBezTo>
                <a:lnTo>
                  <a:pt x="2861098" y="200766"/>
                </a:lnTo>
                <a:cubicBezTo>
                  <a:pt x="2821664" y="199925"/>
                  <a:pt x="2786411" y="176017"/>
                  <a:pt x="2771034" y="139700"/>
                </a:cubicBezTo>
                <a:cubicBezTo>
                  <a:pt x="2758852" y="109672"/>
                  <a:pt x="2762292" y="75561"/>
                  <a:pt x="2780241" y="48577"/>
                </a:cubicBezTo>
                <a:cubicBezTo>
                  <a:pt x="2790984" y="32369"/>
                  <a:pt x="2806308" y="19730"/>
                  <a:pt x="2824268" y="12277"/>
                </a:cubicBezTo>
                <a:cubicBezTo>
                  <a:pt x="2833248" y="8601"/>
                  <a:pt x="2842670" y="6284"/>
                  <a:pt x="2852227" y="5357"/>
                </a:cubicBezTo>
                <a:close/>
                <a:moveTo>
                  <a:pt x="3178366" y="2540"/>
                </a:moveTo>
                <a:cubicBezTo>
                  <a:pt x="3233949" y="2476"/>
                  <a:pt x="3279034" y="47487"/>
                  <a:pt x="3279140" y="103073"/>
                </a:cubicBezTo>
                <a:cubicBezTo>
                  <a:pt x="3279246" y="158659"/>
                  <a:pt x="3234161" y="203771"/>
                  <a:pt x="3178598" y="203835"/>
                </a:cubicBezTo>
                <a:cubicBezTo>
                  <a:pt x="3151854" y="203819"/>
                  <a:pt x="3126200" y="193201"/>
                  <a:pt x="3107267" y="174307"/>
                </a:cubicBezTo>
                <a:cubicBezTo>
                  <a:pt x="3088449" y="155465"/>
                  <a:pt x="3077866" y="129932"/>
                  <a:pt x="3077834" y="103302"/>
                </a:cubicBezTo>
                <a:cubicBezTo>
                  <a:pt x="3077771" y="47716"/>
                  <a:pt x="3122782" y="2603"/>
                  <a:pt x="3178366" y="2540"/>
                </a:cubicBezTo>
                <a:close/>
                <a:moveTo>
                  <a:pt x="3821853" y="2247"/>
                </a:moveTo>
                <a:cubicBezTo>
                  <a:pt x="3877522" y="4243"/>
                  <a:pt x="3921019" y="50989"/>
                  <a:pt x="3919114" y="106657"/>
                </a:cubicBezTo>
                <a:cubicBezTo>
                  <a:pt x="3917103" y="162324"/>
                  <a:pt x="3870325" y="205832"/>
                  <a:pt x="3814656" y="203835"/>
                </a:cubicBezTo>
                <a:cubicBezTo>
                  <a:pt x="3788622" y="202878"/>
                  <a:pt x="3763857" y="191881"/>
                  <a:pt x="3745759" y="173143"/>
                </a:cubicBezTo>
                <a:cubicBezTo>
                  <a:pt x="3726709" y="153435"/>
                  <a:pt x="3716443" y="126820"/>
                  <a:pt x="3717502" y="99425"/>
                </a:cubicBezTo>
                <a:cubicBezTo>
                  <a:pt x="3719512" y="43758"/>
                  <a:pt x="3766185" y="250"/>
                  <a:pt x="3821853" y="2247"/>
                </a:cubicBezTo>
                <a:close/>
                <a:moveTo>
                  <a:pt x="3497050" y="2"/>
                </a:moveTo>
                <a:cubicBezTo>
                  <a:pt x="3553883" y="258"/>
                  <a:pt x="3599709" y="46521"/>
                  <a:pt x="3599392" y="103335"/>
                </a:cubicBezTo>
                <a:cubicBezTo>
                  <a:pt x="3599180" y="160147"/>
                  <a:pt x="3552931" y="205996"/>
                  <a:pt x="3496098" y="205740"/>
                </a:cubicBezTo>
                <a:lnTo>
                  <a:pt x="3496310" y="205317"/>
                </a:lnTo>
                <a:cubicBezTo>
                  <a:pt x="3454929" y="205232"/>
                  <a:pt x="3417781" y="180373"/>
                  <a:pt x="3401801" y="142240"/>
                </a:cubicBezTo>
                <a:cubicBezTo>
                  <a:pt x="3379893" y="89927"/>
                  <a:pt x="3404658" y="29797"/>
                  <a:pt x="3456940" y="7937"/>
                </a:cubicBezTo>
                <a:cubicBezTo>
                  <a:pt x="3469640" y="2638"/>
                  <a:pt x="3483293" y="-60"/>
                  <a:pt x="3497050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11449C-3DC9-4166-BA56-43C2FB5FA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11603-7066-384A-87F3-E5B77D5FF97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736CB20-2F20-1542-A994-6F24ADBBB9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0A4C88-C7EE-C849-BB7D-C992B08A64D5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966F03-3811-9846-A27C-1282C6482B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83AE619-8C63-FD47-B6BB-C43F8A4C7D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083590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3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- Plain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F34B55-37B3-0C43-874C-06DF600DE4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259" y="199062"/>
            <a:ext cx="5254741" cy="6458174"/>
          </a:xfrm>
          <a:custGeom>
            <a:avLst/>
            <a:gdLst>
              <a:gd name="connsiteX0" fmla="*/ 5254741 w 5254741"/>
              <a:gd name="connsiteY0" fmla="*/ 5257059 h 6458174"/>
              <a:gd name="connsiteX1" fmla="*/ 5254741 w 5254741"/>
              <a:gd name="connsiteY1" fmla="*/ 5566004 h 6458174"/>
              <a:gd name="connsiteX2" fmla="*/ 4818169 w 5254741"/>
              <a:gd name="connsiteY2" fmla="*/ 6002771 h 6458174"/>
              <a:gd name="connsiteX3" fmla="*/ 4663546 w 5254741"/>
              <a:gd name="connsiteY3" fmla="*/ 6006252 h 6458174"/>
              <a:gd name="connsiteX4" fmla="*/ 4660159 w 5254741"/>
              <a:gd name="connsiteY4" fmla="*/ 5851683 h 6458174"/>
              <a:gd name="connsiteX5" fmla="*/ 4663652 w 5254741"/>
              <a:gd name="connsiteY5" fmla="*/ 5848148 h 6458174"/>
              <a:gd name="connsiteX6" fmla="*/ 2746533 w 5254741"/>
              <a:gd name="connsiteY6" fmla="*/ 5159578 h 6458174"/>
              <a:gd name="connsiteX7" fmla="*/ 2909359 w 5254741"/>
              <a:gd name="connsiteY7" fmla="*/ 5269452 h 6458174"/>
              <a:gd name="connsiteX8" fmla="*/ 2909359 w 5254741"/>
              <a:gd name="connsiteY8" fmla="*/ 5405341 h 6458174"/>
              <a:gd name="connsiteX9" fmla="*/ 2870835 w 5254741"/>
              <a:gd name="connsiteY9" fmla="*/ 5463021 h 6458174"/>
              <a:gd name="connsiteX10" fmla="*/ 2138680 w 5254741"/>
              <a:gd name="connsiteY10" fmla="*/ 6195176 h 6458174"/>
              <a:gd name="connsiteX11" fmla="*/ 2139209 w 5254741"/>
              <a:gd name="connsiteY11" fmla="*/ 6195070 h 6458174"/>
              <a:gd name="connsiteX12" fmla="*/ 2134235 w 5254741"/>
              <a:gd name="connsiteY12" fmla="*/ 6200044 h 6458174"/>
              <a:gd name="connsiteX13" fmla="*/ 1882987 w 5254741"/>
              <a:gd name="connsiteY13" fmla="*/ 6195070 h 6458174"/>
              <a:gd name="connsiteX14" fmla="*/ 1887961 w 5254741"/>
              <a:gd name="connsiteY14" fmla="*/ 5943821 h 6458174"/>
              <a:gd name="connsiteX15" fmla="*/ 2619481 w 5254741"/>
              <a:gd name="connsiteY15" fmla="*/ 5211666 h 6458174"/>
              <a:gd name="connsiteX16" fmla="*/ 2677277 w 5254741"/>
              <a:gd name="connsiteY16" fmla="*/ 5173090 h 6458174"/>
              <a:gd name="connsiteX17" fmla="*/ 2746533 w 5254741"/>
              <a:gd name="connsiteY17" fmla="*/ 5159578 h 6458174"/>
              <a:gd name="connsiteX18" fmla="*/ 3027257 w 5254741"/>
              <a:gd name="connsiteY18" fmla="*/ 4877868 h 6458174"/>
              <a:gd name="connsiteX19" fmla="*/ 3204845 w 5254741"/>
              <a:gd name="connsiteY19" fmla="*/ 5055456 h 6458174"/>
              <a:gd name="connsiteX20" fmla="*/ 3027257 w 5254741"/>
              <a:gd name="connsiteY20" fmla="*/ 5233045 h 6458174"/>
              <a:gd name="connsiteX21" fmla="*/ 3027257 w 5254741"/>
              <a:gd name="connsiteY21" fmla="*/ 5233151 h 6458174"/>
              <a:gd name="connsiteX22" fmla="*/ 2849669 w 5254741"/>
              <a:gd name="connsiteY22" fmla="*/ 5055562 h 6458174"/>
              <a:gd name="connsiteX23" fmla="*/ 2849669 w 5254741"/>
              <a:gd name="connsiteY23" fmla="*/ 5055456 h 6458174"/>
              <a:gd name="connsiteX24" fmla="*/ 3027257 w 5254741"/>
              <a:gd name="connsiteY24" fmla="*/ 4877868 h 6458174"/>
              <a:gd name="connsiteX25" fmla="*/ 5168998 w 5254741"/>
              <a:gd name="connsiteY25" fmla="*/ 4869420 h 6458174"/>
              <a:gd name="connsiteX26" fmla="*/ 5204354 w 5254741"/>
              <a:gd name="connsiteY26" fmla="*/ 4878185 h 6458174"/>
              <a:gd name="connsiteX27" fmla="*/ 5244148 w 5254741"/>
              <a:gd name="connsiteY27" fmla="*/ 4904856 h 6458174"/>
              <a:gd name="connsiteX28" fmla="*/ 5254741 w 5254741"/>
              <a:gd name="connsiteY28" fmla="*/ 4919133 h 6458174"/>
              <a:gd name="connsiteX29" fmla="*/ 5254741 w 5254741"/>
              <a:gd name="connsiteY29" fmla="*/ 5062893 h 6458174"/>
              <a:gd name="connsiteX30" fmla="*/ 5244148 w 5254741"/>
              <a:gd name="connsiteY30" fmla="*/ 5078740 h 6458174"/>
              <a:gd name="connsiteX31" fmla="*/ 5244254 w 5254741"/>
              <a:gd name="connsiteY31" fmla="*/ 5078740 h 6458174"/>
              <a:gd name="connsiteX32" fmla="*/ 3980603 w 5254741"/>
              <a:gd name="connsiteY32" fmla="*/ 6342178 h 6458174"/>
              <a:gd name="connsiteX33" fmla="*/ 3940704 w 5254741"/>
              <a:gd name="connsiteY33" fmla="*/ 6371705 h 6458174"/>
              <a:gd name="connsiteX34" fmla="*/ 3892339 w 5254741"/>
              <a:gd name="connsiteY34" fmla="*/ 6383030 h 6458174"/>
              <a:gd name="connsiteX35" fmla="*/ 3843444 w 5254741"/>
              <a:gd name="connsiteY35" fmla="*/ 6374351 h 6458174"/>
              <a:gd name="connsiteX36" fmla="*/ 3802063 w 5254741"/>
              <a:gd name="connsiteY36" fmla="*/ 6346835 h 6458174"/>
              <a:gd name="connsiteX37" fmla="*/ 3777720 w 5254741"/>
              <a:gd name="connsiteY37" fmla="*/ 6208193 h 6458174"/>
              <a:gd name="connsiteX38" fmla="*/ 3807354 w 5254741"/>
              <a:gd name="connsiteY38" fmla="*/ 6168294 h 6458174"/>
              <a:gd name="connsiteX39" fmla="*/ 5070369 w 5254741"/>
              <a:gd name="connsiteY39" fmla="*/ 4904856 h 6458174"/>
              <a:gd name="connsiteX40" fmla="*/ 5168998 w 5254741"/>
              <a:gd name="connsiteY40" fmla="*/ 4869420 h 6458174"/>
              <a:gd name="connsiteX41" fmla="*/ 5254741 w 5254741"/>
              <a:gd name="connsiteY41" fmla="*/ 4733388 h 6458174"/>
              <a:gd name="connsiteX42" fmla="*/ 5254741 w 5254741"/>
              <a:gd name="connsiteY42" fmla="*/ 4847284 h 6458174"/>
              <a:gd name="connsiteX43" fmla="*/ 5248684 w 5254741"/>
              <a:gd name="connsiteY43" fmla="*/ 4838313 h 6458174"/>
              <a:gd name="connsiteX44" fmla="*/ 5238962 w 5254741"/>
              <a:gd name="connsiteY44" fmla="*/ 4790450 h 6458174"/>
              <a:gd name="connsiteX45" fmla="*/ 5248561 w 5254741"/>
              <a:gd name="connsiteY45" fmla="*/ 4742572 h 6458174"/>
              <a:gd name="connsiteX46" fmla="*/ 5254741 w 5254741"/>
              <a:gd name="connsiteY46" fmla="*/ 4184329 h 6458174"/>
              <a:gd name="connsiteX47" fmla="*/ 5254741 w 5254741"/>
              <a:gd name="connsiteY47" fmla="*/ 4570706 h 6458174"/>
              <a:gd name="connsiteX48" fmla="*/ 3407410 w 5254741"/>
              <a:gd name="connsiteY48" fmla="*/ 6418166 h 6458174"/>
              <a:gd name="connsiteX49" fmla="*/ 3407622 w 5254741"/>
              <a:gd name="connsiteY49" fmla="*/ 6418272 h 6458174"/>
              <a:gd name="connsiteX50" fmla="*/ 3258715 w 5254741"/>
              <a:gd name="connsiteY50" fmla="*/ 6447800 h 6458174"/>
              <a:gd name="connsiteX51" fmla="*/ 3214476 w 5254741"/>
              <a:gd name="connsiteY51" fmla="*/ 6418272 h 6458174"/>
              <a:gd name="connsiteX52" fmla="*/ 3184843 w 5254741"/>
              <a:gd name="connsiteY52" fmla="*/ 6373822 h 6458174"/>
              <a:gd name="connsiteX53" fmla="*/ 3174259 w 5254741"/>
              <a:gd name="connsiteY53" fmla="*/ 6321646 h 6458174"/>
              <a:gd name="connsiteX54" fmla="*/ 3214265 w 5254741"/>
              <a:gd name="connsiteY54" fmla="*/ 6225021 h 6458174"/>
              <a:gd name="connsiteX55" fmla="*/ 5254741 w 5254741"/>
              <a:gd name="connsiteY55" fmla="*/ 3648498 h 6458174"/>
              <a:gd name="connsiteX56" fmla="*/ 5254741 w 5254741"/>
              <a:gd name="connsiteY56" fmla="*/ 4073314 h 6458174"/>
              <a:gd name="connsiteX57" fmla="*/ 2927351 w 5254741"/>
              <a:gd name="connsiteY57" fmla="*/ 6400704 h 6458174"/>
              <a:gd name="connsiteX58" fmla="*/ 2714932 w 5254741"/>
              <a:gd name="connsiteY58" fmla="*/ 6407678 h 6458174"/>
              <a:gd name="connsiteX59" fmla="*/ 2707958 w 5254741"/>
              <a:gd name="connsiteY59" fmla="*/ 6195260 h 6458174"/>
              <a:gd name="connsiteX60" fmla="*/ 2715260 w 5254741"/>
              <a:gd name="connsiteY60" fmla="*/ 6187979 h 6458174"/>
              <a:gd name="connsiteX61" fmla="*/ 445395 w 5254741"/>
              <a:gd name="connsiteY61" fmla="*/ 3205654 h 6458174"/>
              <a:gd name="connsiteX62" fmla="*/ 550217 w 5254741"/>
              <a:gd name="connsiteY62" fmla="*/ 3248246 h 6458174"/>
              <a:gd name="connsiteX63" fmla="*/ 553085 w 5254741"/>
              <a:gd name="connsiteY63" fmla="*/ 3460760 h 6458174"/>
              <a:gd name="connsiteX64" fmla="*/ 553085 w 5254741"/>
              <a:gd name="connsiteY64" fmla="*/ 3460125 h 6458174"/>
              <a:gd name="connsiteX65" fmla="*/ 270404 w 5254741"/>
              <a:gd name="connsiteY65" fmla="*/ 3743229 h 6458174"/>
              <a:gd name="connsiteX66" fmla="*/ 270193 w 5254741"/>
              <a:gd name="connsiteY66" fmla="*/ 3743864 h 6458174"/>
              <a:gd name="connsiteX67" fmla="*/ 159047 w 5254741"/>
              <a:gd name="connsiteY67" fmla="*/ 3790526 h 6458174"/>
              <a:gd name="connsiteX68" fmla="*/ 11218 w 5254741"/>
              <a:gd name="connsiteY68" fmla="*/ 3638030 h 6458174"/>
              <a:gd name="connsiteX69" fmla="*/ 23707 w 5254741"/>
              <a:gd name="connsiteY69" fmla="*/ 3579822 h 6458174"/>
              <a:gd name="connsiteX70" fmla="*/ 57785 w 5254741"/>
              <a:gd name="connsiteY70" fmla="*/ 3531033 h 6458174"/>
              <a:gd name="connsiteX71" fmla="*/ 340572 w 5254741"/>
              <a:gd name="connsiteY71" fmla="*/ 3248246 h 6458174"/>
              <a:gd name="connsiteX72" fmla="*/ 445395 w 5254741"/>
              <a:gd name="connsiteY72" fmla="*/ 3205654 h 6458174"/>
              <a:gd name="connsiteX73" fmla="*/ 5254741 w 5254741"/>
              <a:gd name="connsiteY73" fmla="*/ 3112642 h 6458174"/>
              <a:gd name="connsiteX74" fmla="*/ 5254741 w 5254741"/>
              <a:gd name="connsiteY74" fmla="*/ 3576032 h 6458174"/>
              <a:gd name="connsiteX75" fmla="*/ 2513966 w 5254741"/>
              <a:gd name="connsiteY75" fmla="*/ 6316884 h 6458174"/>
              <a:gd name="connsiteX76" fmla="*/ 2513860 w 5254741"/>
              <a:gd name="connsiteY76" fmla="*/ 6316884 h 6458174"/>
              <a:gd name="connsiteX77" fmla="*/ 2397443 w 5254741"/>
              <a:gd name="connsiteY77" fmla="*/ 6366838 h 6458174"/>
              <a:gd name="connsiteX78" fmla="*/ 2394469 w 5254741"/>
              <a:gd name="connsiteY78" fmla="*/ 6366838 h 6458174"/>
              <a:gd name="connsiteX79" fmla="*/ 2232131 w 5254741"/>
              <a:gd name="connsiteY79" fmla="*/ 6201526 h 6458174"/>
              <a:gd name="connsiteX80" fmla="*/ 2282190 w 5254741"/>
              <a:gd name="connsiteY80" fmla="*/ 6085109 h 6458174"/>
              <a:gd name="connsiteX81" fmla="*/ 676592 w 5254741"/>
              <a:gd name="connsiteY81" fmla="*/ 2973926 h 6458174"/>
              <a:gd name="connsiteX82" fmla="*/ 676698 w 5254741"/>
              <a:gd name="connsiteY82" fmla="*/ 2973926 h 6458174"/>
              <a:gd name="connsiteX83" fmla="*/ 826982 w 5254741"/>
              <a:gd name="connsiteY83" fmla="*/ 3124104 h 6458174"/>
              <a:gd name="connsiteX84" fmla="*/ 676804 w 5254741"/>
              <a:gd name="connsiteY84" fmla="*/ 3274493 h 6458174"/>
              <a:gd name="connsiteX85" fmla="*/ 526415 w 5254741"/>
              <a:gd name="connsiteY85" fmla="*/ 3124315 h 6458174"/>
              <a:gd name="connsiteX86" fmla="*/ 676592 w 5254741"/>
              <a:gd name="connsiteY86" fmla="*/ 2973926 h 6458174"/>
              <a:gd name="connsiteX87" fmla="*/ 5254741 w 5254741"/>
              <a:gd name="connsiteY87" fmla="*/ 2576699 h 6458174"/>
              <a:gd name="connsiteX88" fmla="*/ 5254741 w 5254741"/>
              <a:gd name="connsiteY88" fmla="*/ 3078692 h 6458174"/>
              <a:gd name="connsiteX89" fmla="*/ 3434292 w 5254741"/>
              <a:gd name="connsiteY89" fmla="*/ 4899141 h 6458174"/>
              <a:gd name="connsiteX90" fmla="*/ 3183044 w 5254741"/>
              <a:gd name="connsiteY90" fmla="*/ 4892135 h 6458174"/>
              <a:gd name="connsiteX91" fmla="*/ 3182938 w 5254741"/>
              <a:gd name="connsiteY91" fmla="*/ 4648104 h 6458174"/>
              <a:gd name="connsiteX92" fmla="*/ 3483332 w 5254741"/>
              <a:gd name="connsiteY92" fmla="*/ 1172746 h 6458174"/>
              <a:gd name="connsiteX93" fmla="*/ 3608917 w 5254741"/>
              <a:gd name="connsiteY93" fmla="*/ 1224766 h 6458174"/>
              <a:gd name="connsiteX94" fmla="*/ 3609023 w 5254741"/>
              <a:gd name="connsiteY94" fmla="*/ 1476067 h 6458174"/>
              <a:gd name="connsiteX95" fmla="*/ 514562 w 5254741"/>
              <a:gd name="connsiteY95" fmla="*/ 4570528 h 6458174"/>
              <a:gd name="connsiteX96" fmla="*/ 263409 w 5254741"/>
              <a:gd name="connsiteY96" fmla="*/ 4570634 h 6458174"/>
              <a:gd name="connsiteX97" fmla="*/ 263313 w 5254741"/>
              <a:gd name="connsiteY97" fmla="*/ 4570528 h 6458174"/>
              <a:gd name="connsiteX98" fmla="*/ 263102 w 5254741"/>
              <a:gd name="connsiteY98" fmla="*/ 4319386 h 6458174"/>
              <a:gd name="connsiteX99" fmla="*/ 263313 w 5254741"/>
              <a:gd name="connsiteY99" fmla="*/ 4319174 h 6458174"/>
              <a:gd name="connsiteX100" fmla="*/ 3357669 w 5254741"/>
              <a:gd name="connsiteY100" fmla="*/ 1224819 h 6458174"/>
              <a:gd name="connsiteX101" fmla="*/ 3483332 w 5254741"/>
              <a:gd name="connsiteY101" fmla="*/ 1172746 h 6458174"/>
              <a:gd name="connsiteX102" fmla="*/ 3773594 w 5254741"/>
              <a:gd name="connsiteY102" fmla="*/ 882871 h 6458174"/>
              <a:gd name="connsiteX103" fmla="*/ 3951181 w 5254741"/>
              <a:gd name="connsiteY103" fmla="*/ 1060460 h 6458174"/>
              <a:gd name="connsiteX104" fmla="*/ 3773594 w 5254741"/>
              <a:gd name="connsiteY104" fmla="*/ 1238048 h 6458174"/>
              <a:gd name="connsiteX105" fmla="*/ 3773594 w 5254741"/>
              <a:gd name="connsiteY105" fmla="*/ 1237942 h 6458174"/>
              <a:gd name="connsiteX106" fmla="*/ 3596005 w 5254741"/>
              <a:gd name="connsiteY106" fmla="*/ 1060354 h 6458174"/>
              <a:gd name="connsiteX107" fmla="*/ 3773594 w 5254741"/>
              <a:gd name="connsiteY107" fmla="*/ 882871 h 6458174"/>
              <a:gd name="connsiteX108" fmla="*/ 1793240 w 5254741"/>
              <a:gd name="connsiteY108" fmla="*/ 611938 h 6458174"/>
              <a:gd name="connsiteX109" fmla="*/ 1792923 w 5254741"/>
              <a:gd name="connsiteY109" fmla="*/ 612255 h 6458174"/>
              <a:gd name="connsiteX110" fmla="*/ 1792923 w 5254741"/>
              <a:gd name="connsiteY110" fmla="*/ 612255 h 6458174"/>
              <a:gd name="connsiteX111" fmla="*/ 1716437 w 5254741"/>
              <a:gd name="connsiteY111" fmla="*/ 427417 h 6458174"/>
              <a:gd name="connsiteX112" fmla="*/ 1792976 w 5254741"/>
              <a:gd name="connsiteY112" fmla="*/ 461224 h 6458174"/>
              <a:gd name="connsiteX113" fmla="*/ 1815638 w 5254741"/>
              <a:gd name="connsiteY113" fmla="*/ 576780 h 6458174"/>
              <a:gd name="connsiteX114" fmla="*/ 1792923 w 5254741"/>
              <a:gd name="connsiteY114" fmla="*/ 612255 h 6458174"/>
              <a:gd name="connsiteX115" fmla="*/ 610553 w 5254741"/>
              <a:gd name="connsiteY115" fmla="*/ 1794625 h 6458174"/>
              <a:gd name="connsiteX116" fmla="*/ 455983 w 5254741"/>
              <a:gd name="connsiteY116" fmla="*/ 1791143 h 6458174"/>
              <a:gd name="connsiteX117" fmla="*/ 455930 w 5254741"/>
              <a:gd name="connsiteY117" fmla="*/ 1640109 h 6458174"/>
              <a:gd name="connsiteX118" fmla="*/ 1638406 w 5254741"/>
              <a:gd name="connsiteY118" fmla="*/ 457633 h 6458174"/>
              <a:gd name="connsiteX119" fmla="*/ 1716437 w 5254741"/>
              <a:gd name="connsiteY119" fmla="*/ 427417 h 6458174"/>
              <a:gd name="connsiteX120" fmla="*/ 4805244 w 5254741"/>
              <a:gd name="connsiteY120" fmla="*/ 385400 h 6458174"/>
              <a:gd name="connsiteX121" fmla="*/ 4940407 w 5254741"/>
              <a:gd name="connsiteY121" fmla="*/ 441491 h 6458174"/>
              <a:gd name="connsiteX122" fmla="*/ 4996392 w 5254741"/>
              <a:gd name="connsiteY122" fmla="*/ 576484 h 6458174"/>
              <a:gd name="connsiteX123" fmla="*/ 4996286 w 5254741"/>
              <a:gd name="connsiteY123" fmla="*/ 576484 h 6458174"/>
              <a:gd name="connsiteX124" fmla="*/ 4991100 w 5254741"/>
              <a:gd name="connsiteY124" fmla="*/ 620828 h 6458174"/>
              <a:gd name="connsiteX125" fmla="*/ 5217408 w 5254741"/>
              <a:gd name="connsiteY125" fmla="*/ 611540 h 6458174"/>
              <a:gd name="connsiteX126" fmla="*/ 5254741 w 5254741"/>
              <a:gd name="connsiteY126" fmla="*/ 646008 h 6458174"/>
              <a:gd name="connsiteX127" fmla="*/ 5254741 w 5254741"/>
              <a:gd name="connsiteY127" fmla="*/ 2550025 h 6458174"/>
              <a:gd name="connsiteX128" fmla="*/ 1786573 w 5254741"/>
              <a:gd name="connsiteY128" fmla="*/ 6018540 h 6458174"/>
              <a:gd name="connsiteX129" fmla="*/ 1516116 w 5254741"/>
              <a:gd name="connsiteY129" fmla="*/ 6018899 h 6458174"/>
              <a:gd name="connsiteX130" fmla="*/ 1465263 w 5254741"/>
              <a:gd name="connsiteY130" fmla="*/ 5838623 h 6458174"/>
              <a:gd name="connsiteX131" fmla="*/ 1179269 w 5254741"/>
              <a:gd name="connsiteY131" fmla="*/ 5792988 h 6458174"/>
              <a:gd name="connsiteX132" fmla="*/ 1151573 w 5254741"/>
              <a:gd name="connsiteY132" fmla="*/ 5605790 h 6458174"/>
              <a:gd name="connsiteX133" fmla="*/ 852350 w 5254741"/>
              <a:gd name="connsiteY133" fmla="*/ 5527209 h 6458174"/>
              <a:gd name="connsiteX134" fmla="*/ 851535 w 5254741"/>
              <a:gd name="connsiteY134" fmla="*/ 5307974 h 6458174"/>
              <a:gd name="connsiteX135" fmla="*/ 590201 w 5254741"/>
              <a:gd name="connsiteY135" fmla="*/ 5182806 h 6458174"/>
              <a:gd name="connsiteX136" fmla="*/ 618702 w 5254741"/>
              <a:gd name="connsiteY136" fmla="*/ 4992909 h 6458174"/>
              <a:gd name="connsiteX137" fmla="*/ 388779 w 5254741"/>
              <a:gd name="connsiteY137" fmla="*/ 4850500 h 6458174"/>
              <a:gd name="connsiteX138" fmla="*/ 439632 w 5254741"/>
              <a:gd name="connsiteY138" fmla="*/ 4671599 h 6458174"/>
              <a:gd name="connsiteX139" fmla="*/ 4670002 w 5254741"/>
              <a:gd name="connsiteY139" fmla="*/ 441334 h 6458174"/>
              <a:gd name="connsiteX140" fmla="*/ 4805244 w 5254741"/>
              <a:gd name="connsiteY140" fmla="*/ 385400 h 6458174"/>
              <a:gd name="connsiteX141" fmla="*/ 4443387 w 5254741"/>
              <a:gd name="connsiteY141" fmla="*/ 212854 h 6458174"/>
              <a:gd name="connsiteX142" fmla="*/ 4568825 w 5254741"/>
              <a:gd name="connsiteY142" fmla="*/ 265016 h 6458174"/>
              <a:gd name="connsiteX143" fmla="*/ 4607348 w 5254741"/>
              <a:gd name="connsiteY143" fmla="*/ 322695 h 6458174"/>
              <a:gd name="connsiteX144" fmla="*/ 4607348 w 5254741"/>
              <a:gd name="connsiteY144" fmla="*/ 458585 h 6458174"/>
              <a:gd name="connsiteX145" fmla="*/ 4568825 w 5254741"/>
              <a:gd name="connsiteY145" fmla="*/ 516264 h 6458174"/>
              <a:gd name="connsiteX146" fmla="*/ 4189730 w 5254741"/>
              <a:gd name="connsiteY146" fmla="*/ 895783 h 6458174"/>
              <a:gd name="connsiteX147" fmla="*/ 3938482 w 5254741"/>
              <a:gd name="connsiteY147" fmla="*/ 895730 h 6458174"/>
              <a:gd name="connsiteX148" fmla="*/ 3938482 w 5254741"/>
              <a:gd name="connsiteY148" fmla="*/ 644429 h 6458174"/>
              <a:gd name="connsiteX149" fmla="*/ 4317471 w 5254741"/>
              <a:gd name="connsiteY149" fmla="*/ 265016 h 6458174"/>
              <a:gd name="connsiteX150" fmla="*/ 4317788 w 5254741"/>
              <a:gd name="connsiteY150" fmla="*/ 264660 h 6458174"/>
              <a:gd name="connsiteX151" fmla="*/ 4443387 w 5254741"/>
              <a:gd name="connsiteY151" fmla="*/ 212854 h 6458174"/>
              <a:gd name="connsiteX152" fmla="*/ 4059542 w 5254741"/>
              <a:gd name="connsiteY152" fmla="*/ 97738 h 6458174"/>
              <a:gd name="connsiteX153" fmla="*/ 4174279 w 5254741"/>
              <a:gd name="connsiteY153" fmla="*/ 148492 h 6458174"/>
              <a:gd name="connsiteX154" fmla="*/ 4174279 w 5254741"/>
              <a:gd name="connsiteY154" fmla="*/ 374765 h 6458174"/>
              <a:gd name="connsiteX155" fmla="*/ 4174279 w 5254741"/>
              <a:gd name="connsiteY155" fmla="*/ 375189 h 6458174"/>
              <a:gd name="connsiteX156" fmla="*/ 373168 w 5254741"/>
              <a:gd name="connsiteY156" fmla="*/ 4175981 h 6458174"/>
              <a:gd name="connsiteX157" fmla="*/ 256752 w 5254741"/>
              <a:gd name="connsiteY157" fmla="*/ 4226041 h 6458174"/>
              <a:gd name="connsiteX158" fmla="*/ 193252 w 5254741"/>
              <a:gd name="connsiteY158" fmla="*/ 4213764 h 6458174"/>
              <a:gd name="connsiteX159" fmla="*/ 139382 w 5254741"/>
              <a:gd name="connsiteY159" fmla="*/ 4178098 h 6458174"/>
              <a:gd name="connsiteX160" fmla="*/ 103611 w 5254741"/>
              <a:gd name="connsiteY160" fmla="*/ 4124229 h 6458174"/>
              <a:gd name="connsiteX161" fmla="*/ 141393 w 5254741"/>
              <a:gd name="connsiteY161" fmla="*/ 3944312 h 6458174"/>
              <a:gd name="connsiteX162" fmla="*/ 3942504 w 5254741"/>
              <a:gd name="connsiteY162" fmla="*/ 142990 h 6458174"/>
              <a:gd name="connsiteX163" fmla="*/ 4059542 w 5254741"/>
              <a:gd name="connsiteY163" fmla="*/ 97738 h 6458174"/>
              <a:gd name="connsiteX164" fmla="*/ 2562490 w 5254741"/>
              <a:gd name="connsiteY164" fmla="*/ 81294 h 6458174"/>
              <a:gd name="connsiteX165" fmla="*/ 2609533 w 5254741"/>
              <a:gd name="connsiteY165" fmla="*/ 90709 h 6458174"/>
              <a:gd name="connsiteX166" fmla="*/ 2649432 w 5254741"/>
              <a:gd name="connsiteY166" fmla="*/ 117379 h 6458174"/>
              <a:gd name="connsiteX167" fmla="*/ 2676102 w 5254741"/>
              <a:gd name="connsiteY167" fmla="*/ 157278 h 6458174"/>
              <a:gd name="connsiteX168" fmla="*/ 2649432 w 5254741"/>
              <a:gd name="connsiteY168" fmla="*/ 291263 h 6458174"/>
              <a:gd name="connsiteX169" fmla="*/ 2649326 w 5254741"/>
              <a:gd name="connsiteY169" fmla="*/ 291157 h 6458174"/>
              <a:gd name="connsiteX170" fmla="*/ 289243 w 5254741"/>
              <a:gd name="connsiteY170" fmla="*/ 2651241 h 6458174"/>
              <a:gd name="connsiteX171" fmla="*/ 115465 w 5254741"/>
              <a:gd name="connsiteY171" fmla="*/ 2651241 h 6458174"/>
              <a:gd name="connsiteX172" fmla="*/ 115465 w 5254741"/>
              <a:gd name="connsiteY172" fmla="*/ 2477462 h 6458174"/>
              <a:gd name="connsiteX173" fmla="*/ 2475548 w 5254741"/>
              <a:gd name="connsiteY173" fmla="*/ 117379 h 6458174"/>
              <a:gd name="connsiteX174" fmla="*/ 2515447 w 5254741"/>
              <a:gd name="connsiteY174" fmla="*/ 90709 h 6458174"/>
              <a:gd name="connsiteX175" fmla="*/ 2562490 w 5254741"/>
              <a:gd name="connsiteY175" fmla="*/ 81294 h 6458174"/>
              <a:gd name="connsiteX176" fmla="*/ 3634635 w 5254741"/>
              <a:gd name="connsiteY176" fmla="*/ 14272 h 6458174"/>
              <a:gd name="connsiteX177" fmla="*/ 3741420 w 5254741"/>
              <a:gd name="connsiteY177" fmla="*/ 57146 h 6458174"/>
              <a:gd name="connsiteX178" fmla="*/ 3743854 w 5254741"/>
              <a:gd name="connsiteY178" fmla="*/ 269815 h 6458174"/>
              <a:gd name="connsiteX179" fmla="*/ 3741738 w 5254741"/>
              <a:gd name="connsiteY179" fmla="*/ 271895 h 6458174"/>
              <a:gd name="connsiteX180" fmla="*/ 1013037 w 5254741"/>
              <a:gd name="connsiteY180" fmla="*/ 3000491 h 6458174"/>
              <a:gd name="connsiteX181" fmla="*/ 849418 w 5254741"/>
              <a:gd name="connsiteY181" fmla="*/ 3033828 h 6458174"/>
              <a:gd name="connsiteX182" fmla="*/ 800418 w 5254741"/>
              <a:gd name="connsiteY182" fmla="*/ 3001126 h 6458174"/>
              <a:gd name="connsiteX183" fmla="*/ 800238 w 5254741"/>
              <a:gd name="connsiteY183" fmla="*/ 2788887 h 6458174"/>
              <a:gd name="connsiteX184" fmla="*/ 801158 w 5254741"/>
              <a:gd name="connsiteY184" fmla="*/ 2787977 h 6458174"/>
              <a:gd name="connsiteX185" fmla="*/ 3528802 w 5254741"/>
              <a:gd name="connsiteY185" fmla="*/ 59488 h 6458174"/>
              <a:gd name="connsiteX186" fmla="*/ 3634635 w 5254741"/>
              <a:gd name="connsiteY186" fmla="*/ 14272 h 6458174"/>
              <a:gd name="connsiteX187" fmla="*/ 3149537 w 5254741"/>
              <a:gd name="connsiteY187" fmla="*/ 20 h 6458174"/>
              <a:gd name="connsiteX188" fmla="*/ 3245485 w 5254741"/>
              <a:gd name="connsiteY188" fmla="*/ 41656 h 6458174"/>
              <a:gd name="connsiteX189" fmla="*/ 3242205 w 5254741"/>
              <a:gd name="connsiteY189" fmla="*/ 234854 h 6458174"/>
              <a:gd name="connsiteX190" fmla="*/ 233257 w 5254741"/>
              <a:gd name="connsiteY190" fmla="*/ 3243907 h 6458174"/>
              <a:gd name="connsiteX191" fmla="*/ 233468 w 5254741"/>
              <a:gd name="connsiteY191" fmla="*/ 3243907 h 6458174"/>
              <a:gd name="connsiteX192" fmla="*/ 189071 w 5254741"/>
              <a:gd name="connsiteY192" fmla="*/ 3273562 h 6458174"/>
              <a:gd name="connsiteX193" fmla="*/ 10583 w 5254741"/>
              <a:gd name="connsiteY193" fmla="*/ 3199563 h 6458174"/>
              <a:gd name="connsiteX194" fmla="*/ 0 w 5254741"/>
              <a:gd name="connsiteY194" fmla="*/ 3147281 h 6458174"/>
              <a:gd name="connsiteX195" fmla="*/ 40005 w 5254741"/>
              <a:gd name="connsiteY195" fmla="*/ 3050761 h 6458174"/>
              <a:gd name="connsiteX196" fmla="*/ 3049059 w 5254741"/>
              <a:gd name="connsiteY196" fmla="*/ 41602 h 6458174"/>
              <a:gd name="connsiteX197" fmla="*/ 3052255 w 5254741"/>
              <a:gd name="connsiteY197" fmla="*/ 38408 h 6458174"/>
              <a:gd name="connsiteX198" fmla="*/ 3149537 w 5254741"/>
              <a:gd name="connsiteY198" fmla="*/ 20 h 64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5254741" h="6458174">
                <a:moveTo>
                  <a:pt x="5254741" y="5257059"/>
                </a:moveTo>
                <a:lnTo>
                  <a:pt x="5254741" y="5566004"/>
                </a:lnTo>
                <a:lnTo>
                  <a:pt x="4818169" y="6002771"/>
                </a:lnTo>
                <a:cubicBezTo>
                  <a:pt x="4776471" y="6046417"/>
                  <a:pt x="4707256" y="6047972"/>
                  <a:pt x="4663546" y="6006252"/>
                </a:cubicBezTo>
                <a:cubicBezTo>
                  <a:pt x="4619943" y="5964533"/>
                  <a:pt x="4618355" y="5895329"/>
                  <a:pt x="4660159" y="5851683"/>
                </a:cubicBezTo>
                <a:cubicBezTo>
                  <a:pt x="4661218" y="5850476"/>
                  <a:pt x="4662488" y="5849302"/>
                  <a:pt x="4663652" y="5848148"/>
                </a:cubicBezTo>
                <a:close/>
                <a:moveTo>
                  <a:pt x="2746533" y="5159578"/>
                </a:moveTo>
                <a:cubicBezTo>
                  <a:pt x="2815778" y="5160150"/>
                  <a:pt x="2881252" y="5201427"/>
                  <a:pt x="2909359" y="5269452"/>
                </a:cubicBezTo>
                <a:cubicBezTo>
                  <a:pt x="2927287" y="5312970"/>
                  <a:pt x="2927287" y="5361823"/>
                  <a:pt x="2909359" y="5405341"/>
                </a:cubicBezTo>
                <a:cubicBezTo>
                  <a:pt x="2900384" y="5426889"/>
                  <a:pt x="2887292" y="5446479"/>
                  <a:pt x="2870835" y="5463021"/>
                </a:cubicBezTo>
                <a:lnTo>
                  <a:pt x="2138680" y="6195176"/>
                </a:lnTo>
                <a:lnTo>
                  <a:pt x="2139209" y="6195070"/>
                </a:lnTo>
                <a:cubicBezTo>
                  <a:pt x="2137590" y="6196763"/>
                  <a:pt x="2135929" y="6198414"/>
                  <a:pt x="2134235" y="6200044"/>
                </a:cubicBezTo>
                <a:cubicBezTo>
                  <a:pt x="2063486" y="6268052"/>
                  <a:pt x="1950995" y="6265819"/>
                  <a:pt x="1882987" y="6195070"/>
                </a:cubicBezTo>
                <a:cubicBezTo>
                  <a:pt x="1814978" y="6124320"/>
                  <a:pt x="1817211" y="6011830"/>
                  <a:pt x="1887961" y="5943821"/>
                </a:cubicBezTo>
                <a:lnTo>
                  <a:pt x="2619481" y="5211666"/>
                </a:lnTo>
                <a:cubicBezTo>
                  <a:pt x="2636023" y="5195125"/>
                  <a:pt x="2655655" y="5182023"/>
                  <a:pt x="2677277" y="5173090"/>
                </a:cubicBezTo>
                <a:cubicBezTo>
                  <a:pt x="2699952" y="5163719"/>
                  <a:pt x="2723452" y="5159387"/>
                  <a:pt x="2746533" y="5159578"/>
                </a:cubicBezTo>
                <a:close/>
                <a:moveTo>
                  <a:pt x="3027257" y="4877868"/>
                </a:moveTo>
                <a:cubicBezTo>
                  <a:pt x="3125364" y="4877868"/>
                  <a:pt x="3204845" y="4957381"/>
                  <a:pt x="3204845" y="5055456"/>
                </a:cubicBezTo>
                <a:cubicBezTo>
                  <a:pt x="3204845" y="5153532"/>
                  <a:pt x="3125364" y="5233045"/>
                  <a:pt x="3027257" y="5233045"/>
                </a:cubicBezTo>
                <a:lnTo>
                  <a:pt x="3027257" y="5233151"/>
                </a:lnTo>
                <a:cubicBezTo>
                  <a:pt x="2929181" y="5233151"/>
                  <a:pt x="2849669" y="5153638"/>
                  <a:pt x="2849669" y="5055562"/>
                </a:cubicBezTo>
                <a:cubicBezTo>
                  <a:pt x="2849669" y="5055531"/>
                  <a:pt x="2849669" y="5055488"/>
                  <a:pt x="2849669" y="5055456"/>
                </a:cubicBezTo>
                <a:cubicBezTo>
                  <a:pt x="2849669" y="4957381"/>
                  <a:pt x="2929181" y="4877868"/>
                  <a:pt x="3027257" y="4877868"/>
                </a:cubicBezTo>
                <a:close/>
                <a:moveTo>
                  <a:pt x="5168998" y="4869420"/>
                </a:moveTo>
                <a:cubicBezTo>
                  <a:pt x="5180959" y="4870550"/>
                  <a:pt x="5192871" y="4873447"/>
                  <a:pt x="5204354" y="4878185"/>
                </a:cubicBezTo>
                <a:cubicBezTo>
                  <a:pt x="5219277" y="4884409"/>
                  <a:pt x="5232718" y="4893468"/>
                  <a:pt x="5244148" y="4904856"/>
                </a:cubicBezTo>
                <a:lnTo>
                  <a:pt x="5254741" y="4919133"/>
                </a:lnTo>
                <a:lnTo>
                  <a:pt x="5254741" y="5062893"/>
                </a:lnTo>
                <a:lnTo>
                  <a:pt x="5244148" y="5078740"/>
                </a:lnTo>
                <a:lnTo>
                  <a:pt x="5244254" y="5078740"/>
                </a:lnTo>
                <a:lnTo>
                  <a:pt x="3980603" y="6342178"/>
                </a:lnTo>
                <a:cubicBezTo>
                  <a:pt x="3969492" y="6354656"/>
                  <a:pt x="3955839" y="6364710"/>
                  <a:pt x="3940704" y="6371705"/>
                </a:cubicBezTo>
                <a:cubicBezTo>
                  <a:pt x="3925465" y="6378680"/>
                  <a:pt x="3909060" y="6382532"/>
                  <a:pt x="3892339" y="6383030"/>
                </a:cubicBezTo>
                <a:cubicBezTo>
                  <a:pt x="3875616" y="6383379"/>
                  <a:pt x="3859001" y="6380437"/>
                  <a:pt x="3843444" y="6374351"/>
                </a:cubicBezTo>
                <a:cubicBezTo>
                  <a:pt x="3827887" y="6368107"/>
                  <a:pt x="3813810" y="6358741"/>
                  <a:pt x="3802063" y="6346835"/>
                </a:cubicBezTo>
                <a:cubicBezTo>
                  <a:pt x="3765657" y="6310291"/>
                  <a:pt x="3755919" y="6254940"/>
                  <a:pt x="3777720" y="6208193"/>
                </a:cubicBezTo>
                <a:cubicBezTo>
                  <a:pt x="3784812" y="6193038"/>
                  <a:pt x="3794867" y="6179470"/>
                  <a:pt x="3807354" y="6168294"/>
                </a:cubicBezTo>
                <a:lnTo>
                  <a:pt x="5070369" y="4904856"/>
                </a:lnTo>
                <a:cubicBezTo>
                  <a:pt x="5096801" y="4878527"/>
                  <a:pt x="5133116" y="4866028"/>
                  <a:pt x="5168998" y="4869420"/>
                </a:cubicBezTo>
                <a:close/>
                <a:moveTo>
                  <a:pt x="5254741" y="4733388"/>
                </a:moveTo>
                <a:lnTo>
                  <a:pt x="5254741" y="4847284"/>
                </a:lnTo>
                <a:lnTo>
                  <a:pt x="5248684" y="4838313"/>
                </a:lnTo>
                <a:cubicBezTo>
                  <a:pt x="5242448" y="4823605"/>
                  <a:pt x="5238988" y="4807431"/>
                  <a:pt x="5238962" y="4790450"/>
                </a:cubicBezTo>
                <a:cubicBezTo>
                  <a:pt x="5238935" y="4773469"/>
                  <a:pt x="5242355" y="4757290"/>
                  <a:pt x="5248561" y="4742572"/>
                </a:cubicBezTo>
                <a:close/>
                <a:moveTo>
                  <a:pt x="5254741" y="4184329"/>
                </a:moveTo>
                <a:lnTo>
                  <a:pt x="5254741" y="4570706"/>
                </a:lnTo>
                <a:lnTo>
                  <a:pt x="3407410" y="6418166"/>
                </a:lnTo>
                <a:lnTo>
                  <a:pt x="3407622" y="6418272"/>
                </a:lnTo>
                <a:cubicBezTo>
                  <a:pt x="3368464" y="6457240"/>
                  <a:pt x="3309726" y="6468882"/>
                  <a:pt x="3258715" y="6447800"/>
                </a:cubicBezTo>
                <a:cubicBezTo>
                  <a:pt x="3242205" y="6440910"/>
                  <a:pt x="3227176" y="6430877"/>
                  <a:pt x="3214476" y="6418272"/>
                </a:cubicBezTo>
                <a:cubicBezTo>
                  <a:pt x="3201776" y="6405541"/>
                  <a:pt x="3191722" y="6390438"/>
                  <a:pt x="3184843" y="6373822"/>
                </a:cubicBezTo>
                <a:cubicBezTo>
                  <a:pt x="3177858" y="6357302"/>
                  <a:pt x="3174259" y="6339564"/>
                  <a:pt x="3174259" y="6321646"/>
                </a:cubicBezTo>
                <a:cubicBezTo>
                  <a:pt x="3174259" y="6285399"/>
                  <a:pt x="3188653" y="6250632"/>
                  <a:pt x="3214265" y="6225021"/>
                </a:cubicBezTo>
                <a:close/>
                <a:moveTo>
                  <a:pt x="5254741" y="3648498"/>
                </a:moveTo>
                <a:lnTo>
                  <a:pt x="5254741" y="4073314"/>
                </a:lnTo>
                <a:lnTo>
                  <a:pt x="2927351" y="6400704"/>
                </a:lnTo>
                <a:cubicBezTo>
                  <a:pt x="2870613" y="6461283"/>
                  <a:pt x="2775511" y="6464405"/>
                  <a:pt x="2714932" y="6407678"/>
                </a:cubicBezTo>
                <a:cubicBezTo>
                  <a:pt x="2654353" y="6350941"/>
                  <a:pt x="2651231" y="6255839"/>
                  <a:pt x="2707958" y="6195260"/>
                </a:cubicBezTo>
                <a:cubicBezTo>
                  <a:pt x="2710307" y="6192752"/>
                  <a:pt x="2712742" y="6190318"/>
                  <a:pt x="2715260" y="6187979"/>
                </a:cubicBezTo>
                <a:close/>
                <a:moveTo>
                  <a:pt x="445395" y="3205654"/>
                </a:moveTo>
                <a:cubicBezTo>
                  <a:pt x="483220" y="3205654"/>
                  <a:pt x="521044" y="3219851"/>
                  <a:pt x="550217" y="3248246"/>
                </a:cubicBezTo>
                <a:cubicBezTo>
                  <a:pt x="609695" y="3306137"/>
                  <a:pt x="610976" y="3401281"/>
                  <a:pt x="553085" y="3460760"/>
                </a:cubicBezTo>
                <a:lnTo>
                  <a:pt x="553085" y="3460125"/>
                </a:lnTo>
                <a:lnTo>
                  <a:pt x="270404" y="3743229"/>
                </a:lnTo>
                <a:lnTo>
                  <a:pt x="270193" y="3743864"/>
                </a:lnTo>
                <a:cubicBezTo>
                  <a:pt x="241290" y="3774259"/>
                  <a:pt x="200988" y="3791171"/>
                  <a:pt x="159047" y="3790526"/>
                </a:cubicBezTo>
                <a:cubicBezTo>
                  <a:pt x="76116" y="3789234"/>
                  <a:pt x="9927" y="3720961"/>
                  <a:pt x="11218" y="3638030"/>
                </a:cubicBezTo>
                <a:cubicBezTo>
                  <a:pt x="11399" y="3617985"/>
                  <a:pt x="15653" y="3598184"/>
                  <a:pt x="23707" y="3579822"/>
                </a:cubicBezTo>
                <a:cubicBezTo>
                  <a:pt x="31708" y="3561450"/>
                  <a:pt x="43296" y="3544865"/>
                  <a:pt x="57785" y="3531033"/>
                </a:cubicBezTo>
                <a:lnTo>
                  <a:pt x="340572" y="3248246"/>
                </a:lnTo>
                <a:cubicBezTo>
                  <a:pt x="369745" y="3219851"/>
                  <a:pt x="407570" y="3205654"/>
                  <a:pt x="445395" y="3205654"/>
                </a:cubicBezTo>
                <a:close/>
                <a:moveTo>
                  <a:pt x="5254741" y="3112642"/>
                </a:moveTo>
                <a:lnTo>
                  <a:pt x="5254741" y="3576032"/>
                </a:lnTo>
                <a:lnTo>
                  <a:pt x="2513966" y="6316884"/>
                </a:lnTo>
                <a:lnTo>
                  <a:pt x="2513860" y="6316884"/>
                </a:lnTo>
                <a:cubicBezTo>
                  <a:pt x="2483263" y="6348380"/>
                  <a:pt x="2441353" y="6366361"/>
                  <a:pt x="2397443" y="6366838"/>
                </a:cubicBezTo>
                <a:cubicBezTo>
                  <a:pt x="2396448" y="6366848"/>
                  <a:pt x="2395464" y="6366848"/>
                  <a:pt x="2394469" y="6366838"/>
                </a:cubicBezTo>
                <a:cubicBezTo>
                  <a:pt x="2303992" y="6366012"/>
                  <a:pt x="2231306" y="6292002"/>
                  <a:pt x="2232131" y="6201526"/>
                </a:cubicBezTo>
                <a:cubicBezTo>
                  <a:pt x="2232586" y="6157594"/>
                  <a:pt x="2250610" y="6115663"/>
                  <a:pt x="2282190" y="6085109"/>
                </a:cubicBezTo>
                <a:close/>
                <a:moveTo>
                  <a:pt x="676592" y="2973926"/>
                </a:moveTo>
                <a:cubicBezTo>
                  <a:pt x="676624" y="2973926"/>
                  <a:pt x="676667" y="2973926"/>
                  <a:pt x="676698" y="2973926"/>
                </a:cubicBezTo>
                <a:cubicBezTo>
                  <a:pt x="759661" y="2973926"/>
                  <a:pt x="826919" y="3041141"/>
                  <a:pt x="826982" y="3124104"/>
                </a:cubicBezTo>
                <a:cubicBezTo>
                  <a:pt x="827035" y="3207098"/>
                  <a:pt x="759799" y="3274430"/>
                  <a:pt x="676804" y="3274493"/>
                </a:cubicBezTo>
                <a:cubicBezTo>
                  <a:pt x="593810" y="3274556"/>
                  <a:pt x="526479" y="3207310"/>
                  <a:pt x="526415" y="3124315"/>
                </a:cubicBezTo>
                <a:cubicBezTo>
                  <a:pt x="526352" y="3041321"/>
                  <a:pt x="593598" y="2973990"/>
                  <a:pt x="676592" y="2973926"/>
                </a:cubicBezTo>
                <a:close/>
                <a:moveTo>
                  <a:pt x="5254741" y="2576699"/>
                </a:moveTo>
                <a:lnTo>
                  <a:pt x="5254741" y="3078692"/>
                </a:lnTo>
                <a:lnTo>
                  <a:pt x="3434292" y="4899141"/>
                </a:lnTo>
                <a:cubicBezTo>
                  <a:pt x="3362960" y="4966578"/>
                  <a:pt x="3250565" y="4963434"/>
                  <a:pt x="3183044" y="4892135"/>
                </a:cubicBezTo>
                <a:cubicBezTo>
                  <a:pt x="3118380" y="4823692"/>
                  <a:pt x="3118274" y="4716631"/>
                  <a:pt x="3182938" y="4648104"/>
                </a:cubicBezTo>
                <a:close/>
                <a:moveTo>
                  <a:pt x="3483332" y="1172746"/>
                </a:moveTo>
                <a:cubicBezTo>
                  <a:pt x="3528801" y="1172735"/>
                  <a:pt x="3574256" y="1190074"/>
                  <a:pt x="3608917" y="1224766"/>
                </a:cubicBezTo>
                <a:cubicBezTo>
                  <a:pt x="3678344" y="1294150"/>
                  <a:pt x="3678450" y="1406662"/>
                  <a:pt x="3609023" y="1476067"/>
                </a:cubicBezTo>
                <a:lnTo>
                  <a:pt x="514562" y="4570528"/>
                </a:lnTo>
                <a:cubicBezTo>
                  <a:pt x="445241" y="4639913"/>
                  <a:pt x="332793" y="4639955"/>
                  <a:pt x="263409" y="4570634"/>
                </a:cubicBezTo>
                <a:cubicBezTo>
                  <a:pt x="263377" y="4570592"/>
                  <a:pt x="263345" y="4570560"/>
                  <a:pt x="263313" y="4570528"/>
                </a:cubicBezTo>
                <a:cubicBezTo>
                  <a:pt x="193908" y="4501229"/>
                  <a:pt x="193812" y="4388791"/>
                  <a:pt x="263102" y="4319386"/>
                </a:cubicBezTo>
                <a:cubicBezTo>
                  <a:pt x="263176" y="4319312"/>
                  <a:pt x="263239" y="4319248"/>
                  <a:pt x="263313" y="4319174"/>
                </a:cubicBezTo>
                <a:lnTo>
                  <a:pt x="3357669" y="1224819"/>
                </a:lnTo>
                <a:cubicBezTo>
                  <a:pt x="3392382" y="1190116"/>
                  <a:pt x="3437864" y="1172757"/>
                  <a:pt x="3483332" y="1172746"/>
                </a:cubicBezTo>
                <a:close/>
                <a:moveTo>
                  <a:pt x="3773594" y="882871"/>
                </a:moveTo>
                <a:cubicBezTo>
                  <a:pt x="3871700" y="882871"/>
                  <a:pt x="3951181" y="962384"/>
                  <a:pt x="3951181" y="1060460"/>
                </a:cubicBezTo>
                <a:cubicBezTo>
                  <a:pt x="3951181" y="1158535"/>
                  <a:pt x="3871700" y="1238048"/>
                  <a:pt x="3773594" y="1238048"/>
                </a:cubicBezTo>
                <a:lnTo>
                  <a:pt x="3773594" y="1237942"/>
                </a:lnTo>
                <a:cubicBezTo>
                  <a:pt x="3675486" y="1237879"/>
                  <a:pt x="3596111" y="1158408"/>
                  <a:pt x="3596005" y="1060354"/>
                </a:cubicBezTo>
                <a:cubicBezTo>
                  <a:pt x="3596111" y="962320"/>
                  <a:pt x="3675592" y="882871"/>
                  <a:pt x="3773594" y="882871"/>
                </a:cubicBezTo>
                <a:close/>
                <a:moveTo>
                  <a:pt x="1793240" y="611938"/>
                </a:moveTo>
                <a:lnTo>
                  <a:pt x="1792923" y="612255"/>
                </a:lnTo>
                <a:lnTo>
                  <a:pt x="1792923" y="612255"/>
                </a:lnTo>
                <a:close/>
                <a:moveTo>
                  <a:pt x="1716437" y="427417"/>
                </a:moveTo>
                <a:cubicBezTo>
                  <a:pt x="1744409" y="428067"/>
                  <a:pt x="1772132" y="439387"/>
                  <a:pt x="1792976" y="461224"/>
                </a:cubicBezTo>
                <a:cubicBezTo>
                  <a:pt x="1823233" y="492925"/>
                  <a:pt x="1830786" y="538270"/>
                  <a:pt x="1815638" y="576780"/>
                </a:cubicBezTo>
                <a:lnTo>
                  <a:pt x="1792923" y="612255"/>
                </a:lnTo>
                <a:lnTo>
                  <a:pt x="610553" y="1794625"/>
                </a:lnTo>
                <a:cubicBezTo>
                  <a:pt x="566907" y="1836345"/>
                  <a:pt x="497703" y="1834789"/>
                  <a:pt x="455983" y="1791143"/>
                </a:cubicBezTo>
                <a:cubicBezTo>
                  <a:pt x="415608" y="1748905"/>
                  <a:pt x="415586" y="1682379"/>
                  <a:pt x="455930" y="1640109"/>
                </a:cubicBezTo>
                <a:lnTo>
                  <a:pt x="1638406" y="457633"/>
                </a:lnTo>
                <a:cubicBezTo>
                  <a:pt x="1660245" y="436788"/>
                  <a:pt x="1688465" y="426767"/>
                  <a:pt x="1716437" y="427417"/>
                </a:cubicBezTo>
                <a:close/>
                <a:moveTo>
                  <a:pt x="4805244" y="385400"/>
                </a:moveTo>
                <a:cubicBezTo>
                  <a:pt x="4854179" y="385428"/>
                  <a:pt x="4903100" y="404128"/>
                  <a:pt x="4940407" y="441491"/>
                </a:cubicBezTo>
                <a:cubicBezTo>
                  <a:pt x="4976283" y="477312"/>
                  <a:pt x="4996392" y="525856"/>
                  <a:pt x="4996392" y="576484"/>
                </a:cubicBezTo>
                <a:lnTo>
                  <a:pt x="4996286" y="576484"/>
                </a:lnTo>
                <a:cubicBezTo>
                  <a:pt x="4996286" y="591419"/>
                  <a:pt x="4994593" y="606305"/>
                  <a:pt x="4991100" y="620828"/>
                </a:cubicBezTo>
                <a:cubicBezTo>
                  <a:pt x="5059839" y="571077"/>
                  <a:pt x="5149116" y="570195"/>
                  <a:pt x="5217408" y="611540"/>
                </a:cubicBezTo>
                <a:lnTo>
                  <a:pt x="5254741" y="646008"/>
                </a:lnTo>
                <a:lnTo>
                  <a:pt x="5254741" y="2550025"/>
                </a:lnTo>
                <a:lnTo>
                  <a:pt x="1786573" y="6018540"/>
                </a:lnTo>
                <a:cubicBezTo>
                  <a:pt x="1711992" y="6093322"/>
                  <a:pt x="1590897" y="6093480"/>
                  <a:pt x="1516116" y="6018899"/>
                </a:cubicBezTo>
                <a:cubicBezTo>
                  <a:pt x="1468882" y="5971793"/>
                  <a:pt x="1449610" y="5903467"/>
                  <a:pt x="1465263" y="5838623"/>
                </a:cubicBezTo>
                <a:cubicBezTo>
                  <a:pt x="1373685" y="5904991"/>
                  <a:pt x="1245637" y="5884565"/>
                  <a:pt x="1179269" y="5792988"/>
                </a:cubicBezTo>
                <a:cubicBezTo>
                  <a:pt x="1140026" y="5738854"/>
                  <a:pt x="1129697" y="5668972"/>
                  <a:pt x="1151573" y="5605790"/>
                </a:cubicBezTo>
                <a:cubicBezTo>
                  <a:pt x="1047242" y="5666718"/>
                  <a:pt x="913278" y="5631528"/>
                  <a:pt x="852350" y="5527209"/>
                </a:cubicBezTo>
                <a:cubicBezTo>
                  <a:pt x="812843" y="5459549"/>
                  <a:pt x="812525" y="5375920"/>
                  <a:pt x="851535" y="5307974"/>
                </a:cubicBezTo>
                <a:cubicBezTo>
                  <a:pt x="744802" y="5345577"/>
                  <a:pt x="627803" y="5289538"/>
                  <a:pt x="590201" y="5182806"/>
                </a:cubicBezTo>
                <a:cubicBezTo>
                  <a:pt x="567616" y="5118702"/>
                  <a:pt x="578295" y="5047561"/>
                  <a:pt x="618702" y="4992909"/>
                </a:cubicBezTo>
                <a:cubicBezTo>
                  <a:pt x="515885" y="5017071"/>
                  <a:pt x="412941" y="4953317"/>
                  <a:pt x="388779" y="4850500"/>
                </a:cubicBezTo>
                <a:cubicBezTo>
                  <a:pt x="373634" y="4786079"/>
                  <a:pt x="392875" y="4718420"/>
                  <a:pt x="439632" y="4671599"/>
                </a:cubicBezTo>
                <a:lnTo>
                  <a:pt x="4670002" y="441334"/>
                </a:lnTo>
                <a:cubicBezTo>
                  <a:pt x="4707362" y="404014"/>
                  <a:pt x="4756310" y="385371"/>
                  <a:pt x="4805244" y="385400"/>
                </a:cubicBezTo>
                <a:close/>
                <a:moveTo>
                  <a:pt x="4443387" y="212854"/>
                </a:moveTo>
                <a:cubicBezTo>
                  <a:pt x="4488816" y="212919"/>
                  <a:pt x="4534218" y="230311"/>
                  <a:pt x="4568825" y="265016"/>
                </a:cubicBezTo>
                <a:cubicBezTo>
                  <a:pt x="4585335" y="281491"/>
                  <a:pt x="4598459" y="301100"/>
                  <a:pt x="4607348" y="322695"/>
                </a:cubicBezTo>
                <a:cubicBezTo>
                  <a:pt x="4625447" y="366192"/>
                  <a:pt x="4625447" y="415089"/>
                  <a:pt x="4607348" y="458585"/>
                </a:cubicBezTo>
                <a:cubicBezTo>
                  <a:pt x="4598459" y="480181"/>
                  <a:pt x="4585335" y="499789"/>
                  <a:pt x="4568825" y="516264"/>
                </a:cubicBezTo>
                <a:lnTo>
                  <a:pt x="4189730" y="895783"/>
                </a:lnTo>
                <a:cubicBezTo>
                  <a:pt x="4120304" y="965167"/>
                  <a:pt x="4007803" y="965135"/>
                  <a:pt x="3938482" y="895730"/>
                </a:cubicBezTo>
                <a:cubicBezTo>
                  <a:pt x="3869055" y="826320"/>
                  <a:pt x="3869055" y="713809"/>
                  <a:pt x="3938482" y="644429"/>
                </a:cubicBezTo>
                <a:lnTo>
                  <a:pt x="4317471" y="265016"/>
                </a:lnTo>
                <a:cubicBezTo>
                  <a:pt x="4317577" y="264898"/>
                  <a:pt x="4317682" y="264778"/>
                  <a:pt x="4317788" y="264660"/>
                </a:cubicBezTo>
                <a:cubicBezTo>
                  <a:pt x="4352502" y="230054"/>
                  <a:pt x="4397958" y="212790"/>
                  <a:pt x="4443387" y="212854"/>
                </a:cubicBezTo>
                <a:close/>
                <a:moveTo>
                  <a:pt x="4059542" y="97738"/>
                </a:moveTo>
                <a:cubicBezTo>
                  <a:pt x="4101492" y="98734"/>
                  <a:pt x="4143058" y="115731"/>
                  <a:pt x="4174279" y="148492"/>
                </a:cubicBezTo>
                <a:cubicBezTo>
                  <a:pt x="4234709" y="211825"/>
                  <a:pt x="4234709" y="311431"/>
                  <a:pt x="4174279" y="374765"/>
                </a:cubicBezTo>
                <a:lnTo>
                  <a:pt x="4174279" y="375189"/>
                </a:lnTo>
                <a:lnTo>
                  <a:pt x="373168" y="4175981"/>
                </a:lnTo>
                <a:cubicBezTo>
                  <a:pt x="342614" y="4207562"/>
                  <a:pt x="300683" y="4225585"/>
                  <a:pt x="256752" y="4226041"/>
                </a:cubicBezTo>
                <a:cubicBezTo>
                  <a:pt x="234971" y="4226284"/>
                  <a:pt x="213371" y="4222103"/>
                  <a:pt x="193252" y="4213764"/>
                </a:cubicBezTo>
                <a:cubicBezTo>
                  <a:pt x="173101" y="4205583"/>
                  <a:pt x="154781" y="4193454"/>
                  <a:pt x="139382" y="4178098"/>
                </a:cubicBezTo>
                <a:cubicBezTo>
                  <a:pt x="124058" y="4162646"/>
                  <a:pt x="111909" y="4144348"/>
                  <a:pt x="103611" y="4124229"/>
                </a:cubicBezTo>
                <a:cubicBezTo>
                  <a:pt x="78232" y="4062168"/>
                  <a:pt x="93197" y="3990921"/>
                  <a:pt x="141393" y="3944312"/>
                </a:cubicBezTo>
                <a:lnTo>
                  <a:pt x="3942504" y="142990"/>
                </a:lnTo>
                <a:cubicBezTo>
                  <a:pt x="3975259" y="111748"/>
                  <a:pt x="4017592" y="96743"/>
                  <a:pt x="4059542" y="97738"/>
                </a:cubicBezTo>
                <a:close/>
                <a:moveTo>
                  <a:pt x="2562490" y="81294"/>
                </a:moveTo>
                <a:cubicBezTo>
                  <a:pt x="2578484" y="81294"/>
                  <a:pt x="2594478" y="84433"/>
                  <a:pt x="2609533" y="90709"/>
                </a:cubicBezTo>
                <a:cubicBezTo>
                  <a:pt x="2624423" y="96954"/>
                  <a:pt x="2637970" y="106009"/>
                  <a:pt x="2649432" y="117379"/>
                </a:cubicBezTo>
                <a:cubicBezTo>
                  <a:pt x="2660883" y="128777"/>
                  <a:pt x="2669953" y="142339"/>
                  <a:pt x="2676102" y="157278"/>
                </a:cubicBezTo>
                <a:cubicBezTo>
                  <a:pt x="2695152" y="203221"/>
                  <a:pt x="2684622" y="256115"/>
                  <a:pt x="2649432" y="291263"/>
                </a:cubicBezTo>
                <a:lnTo>
                  <a:pt x="2649326" y="291157"/>
                </a:lnTo>
                <a:lnTo>
                  <a:pt x="289243" y="2651241"/>
                </a:lnTo>
                <a:cubicBezTo>
                  <a:pt x="241258" y="2699225"/>
                  <a:pt x="163449" y="2699225"/>
                  <a:pt x="115465" y="2651241"/>
                </a:cubicBezTo>
                <a:cubicBezTo>
                  <a:pt x="67480" y="2603256"/>
                  <a:pt x="67480" y="2525447"/>
                  <a:pt x="115465" y="2477462"/>
                </a:cubicBezTo>
                <a:lnTo>
                  <a:pt x="2475548" y="117379"/>
                </a:lnTo>
                <a:cubicBezTo>
                  <a:pt x="2487009" y="106009"/>
                  <a:pt x="2500556" y="96954"/>
                  <a:pt x="2515447" y="90709"/>
                </a:cubicBezTo>
                <a:cubicBezTo>
                  <a:pt x="2530502" y="84433"/>
                  <a:pt x="2546496" y="81294"/>
                  <a:pt x="2562490" y="81294"/>
                </a:cubicBezTo>
                <a:close/>
                <a:moveTo>
                  <a:pt x="3634635" y="14272"/>
                </a:moveTo>
                <a:cubicBezTo>
                  <a:pt x="3673105" y="13848"/>
                  <a:pt x="3711734" y="28106"/>
                  <a:pt x="3741420" y="57146"/>
                </a:cubicBezTo>
                <a:cubicBezTo>
                  <a:pt x="3800793" y="115226"/>
                  <a:pt x="3801851" y="210441"/>
                  <a:pt x="3743854" y="269815"/>
                </a:cubicBezTo>
                <a:cubicBezTo>
                  <a:pt x="3743114" y="270515"/>
                  <a:pt x="3742478" y="271208"/>
                  <a:pt x="3741738" y="271895"/>
                </a:cubicBezTo>
                <a:lnTo>
                  <a:pt x="1013037" y="3000491"/>
                </a:lnTo>
                <a:cubicBezTo>
                  <a:pt x="970259" y="3043670"/>
                  <a:pt x="905679" y="3056826"/>
                  <a:pt x="849418" y="3033828"/>
                </a:cubicBezTo>
                <a:cubicBezTo>
                  <a:pt x="831078" y="3026293"/>
                  <a:pt x="814419" y="3015180"/>
                  <a:pt x="800418" y="3001126"/>
                </a:cubicBezTo>
                <a:cubicBezTo>
                  <a:pt x="741765" y="2942568"/>
                  <a:pt x="741680" y="2847551"/>
                  <a:pt x="800238" y="2788887"/>
                </a:cubicBezTo>
                <a:cubicBezTo>
                  <a:pt x="800545" y="2788591"/>
                  <a:pt x="800852" y="2788284"/>
                  <a:pt x="801158" y="2787977"/>
                </a:cubicBezTo>
                <a:lnTo>
                  <a:pt x="3528802" y="59488"/>
                </a:lnTo>
                <a:cubicBezTo>
                  <a:pt x="3557853" y="29801"/>
                  <a:pt x="3596165" y="14695"/>
                  <a:pt x="3634635" y="14272"/>
                </a:cubicBezTo>
                <a:close/>
                <a:moveTo>
                  <a:pt x="3149537" y="20"/>
                </a:moveTo>
                <a:cubicBezTo>
                  <a:pt x="3184499" y="607"/>
                  <a:pt x="3219239" y="14533"/>
                  <a:pt x="3245485" y="41656"/>
                </a:cubicBezTo>
                <a:cubicBezTo>
                  <a:pt x="3297872" y="95903"/>
                  <a:pt x="3296497" y="182401"/>
                  <a:pt x="3242205" y="234854"/>
                </a:cubicBezTo>
                <a:lnTo>
                  <a:pt x="233257" y="3243907"/>
                </a:lnTo>
                <a:lnTo>
                  <a:pt x="233468" y="3243907"/>
                </a:lnTo>
                <a:cubicBezTo>
                  <a:pt x="220768" y="3256618"/>
                  <a:pt x="205677" y="3266693"/>
                  <a:pt x="189071" y="3273562"/>
                </a:cubicBezTo>
                <a:cubicBezTo>
                  <a:pt x="119349" y="3302422"/>
                  <a:pt x="39434" y="3269286"/>
                  <a:pt x="10583" y="3199563"/>
                </a:cubicBezTo>
                <a:cubicBezTo>
                  <a:pt x="3683" y="3182989"/>
                  <a:pt x="85" y="3165230"/>
                  <a:pt x="0" y="3147281"/>
                </a:cubicBezTo>
                <a:cubicBezTo>
                  <a:pt x="0" y="3111076"/>
                  <a:pt x="14393" y="3076352"/>
                  <a:pt x="40005" y="3050761"/>
                </a:cubicBezTo>
                <a:lnTo>
                  <a:pt x="3049059" y="41602"/>
                </a:lnTo>
                <a:cubicBezTo>
                  <a:pt x="3050107" y="40519"/>
                  <a:pt x="3051175" y="39455"/>
                  <a:pt x="3052255" y="38408"/>
                </a:cubicBezTo>
                <a:cubicBezTo>
                  <a:pt x="3079391" y="12182"/>
                  <a:pt x="3114575" y="-568"/>
                  <a:pt x="3149537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11449C-3DC9-4166-BA56-43C2FB5FA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11603-7066-384A-87F3-E5B77D5FF97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52B489C-2DDA-1441-B0CD-33047D0EC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086DFC-7CB4-7C49-A04E-EFC9226896B4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CF724ED-53BE-E74E-94DF-8A8B40667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C598292-C28E-9E40-B5F8-B4662BF92F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40552" y="540299"/>
            <a:ext cx="2306351" cy="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19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Content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6321-0E55-4B2D-8C6C-D2DF2AEFD4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9562"/>
            <a:ext cx="11277600" cy="389804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>
                <a:latin typeface="+mj-lt"/>
              </a:defRPr>
            </a:lvl1pPr>
            <a:lvl2pPr marL="457189" indent="0">
              <a:lnSpc>
                <a:spcPct val="100000"/>
              </a:lnSpc>
              <a:buNone/>
              <a:defRPr sz="1200"/>
            </a:lvl2pPr>
            <a:lvl3pPr marL="914377" indent="0">
              <a:lnSpc>
                <a:spcPct val="100000"/>
              </a:lnSpc>
              <a:buNone/>
              <a:defRPr sz="1200"/>
            </a:lvl3pPr>
            <a:lvl4pPr marL="1371566" indent="0">
              <a:lnSpc>
                <a:spcPct val="100000"/>
              </a:lnSpc>
              <a:buNone/>
              <a:defRPr sz="1200"/>
            </a:lvl4pPr>
            <a:lvl5pPr marL="1828755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1054-62CF-44B2-93EF-E4656819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D106C-0C6A-43E1-9868-B1589012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836B2-B1D7-4286-A90A-78B51B0E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C72F1E4-A976-4CEA-922B-E5C73EDF6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73216-3757-B64B-B27A-CA6658BD872D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8CD89-7B17-214A-BD16-B4C185D96B1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42107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 Content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6321-0E55-4B2D-8C6C-D2DF2AEF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9562"/>
            <a:ext cx="11277600" cy="389804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200">
                <a:solidFill>
                  <a:schemeClr val="bg1"/>
                </a:solidFill>
                <a:latin typeface="+mj-lt"/>
              </a:defRPr>
            </a:lvl4pPr>
            <a:lvl5pPr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1054-62CF-44B2-93EF-E4656819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D106C-0C6A-43E1-9868-B1589012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836B2-B1D7-4286-A90A-78B51B0E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C72F1E4-A976-4CEA-922B-E5C73EDF6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CEA5F-2B81-0C4B-B388-AC56E74B0591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74F81-D044-7B4C-B800-757B08B2102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628638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Content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1054-62CF-44B2-93EF-E4656819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D106C-0C6A-43E1-9868-B1589012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357150-8EA2-4FD8-A229-50140EF191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839562"/>
            <a:ext cx="11277600" cy="389804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>
                <a:latin typeface="+mj-lt"/>
              </a:defRPr>
            </a:lvl1pPr>
            <a:lvl2pPr marL="457189" indent="0">
              <a:lnSpc>
                <a:spcPct val="100000"/>
              </a:lnSpc>
              <a:buNone/>
              <a:defRPr sz="1200"/>
            </a:lvl2pPr>
            <a:lvl3pPr marL="914377" indent="0">
              <a:lnSpc>
                <a:spcPct val="100000"/>
              </a:lnSpc>
              <a:buNone/>
              <a:defRPr sz="1200"/>
            </a:lvl3pPr>
            <a:lvl4pPr marL="1371566" indent="0">
              <a:lnSpc>
                <a:spcPct val="100000"/>
              </a:lnSpc>
              <a:buNone/>
              <a:defRPr sz="1200"/>
            </a:lvl4pPr>
            <a:lvl5pPr marL="1828755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FBDCEB-5A1B-4803-86C0-0FE0C399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52E1F-E5DF-EE4C-BABC-08F4DDED2E38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AAF91-108F-2940-B124-106748B75030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73229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Content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1054-62CF-44B2-93EF-E4656819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D106C-0C6A-43E1-9868-B1589012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357150-8EA2-4FD8-A229-50140EF19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9562"/>
            <a:ext cx="11277600" cy="3898048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200">
                <a:solidFill>
                  <a:schemeClr val="bg1"/>
                </a:solidFill>
                <a:latin typeface="+mj-lt"/>
              </a:defRPr>
            </a:lvl4pPr>
            <a:lvl5pPr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0EB9C2-D076-4820-82B8-C3D56354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1DF30-017D-2447-85BC-40B56BC2F17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3D9F9-1EF2-0746-9A97-E8C2FCC91A0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51065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Blank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C9C44-9A33-4A57-9421-E42FA493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9C9BA-B060-43A8-8A58-DC8EE70A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C22533-2CCB-46C6-927F-D562137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9CD6432-73A5-4585-B50B-4931F85D0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A6D65-F530-794B-9C26-7EFF27467E1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FF419-FFA3-7144-B844-AD11CDE07ED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4114208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Blank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C9C44-9A33-4A57-9421-E42FA493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9C9BA-B060-43A8-8A58-DC8EE70A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C22533-2CCB-46C6-927F-D562137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9CD6432-73A5-4585-B50B-4931F85D0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09550-9D6A-644D-8B43-625608352A2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D8795-A5E1-1D45-9BA9-FFE5EEA2DF5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424140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- Helix-Flow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4DA723-5C2E-AC4C-B56E-AFA7721F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F01BF53-2B8A-4970-919B-C55A6D7D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78B6976-171B-4F88-B540-22D9420020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259AB-DB52-0843-B803-67C1A089E40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CC231-7680-A742-A829-4AB909CD1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0CA4F0-144C-7B42-9464-0F8ADCC833DE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71545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Content/Photo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C9C44-9A33-4A57-9421-E42FA493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9C9BA-B060-43A8-8A58-DC8EE70A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C22533-2CCB-46C6-927F-D562137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9CD6432-73A5-4585-B50B-4931F85D0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9C597-9F26-428B-8B81-1C55707DB28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249487"/>
            <a:ext cx="5638800" cy="23590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B929735-09EC-4C3A-8774-2E3871F718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hidden">
          <a:xfrm>
            <a:off x="6403850" y="0"/>
            <a:ext cx="5788150" cy="6858000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225C4-6C85-2E45-8DF2-36C050CA4E4D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B6AE5-189B-1C44-BB81-2D3FEA06851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105776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Content/Photo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B929735-09EC-4C3A-8774-2E3871F718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hidden">
          <a:xfrm>
            <a:off x="6403850" y="0"/>
            <a:ext cx="5788150" cy="6858000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C9C44-9A33-4A57-9421-E42FA493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9C9BA-B060-43A8-8A58-DC8EE70A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C22533-2CCB-46C6-927F-D562137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9CD6432-73A5-4585-B50B-4931F85D0A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9C597-9F26-428B-8B81-1C55707DB28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249487"/>
            <a:ext cx="5638800" cy="23590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52B90-651C-CA4E-910B-1D7D44D17A4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22414-3800-1F4D-9A24-2C514DB313ED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379032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Blank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C9C44-9A33-4A57-9421-E42FA493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9C9BA-B060-43A8-8A58-DC8EE70A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C22533-2CCB-46C6-927F-D562137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FD4DD-CA60-2143-AAB3-1F5AEA34BC9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F9999-5546-1042-A830-4C89D5B206D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827725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Blank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1D96AD-CD6B-440A-859D-95B457A4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E9B7BB1-D8D6-4912-A5A7-4E2BE2EB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829E80-470B-4E8B-AEC2-D6A86CFC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79198-E0B1-CF42-A602-64DA7B8DB8D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F6C68-6B09-5A42-A964-97EEB0173E8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930995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CA935-3996-450F-BBA4-3F8F6020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0B7C9-C366-49E7-B1D1-76F4BD25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A755D-0188-3B4E-AFD4-33DD75F190C8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7B610-07D1-7F49-A29A-A244D1D5E6A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025364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CA935-3996-450F-BBA4-3F8F6020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0B7C9-C366-49E7-B1D1-76F4BD25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5BE07-9215-0142-BDAE-1D19964EAC6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CCE86-E3BB-F24F-A44B-D43C224CF7F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393162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Two Content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7ACA8-51FD-415F-8BAA-A86425385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lnSpc>
                <a:spcPct val="100000"/>
              </a:lnSpc>
              <a:defRPr sz="1200">
                <a:latin typeface="+mj-lt"/>
              </a:defRPr>
            </a:lvl2pPr>
            <a:lvl3pPr>
              <a:lnSpc>
                <a:spcPct val="100000"/>
              </a:lnSpc>
              <a:defRPr sz="1200">
                <a:latin typeface="+mj-lt"/>
              </a:defRPr>
            </a:lvl3pPr>
            <a:lvl4pPr>
              <a:lnSpc>
                <a:spcPct val="100000"/>
              </a:lnSpc>
              <a:defRPr sz="1200">
                <a:latin typeface="+mj-lt"/>
              </a:defRPr>
            </a:lvl4pPr>
            <a:lvl5pPr>
              <a:lnSpc>
                <a:spcPct val="100000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4FD3B-BF57-465C-8784-67189EB4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9DD7-CF47-42CC-9A0A-DCA504FF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79C42E-6956-4964-88EB-14E09A96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90B39A-5EC3-4A43-B22C-5E64FC7C2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39C495-43B0-4454-925B-6D53BC073D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02402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lnSpc>
                <a:spcPct val="100000"/>
              </a:lnSpc>
              <a:defRPr sz="1200">
                <a:latin typeface="+mj-lt"/>
              </a:defRPr>
            </a:lvl2pPr>
            <a:lvl3pPr>
              <a:lnSpc>
                <a:spcPct val="100000"/>
              </a:lnSpc>
              <a:defRPr sz="1200">
                <a:latin typeface="+mj-lt"/>
              </a:defRPr>
            </a:lvl3pPr>
            <a:lvl4pPr>
              <a:lnSpc>
                <a:spcPct val="100000"/>
              </a:lnSpc>
              <a:defRPr sz="1200">
                <a:latin typeface="+mj-lt"/>
              </a:defRPr>
            </a:lvl4pPr>
            <a:lvl5pPr>
              <a:lnSpc>
                <a:spcPct val="100000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3CFB0-3674-674A-84C2-CABC15B52E4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9536E-41A8-2144-A6AA-AEF7516F7E6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750663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Two Content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7ACA8-51FD-415F-8BAA-A86425385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4FD3B-BF57-465C-8784-67189EB4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9DD7-CF47-42CC-9A0A-DCA504FF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79C42E-6956-4964-88EB-14E09A96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90B39A-5EC3-4A43-B22C-5E64FC7C2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39C495-43B0-4454-925B-6D53BC073D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02402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4271A-4568-4A45-B127-D631184808A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04153-BD5D-0D4F-8C6A-A18E47B00445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242357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Comparison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C8886-5B4F-445E-882D-F8827B62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5232400" cy="411956"/>
          </a:xfrm>
        </p:spPr>
        <p:txBody>
          <a:bodyPr lIns="0" tIns="0" rIns="0" bIns="0"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411FA-2CDF-4949-9EEE-39CF866F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342E9-165E-4C53-BC72-671AA52D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4743EE-895C-4696-A5F0-2702D61F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768D562-B521-4515-92A8-72C041D8D6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EC6383-1879-495D-A085-AC738E85716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200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lnSpc>
                <a:spcPct val="100000"/>
              </a:lnSpc>
              <a:defRPr sz="1200">
                <a:latin typeface="+mj-lt"/>
              </a:defRPr>
            </a:lvl2pPr>
            <a:lvl3pPr>
              <a:lnSpc>
                <a:spcPct val="100000"/>
              </a:lnSpc>
              <a:defRPr sz="1200">
                <a:latin typeface="+mj-lt"/>
              </a:defRPr>
            </a:lvl3pPr>
            <a:lvl4pPr>
              <a:lnSpc>
                <a:spcPct val="100000"/>
              </a:lnSpc>
              <a:defRPr sz="1200">
                <a:latin typeface="+mj-lt"/>
              </a:defRPr>
            </a:lvl4pPr>
            <a:lvl5pPr>
              <a:lnSpc>
                <a:spcPct val="100000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DA43303-4061-4598-B636-58BADACF6FF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502402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lnSpc>
                <a:spcPct val="100000"/>
              </a:lnSpc>
              <a:defRPr sz="1200">
                <a:latin typeface="+mj-lt"/>
              </a:defRPr>
            </a:lvl2pPr>
            <a:lvl3pPr>
              <a:lnSpc>
                <a:spcPct val="100000"/>
              </a:lnSpc>
              <a:defRPr sz="1200">
                <a:latin typeface="+mj-lt"/>
              </a:defRPr>
            </a:lvl3pPr>
            <a:lvl4pPr>
              <a:lnSpc>
                <a:spcPct val="100000"/>
              </a:lnSpc>
              <a:defRPr sz="1200">
                <a:latin typeface="+mj-lt"/>
              </a:defRPr>
            </a:lvl4pPr>
            <a:lvl5pPr>
              <a:lnSpc>
                <a:spcPct val="100000"/>
              </a:lnSpc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C2925-73EC-4680-A9E5-E45C36CF17A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502402" y="1828800"/>
            <a:ext cx="5232400" cy="411956"/>
          </a:xfrm>
        </p:spPr>
        <p:txBody>
          <a:bodyPr lIns="0" tIns="0" rIns="0" bIns="0" anchor="b"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5E260-FAE4-7846-90A0-D08C44CCD68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C9E42-59F0-E542-A8CB-857034C3D3D5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994099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Comparison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C8886-5B4F-445E-882D-F8827B62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5232400" cy="411956"/>
          </a:xfrm>
        </p:spPr>
        <p:txBody>
          <a:bodyPr lIns="0" tIns="0" rIns="0" bIns="0" anchor="b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411FA-2CDF-4949-9EEE-39CF866F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342E9-165E-4C53-BC72-671AA52D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4743EE-895C-4696-A5F0-2702D61F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768D562-B521-4515-92A8-72C041D8D6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EC6383-1879-495D-A085-AC738E85716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200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DA43303-4061-4598-B636-58BADACF6FF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502402" y="2260879"/>
            <a:ext cx="5232400" cy="3547068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C2925-73EC-4680-A9E5-E45C36CF17A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502402" y="1828800"/>
            <a:ext cx="5232400" cy="411956"/>
          </a:xfrm>
        </p:spPr>
        <p:txBody>
          <a:bodyPr lIns="0" tIns="0" rIns="0" bIns="0" anchor="b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CBDB2-2D7B-C74B-B0B4-AB628039E4E5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0ADD-5ED5-3244-A864-642BA498D484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16842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- Helix-Flow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7B7CD-DCD2-D340-A6BE-E803C7FE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86E5E8-63B6-4BA8-A72F-5877B9C251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07B94EE-EF27-4286-B74E-FC1A27B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BC28B2C-28E1-4ACF-B7F5-14B468AC3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50DA1-1D19-3448-92CB-30F7560C4275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5C580-25B3-5E46-8A58-394A1DF10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F519F4-D28E-0A4E-8FE1-FF865F2ECBA5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706366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Left text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1D96AD-CD6B-440A-859D-95B457A4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E9B7BB1-D8D6-4912-A5A7-4E2BE2EB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829E80-470B-4E8B-AEC2-D6A86CFC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A4CDB8-E884-4B92-A1F7-8C9FF7B6214F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57200" y="2041153"/>
            <a:ext cx="3346704" cy="3737347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5640513-DB1D-470B-A507-DD5C36D6D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52324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2B27C-1FC6-AC4D-9C72-4766D522236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10993-7D45-3845-BA35-5AB86F8A9303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44562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/subheading- Left text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1D96AD-CD6B-440A-859D-95B457A4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E9B7BB1-D8D6-4912-A5A7-4E2BE2EB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829E80-470B-4E8B-AEC2-D6A86CFC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A4CDB8-E884-4B92-A1F7-8C9FF7B6214F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57200" y="2041153"/>
            <a:ext cx="3346704" cy="3737347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5640513-DB1D-470B-A507-DD5C36D6D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0092"/>
            <a:ext cx="112776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485E3-4829-CE4A-BEA9-67690DDD4D3E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E7199-0809-EE4B-B4FD-88F7A196042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40633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Two Content Subheading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F0BED4-A3B9-9146-B29F-401E7C5560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3352800"/>
            <a:ext cx="5232400" cy="2359025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4F0BF94-6618-4C4F-8478-422E23553CC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2400" y="3352800"/>
            <a:ext cx="5232400" cy="2359025"/>
          </a:xfrm>
        </p:spPr>
        <p:txBody>
          <a:bodyPr lIns="0" tIns="0" rIns="0" bIns="0"/>
          <a:lstStyle>
            <a:lvl1pPr marL="0" indent="0">
              <a:buNone/>
              <a:defRPr sz="1200">
                <a:latin typeface="+mj-lt"/>
              </a:defRPr>
            </a:lvl1pPr>
          </a:lstStyle>
          <a:p>
            <a:pPr lvl="0"/>
            <a:r>
              <a:rPr lang="en-US" dirty="0"/>
              <a:t>Edit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facilisi.eet</a:t>
            </a:r>
            <a:r>
              <a:rPr lang="en-US" dirty="0"/>
              <a:t> dolore Master text style.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55E1A6-79C3-493B-9E68-C57B898A5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33587"/>
            <a:ext cx="3373419" cy="2747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983036-A1B9-4AFB-8177-BFF90C41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49CF587-D3E6-4A94-8584-FABC234AB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83445"/>
            <a:ext cx="52324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69A065B-9314-4AFF-A8B4-95F1046B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DE440-97FA-F24E-9939-D7D18FDC772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E2DF1-A3C5-3A40-AD5E-409EF834D86C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1930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Two Content Subheading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F0BED4-A3B9-9146-B29F-401E7C5560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3352800"/>
            <a:ext cx="5232400" cy="23590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4F0BF94-6618-4C4F-8478-422E23553CC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2400" y="3352800"/>
            <a:ext cx="5232400" cy="2359025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facilisi.eet</a:t>
            </a:r>
            <a:r>
              <a:rPr lang="en-US" dirty="0"/>
              <a:t> dolore Master text style.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55E1A6-79C3-493B-9E68-C57B898A5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033587"/>
            <a:ext cx="3373419" cy="2747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983036-A1B9-4AFB-8177-BFF90C41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49CF587-D3E6-4A94-8584-FABC234AB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83445"/>
            <a:ext cx="5232400" cy="3604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200"/>
              </a:lnSpc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69A065B-9314-4AFF-A8B4-95F1046B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D962E-69BA-5845-BEEF-36FA3390403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0866D-11F6-5F4E-A97C-BBF14BE2ACE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775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Three content w/ Photos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58B68-EFD1-4961-AC20-B9EFCD646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FEDE0-C41E-44F1-BE6E-DA6ADBC46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0B14C-965F-4B2B-B25A-2B8AC4ED5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3346704" cy="1444624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C58D92-3B5D-415E-A3C8-CF7E533574D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7200" y="4114800"/>
            <a:ext cx="3346704" cy="307720"/>
          </a:xfr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EB9473-4DE2-4177-9E51-F311E1242569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16552" y="4114800"/>
            <a:ext cx="3346704" cy="307720"/>
          </a:xfr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481031-E60A-4D6A-BC8A-F91C5D6933D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8096" y="4114800"/>
            <a:ext cx="3346704" cy="307720"/>
          </a:xfr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3CC2CA-B04B-441D-A780-9924E1C372E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16552" y="4495800"/>
            <a:ext cx="3346704" cy="1444624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6A3CC8-AF07-409A-AF96-5CFFA5A0B9A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85048" y="4495800"/>
            <a:ext cx="3346704" cy="1444624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E36A2F4-0871-4C49-BCAC-E255CA0AD20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hidden">
          <a:xfrm>
            <a:off x="457200" y="2386584"/>
            <a:ext cx="3346704" cy="1577721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7798985-5F0A-4DED-BCAB-048CA24E74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4416552" y="2386584"/>
            <a:ext cx="3346704" cy="1577721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88DA16B-1D30-40C3-AF15-B3EA8215481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hidden">
          <a:xfrm>
            <a:off x="8385048" y="2386584"/>
            <a:ext cx="3346704" cy="1577721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CDE7B1B-8904-4797-868D-DEBC281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C342F-7AB8-C844-A14F-40B26623DE8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63787-BB47-7F4F-8D8C-D51E0858D36C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210133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Three content w/ Photos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58B68-EFD1-4961-AC20-B9EFCD6461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FEDE0-C41E-44F1-BE6E-DA6ADBC46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0B14C-965F-4B2B-B25A-2B8AC4ED5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3346704" cy="1444624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C58D92-3B5D-415E-A3C8-CF7E533574D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7200" y="4114800"/>
            <a:ext cx="3346704" cy="307720"/>
          </a:xfr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EB9473-4DE2-4177-9E51-F311E1242569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16552" y="4114800"/>
            <a:ext cx="3346704" cy="307720"/>
          </a:xfr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481031-E60A-4D6A-BC8A-F91C5D6933D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388096" y="4114800"/>
            <a:ext cx="3346704" cy="307720"/>
          </a:xfr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3CC2CA-B04B-441D-A780-9924E1C372E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16552" y="4495800"/>
            <a:ext cx="3346704" cy="1444624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6A3CC8-AF07-409A-AF96-5CFFA5A0B9A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85048" y="4495800"/>
            <a:ext cx="3346704" cy="1444624"/>
          </a:xfr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E36A2F4-0871-4C49-BCAC-E255CA0AD20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hidden">
          <a:xfrm>
            <a:off x="457200" y="2386584"/>
            <a:ext cx="3346704" cy="1577721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7798985-5F0A-4DED-BCAB-048CA24E74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4416552" y="2386584"/>
            <a:ext cx="3346704" cy="1577721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88DA16B-1D30-40C3-AF15-B3EA8215481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hidden">
          <a:xfrm>
            <a:off x="8385048" y="2386584"/>
            <a:ext cx="3346704" cy="1577721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CDE7B1B-8904-4797-868D-DEBC2812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F7E72-7B1F-1449-BD69-D7CF0014F838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00591-7B38-DD40-8A80-5FFA6EE8849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439647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Four content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CA935-3996-450F-BBA4-3F8F6020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0B7C9-C366-49E7-B1D1-76F4BD25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2187DF-ACE8-49FB-B6CC-7FFE6950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035425"/>
            <a:ext cx="2359025" cy="175077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8BAFC81-5751-4364-8FF9-8661F135A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5825" y="4035425"/>
            <a:ext cx="2359025" cy="175077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551C339-B836-4FB8-8F43-D316C98F0F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4036776"/>
            <a:ext cx="2362200" cy="174942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1C7EC6A-E716-420F-9A72-79A423218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75775" y="4038600"/>
            <a:ext cx="2359024" cy="175077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02ED33-E28D-4D4F-BD00-E4B213D0633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57200" y="3659297"/>
            <a:ext cx="2359025" cy="31834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5ADCB9-ACE0-4FE2-8891-D14C71E59F8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425825" y="3659297"/>
            <a:ext cx="2359025" cy="31834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Graphik Regular" pitchFamily="34" charset="0"/>
              <a:buNone/>
              <a:tabLst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CAF8EFC-C9EE-48BA-BCB8-F21313C67B0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06769" y="3659297"/>
            <a:ext cx="2359025" cy="31834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Graphik Regular" pitchFamily="34" charset="0"/>
              <a:buNone/>
              <a:tabLst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61E863B-D619-4E35-B29C-9940A44B220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360281" y="3659297"/>
            <a:ext cx="2359025" cy="31834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Graphik Regular" pitchFamily="34" charset="0"/>
              <a:buNone/>
              <a:tabLst/>
              <a:defRPr sz="16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FC2C01-A74B-4594-9982-E375A63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3E727A-FCC2-494E-A80F-72450370AA4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3A903-5A7B-F248-845B-5ACE81F7A25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413235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- Four content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CA935-3996-450F-BBA4-3F8F6020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0B7C9-C366-49E7-B1D1-76F4BD25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2187DF-ACE8-49FB-B6CC-7FFE6950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035425"/>
            <a:ext cx="2359025" cy="175077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8BAFC81-5751-4364-8FF9-8661F135A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5825" y="4035425"/>
            <a:ext cx="2359025" cy="175077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551C339-B836-4FB8-8F43-D316C98F0F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4036776"/>
            <a:ext cx="2362200" cy="174942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1C7EC6A-E716-420F-9A72-79A423218B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75775" y="4038600"/>
            <a:ext cx="2359024" cy="175077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02ED33-E28D-4D4F-BD00-E4B213D0633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57200" y="3659297"/>
            <a:ext cx="2359025" cy="31834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5ADCB9-ACE0-4FE2-8891-D14C71E59F8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425825" y="3659297"/>
            <a:ext cx="2359025" cy="31834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Graphik Regular" pitchFamily="34" charset="0"/>
              <a:buNone/>
              <a:tabLst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CAF8EFC-C9EE-48BA-BCB8-F21313C67B0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06769" y="3659297"/>
            <a:ext cx="2359025" cy="31834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Graphik Regular" pitchFamily="34" charset="0"/>
              <a:buNone/>
              <a:tabLst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61E863B-D619-4E35-B29C-9940A44B220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360281" y="3659297"/>
            <a:ext cx="2359025" cy="318343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Graphik Regular" pitchFamily="34" charset="0"/>
              <a:buNone/>
              <a:tabLst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FC2C01-A74B-4594-9982-E375A63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99327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C60297-1F94-5F41-B7F6-94A7219FEA0E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66348-14ED-2044-8933-7BC8C19E692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597861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6D088CC8-9950-4D60-B7F2-92E75A86D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800" y="105"/>
            <a:ext cx="5918198" cy="685778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5558A4-2338-466C-84F2-2CAF7406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7912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A0895B-76C1-4E0F-96FA-0BF90096CA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61815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83ABC-1CB3-2747-A93D-232BC93265B7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28721-FEB2-D24A-8EF1-C153A705ACBC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719707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87ABD-0CA2-4904-A77F-4CA3B7E85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800" y="105"/>
            <a:ext cx="5918200" cy="68577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5558A4-2338-466C-84F2-2CAF7406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7912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A0895B-76C1-4E0F-96FA-0BF90096CA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61815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739B2-3E44-894D-AE4A-26F4AC9734C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38789-6F1A-8F42-96EA-AA972F565A9E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424087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 Helix-Strand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4DA723-5C2E-AC4C-B56E-AFA7721F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F01BF53-2B8A-4970-919B-C55A6D7D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78B6976-171B-4F88-B540-22D9420020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259AB-DB52-0843-B803-67C1A089E40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3A1B10-A8B9-4844-8DC0-3B834F855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77F020-9ACD-4A48-8FA0-BCA98244E6B3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988166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68EE68-9FCB-7A41-90ED-01D64957E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6D7C0-9857-49C1-8B5F-16E558151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18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9CE33-3B54-41B8-A0E0-3D2229F3F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0ABE2-BEF6-B24D-A0A3-2B59E0CD69C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2BAA9A1-FDF0-2548-9AF2-D843664E1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2406DE-D27B-D948-82A1-F4027591721D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676099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6CDCB-E997-DF46-8276-419E0480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67369-B1A4-2746-B074-0D1276FB9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08959-5880-2441-9420-42B9B8583CC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595199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osing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2FDA4-F2E2-4344-992A-C43F9C385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6D7C0-9857-49C1-8B5F-16E558151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18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9CE33-3B54-41B8-A0E0-3D2229F3F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0ABE2-BEF6-B24D-A0A3-2B59E0CD69C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F4506-AAFD-4C41-8AD3-5B4129DFC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A28B26-D5FA-704B-B040-68D39D946E8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215500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osing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1DE9F-0FD8-8A48-BF57-8E21C724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31B9E-08AC-134F-9BA4-11597F88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83CF4A-D155-6249-B149-A505C992C51E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3105969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2FDA4-F2E2-4344-992A-C43F9C385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6D7C0-9857-49C1-8B5F-16E558151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18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9CE33-3B54-41B8-A0E0-3D2229F3F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0ABE2-BEF6-B24D-A0A3-2B59E0CD69C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4DE64-63BB-1046-A739-293574477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3DA8F2-C48D-BE48-84AF-44DBE259E000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448784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1DE9F-0FD8-8A48-BF57-8E21C724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4A15E-33BE-F046-91E9-AFF566A7F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267F54-E0A1-0C4C-9941-81BA96B163B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779452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losing-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1DE9F-0FD8-8A48-BF57-8E21C7241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0E8C5-6079-FC48-B0B7-8D33F590E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8F38F4-987C-EF4C-AEF5-F3782386132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222952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losing- Blac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ADE1D26C-190E-B64D-8F8A-214907B9B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EB6F246-6BAF-784E-BF46-2E66C176F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76CE8-FCCE-164C-BE43-B885ABE8DC1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792647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losing- Blac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99F08CE-9BD9-3744-90E8-6DB1E58B3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AC29B30-F1BB-8D4F-8C77-0BC22D063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DB304-E4C7-844D-9E3F-DB3B9998673E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624146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6">
            <a:extLst>
              <a:ext uri="{FF2B5EF4-FFF2-40B4-BE49-F238E27FC236}">
                <a16:creationId xmlns:a16="http://schemas.microsoft.com/office/drawing/2014/main" id="{F37BECAA-A3CB-6041-BB5D-1F00168A17AB}"/>
              </a:ext>
            </a:extLst>
          </p:cNvPr>
          <p:cNvSpPr/>
          <p:nvPr userDrawn="1"/>
        </p:nvSpPr>
        <p:spPr>
          <a:xfrm>
            <a:off x="9871426" y="3115979"/>
            <a:ext cx="2087842" cy="2089380"/>
          </a:xfrm>
          <a:custGeom>
            <a:avLst/>
            <a:gdLst>
              <a:gd name="connsiteX0" fmla="*/ 209733 w 5808275"/>
              <a:gd name="connsiteY0" fmla="*/ 2919517 h 5812555"/>
              <a:gd name="connsiteX1" fmla="*/ 2917882 w 5808275"/>
              <a:gd name="connsiteY1" fmla="*/ 211369 h 5812555"/>
              <a:gd name="connsiteX2" fmla="*/ 2920805 w 5808275"/>
              <a:gd name="connsiteY2" fmla="*/ 37490 h 5812555"/>
              <a:gd name="connsiteX3" fmla="*/ 2746926 w 5808275"/>
              <a:gd name="connsiteY3" fmla="*/ 34567 h 5812555"/>
              <a:gd name="connsiteX4" fmla="*/ 2744050 w 5808275"/>
              <a:gd name="connsiteY4" fmla="*/ 37442 h 5812555"/>
              <a:gd name="connsiteX5" fmla="*/ 35902 w 5808275"/>
              <a:gd name="connsiteY5" fmla="*/ 2745686 h 5812555"/>
              <a:gd name="connsiteX6" fmla="*/ 35902 w 5808275"/>
              <a:gd name="connsiteY6" fmla="*/ 2919517 h 5812555"/>
              <a:gd name="connsiteX7" fmla="*/ 209805 w 5808275"/>
              <a:gd name="connsiteY7" fmla="*/ 2919541 h 5812555"/>
              <a:gd name="connsiteX8" fmla="*/ 209829 w 5808275"/>
              <a:gd name="connsiteY8" fmla="*/ 2919517 h 5812555"/>
              <a:gd name="connsiteX9" fmla="*/ 2384101 w 5808275"/>
              <a:gd name="connsiteY9" fmla="*/ 262042 h 5812555"/>
              <a:gd name="connsiteX10" fmla="*/ 260025 w 5808275"/>
              <a:gd name="connsiteY10" fmla="*/ 2386117 h 5812555"/>
              <a:gd name="connsiteX11" fmla="*/ 103625 w 5808275"/>
              <a:gd name="connsiteY11" fmla="*/ 2386117 h 5812555"/>
              <a:gd name="connsiteX12" fmla="*/ 103625 w 5808275"/>
              <a:gd name="connsiteY12" fmla="*/ 2229716 h 5812555"/>
              <a:gd name="connsiteX13" fmla="*/ 2227700 w 5808275"/>
              <a:gd name="connsiteY13" fmla="*/ 105641 h 5812555"/>
              <a:gd name="connsiteX14" fmla="*/ 2263609 w 5808275"/>
              <a:gd name="connsiteY14" fmla="*/ 81638 h 5812555"/>
              <a:gd name="connsiteX15" fmla="*/ 2348286 w 5808275"/>
              <a:gd name="connsiteY15" fmla="*/ 81638 h 5812555"/>
              <a:gd name="connsiteX16" fmla="*/ 2384196 w 5808275"/>
              <a:gd name="connsiteY16" fmla="*/ 105641 h 5812555"/>
              <a:gd name="connsiteX17" fmla="*/ 2408199 w 5808275"/>
              <a:gd name="connsiteY17" fmla="*/ 141550 h 5812555"/>
              <a:gd name="connsiteX18" fmla="*/ 2384196 w 5808275"/>
              <a:gd name="connsiteY18" fmla="*/ 262137 h 5812555"/>
              <a:gd name="connsiteX19" fmla="*/ 1613623 w 5808275"/>
              <a:gd name="connsiteY19" fmla="*/ 550744 h 5812555"/>
              <a:gd name="connsiteX20" fmla="*/ 549395 w 5808275"/>
              <a:gd name="connsiteY20" fmla="*/ 1615163 h 5812555"/>
              <a:gd name="connsiteX21" fmla="*/ 410281 w 5808275"/>
              <a:gd name="connsiteY21" fmla="*/ 1612027 h 5812555"/>
              <a:gd name="connsiteX22" fmla="*/ 410235 w 5808275"/>
              <a:gd name="connsiteY22" fmla="*/ 1476098 h 5812555"/>
              <a:gd name="connsiteX23" fmla="*/ 1474463 w 5808275"/>
              <a:gd name="connsiteY23" fmla="*/ 411870 h 5812555"/>
              <a:gd name="connsiteX24" fmla="*/ 1613576 w 5808275"/>
              <a:gd name="connsiteY24" fmla="*/ 408733 h 5812555"/>
              <a:gd name="connsiteX25" fmla="*/ 1616713 w 5808275"/>
              <a:gd name="connsiteY25" fmla="*/ 547847 h 5812555"/>
              <a:gd name="connsiteX26" fmla="*/ 1613528 w 5808275"/>
              <a:gd name="connsiteY26" fmla="*/ 551030 h 5812555"/>
              <a:gd name="connsiteX27" fmla="*/ 3367557 w 5808275"/>
              <a:gd name="connsiteY27" fmla="*/ 244706 h 5812555"/>
              <a:gd name="connsiteX28" fmla="*/ 911631 w 5808275"/>
              <a:gd name="connsiteY28" fmla="*/ 2700442 h 5812555"/>
              <a:gd name="connsiteX29" fmla="*/ 815809 w 5808275"/>
              <a:gd name="connsiteY29" fmla="*/ 2740637 h 5812555"/>
              <a:gd name="connsiteX30" fmla="*/ 719797 w 5808275"/>
              <a:gd name="connsiteY30" fmla="*/ 2701013 h 5812555"/>
              <a:gd name="connsiteX31" fmla="*/ 719635 w 5808275"/>
              <a:gd name="connsiteY31" fmla="*/ 2510003 h 5812555"/>
              <a:gd name="connsiteX32" fmla="*/ 720464 w 5808275"/>
              <a:gd name="connsiteY32" fmla="*/ 2509180 h 5812555"/>
              <a:gd name="connsiteX33" fmla="*/ 3175819 w 5808275"/>
              <a:gd name="connsiteY33" fmla="*/ 53539 h 5812555"/>
              <a:gd name="connsiteX34" fmla="*/ 3367271 w 5808275"/>
              <a:gd name="connsiteY34" fmla="*/ 53254 h 5812555"/>
              <a:gd name="connsiteX35" fmla="*/ 3367557 w 5808275"/>
              <a:gd name="connsiteY35" fmla="*/ 244706 h 5812555"/>
              <a:gd name="connsiteX36" fmla="*/ 243357 w 5808275"/>
              <a:gd name="connsiteY36" fmla="*/ 3368906 h 5812555"/>
              <a:gd name="connsiteX37" fmla="*/ 497865 w 5808275"/>
              <a:gd name="connsiteY37" fmla="*/ 3113922 h 5812555"/>
              <a:gd name="connsiteX38" fmla="*/ 497865 w 5808275"/>
              <a:gd name="connsiteY38" fmla="*/ 3114494 h 5812555"/>
              <a:gd name="connsiteX39" fmla="*/ 492923 w 5808275"/>
              <a:gd name="connsiteY39" fmla="*/ 2923278 h 5812555"/>
              <a:gd name="connsiteX40" fmla="*/ 306698 w 5808275"/>
              <a:gd name="connsiteY40" fmla="*/ 2923231 h 5812555"/>
              <a:gd name="connsiteX41" fmla="*/ 52190 w 5808275"/>
              <a:gd name="connsiteY41" fmla="*/ 3177739 h 5812555"/>
              <a:gd name="connsiteX42" fmla="*/ 21519 w 5808275"/>
              <a:gd name="connsiteY42" fmla="*/ 3221649 h 5812555"/>
              <a:gd name="connsiteX43" fmla="*/ 10280 w 5808275"/>
              <a:gd name="connsiteY43" fmla="*/ 3274037 h 5812555"/>
              <a:gd name="connsiteX44" fmla="*/ 49904 w 5808275"/>
              <a:gd name="connsiteY44" fmla="*/ 3371192 h 5812555"/>
              <a:gd name="connsiteX45" fmla="*/ 147059 w 5808275"/>
              <a:gd name="connsiteY45" fmla="*/ 3410816 h 5812555"/>
              <a:gd name="connsiteX46" fmla="*/ 243357 w 5808275"/>
              <a:gd name="connsiteY46" fmla="*/ 3368906 h 5812555"/>
              <a:gd name="connsiteX47" fmla="*/ 3756748 w 5808275"/>
              <a:gd name="connsiteY47" fmla="*/ 337289 h 5812555"/>
              <a:gd name="connsiteX48" fmla="*/ 335654 w 5808275"/>
              <a:gd name="connsiteY48" fmla="*/ 3758384 h 5812555"/>
              <a:gd name="connsiteX49" fmla="*/ 288029 w 5808275"/>
              <a:gd name="connsiteY49" fmla="*/ 3791435 h 5812555"/>
              <a:gd name="connsiteX50" fmla="*/ 230879 w 5808275"/>
              <a:gd name="connsiteY50" fmla="*/ 3803437 h 5812555"/>
              <a:gd name="connsiteX51" fmla="*/ 173729 w 5808275"/>
              <a:gd name="connsiteY51" fmla="*/ 3792388 h 5812555"/>
              <a:gd name="connsiteX52" fmla="*/ 93052 w 5808275"/>
              <a:gd name="connsiteY52" fmla="*/ 3711806 h 5812555"/>
              <a:gd name="connsiteX53" fmla="*/ 94005 w 5808275"/>
              <a:gd name="connsiteY53" fmla="*/ 3597506 h 5812555"/>
              <a:gd name="connsiteX54" fmla="*/ 127056 w 5808275"/>
              <a:gd name="connsiteY54" fmla="*/ 3549881 h 5812555"/>
              <a:gd name="connsiteX55" fmla="*/ 3548151 w 5808275"/>
              <a:gd name="connsiteY55" fmla="*/ 128692 h 5812555"/>
              <a:gd name="connsiteX56" fmla="*/ 3756748 w 5808275"/>
              <a:gd name="connsiteY56" fmla="*/ 133643 h 5812555"/>
              <a:gd name="connsiteX57" fmla="*/ 3756748 w 5808275"/>
              <a:gd name="connsiteY57" fmla="*/ 337289 h 5812555"/>
              <a:gd name="connsiteX58" fmla="*/ 3770750 w 5808275"/>
              <a:gd name="connsiteY58" fmla="*/ 806205 h 5812555"/>
              <a:gd name="connsiteX59" fmla="*/ 4111840 w 5808275"/>
              <a:gd name="connsiteY59" fmla="*/ 464638 h 5812555"/>
              <a:gd name="connsiteX60" fmla="*/ 4111840 w 5808275"/>
              <a:gd name="connsiteY60" fmla="*/ 464638 h 5812555"/>
              <a:gd name="connsiteX61" fmla="*/ 4111840 w 5808275"/>
              <a:gd name="connsiteY61" fmla="*/ 238515 h 5812555"/>
              <a:gd name="connsiteX62" fmla="*/ 3886211 w 5808275"/>
              <a:gd name="connsiteY62" fmla="*/ 238020 h 5812555"/>
              <a:gd name="connsiteX63" fmla="*/ 3885716 w 5808275"/>
              <a:gd name="connsiteY63" fmla="*/ 238515 h 5812555"/>
              <a:gd name="connsiteX64" fmla="*/ 3544531 w 5808275"/>
              <a:gd name="connsiteY64" fmla="*/ 579986 h 5812555"/>
              <a:gd name="connsiteX65" fmla="*/ 3544531 w 5808275"/>
              <a:gd name="connsiteY65" fmla="*/ 806205 h 5812555"/>
              <a:gd name="connsiteX66" fmla="*/ 3770750 w 5808275"/>
              <a:gd name="connsiteY66" fmla="*/ 806205 h 5812555"/>
              <a:gd name="connsiteX67" fmla="*/ 3248208 w 5808275"/>
              <a:gd name="connsiteY67" fmla="*/ 1328461 h 5812555"/>
              <a:gd name="connsiteX68" fmla="*/ 463003 w 5808275"/>
              <a:gd name="connsiteY68" fmla="*/ 4113476 h 5812555"/>
              <a:gd name="connsiteX69" fmla="*/ 236832 w 5808275"/>
              <a:gd name="connsiteY69" fmla="*/ 4113428 h 5812555"/>
              <a:gd name="connsiteX70" fmla="*/ 236880 w 5808275"/>
              <a:gd name="connsiteY70" fmla="*/ 3887257 h 5812555"/>
              <a:gd name="connsiteX71" fmla="*/ 3021799 w 5808275"/>
              <a:gd name="connsiteY71" fmla="*/ 1102337 h 5812555"/>
              <a:gd name="connsiteX72" fmla="*/ 3248065 w 5808275"/>
              <a:gd name="connsiteY72" fmla="*/ 1102194 h 5812555"/>
              <a:gd name="connsiteX73" fmla="*/ 3248208 w 5808275"/>
              <a:gd name="connsiteY73" fmla="*/ 1328461 h 5812555"/>
              <a:gd name="connsiteX74" fmla="*/ 4496841 w 5808275"/>
              <a:gd name="connsiteY74" fmla="*/ 518836 h 5812555"/>
              <a:gd name="connsiteX75" fmla="*/ 4492079 w 5808275"/>
              <a:gd name="connsiteY75" fmla="*/ 558745 h 5812555"/>
              <a:gd name="connsiteX76" fmla="*/ 4749575 w 5808275"/>
              <a:gd name="connsiteY76" fmla="*/ 600043 h 5812555"/>
              <a:gd name="connsiteX77" fmla="*/ 4774495 w 5808275"/>
              <a:gd name="connsiteY77" fmla="*/ 768295 h 5812555"/>
              <a:gd name="connsiteX78" fmla="*/ 5043795 w 5808275"/>
              <a:gd name="connsiteY78" fmla="*/ 839022 h 5812555"/>
              <a:gd name="connsiteX79" fmla="*/ 5044529 w 5808275"/>
              <a:gd name="connsiteY79" fmla="*/ 1036329 h 5812555"/>
              <a:gd name="connsiteX80" fmla="*/ 5279730 w 5808275"/>
              <a:gd name="connsiteY80" fmla="*/ 1148979 h 5812555"/>
              <a:gd name="connsiteX81" fmla="*/ 5254079 w 5808275"/>
              <a:gd name="connsiteY81" fmla="*/ 1319888 h 5812555"/>
              <a:gd name="connsiteX82" fmla="*/ 5461146 w 5808275"/>
              <a:gd name="connsiteY82" fmla="*/ 1447583 h 5812555"/>
              <a:gd name="connsiteX83" fmla="*/ 5415241 w 5808275"/>
              <a:gd name="connsiteY83" fmla="*/ 1609067 h 5812555"/>
              <a:gd name="connsiteX84" fmla="*/ 1607813 w 5808275"/>
              <a:gd name="connsiteY84" fmla="*/ 5416686 h 5812555"/>
              <a:gd name="connsiteX85" fmla="*/ 1364268 w 5808275"/>
              <a:gd name="connsiteY85" fmla="*/ 5416410 h 5812555"/>
              <a:gd name="connsiteX86" fmla="*/ 1313967 w 5808275"/>
              <a:gd name="connsiteY86" fmla="*/ 5295052 h 5812555"/>
              <a:gd name="connsiteX87" fmla="*/ 1318729 w 5808275"/>
              <a:gd name="connsiteY87" fmla="*/ 5255142 h 5812555"/>
              <a:gd name="connsiteX88" fmla="*/ 1061233 w 5808275"/>
              <a:gd name="connsiteY88" fmla="*/ 5213844 h 5812555"/>
              <a:gd name="connsiteX89" fmla="*/ 1036313 w 5808275"/>
              <a:gd name="connsiteY89" fmla="*/ 5045592 h 5812555"/>
              <a:gd name="connsiteX90" fmla="*/ 767013 w 5808275"/>
              <a:gd name="connsiteY90" fmla="*/ 4974865 h 5812555"/>
              <a:gd name="connsiteX91" fmla="*/ 766279 w 5808275"/>
              <a:gd name="connsiteY91" fmla="*/ 4777558 h 5812555"/>
              <a:gd name="connsiteX92" fmla="*/ 531078 w 5808275"/>
              <a:gd name="connsiteY92" fmla="*/ 4664908 h 5812555"/>
              <a:gd name="connsiteX93" fmla="*/ 556729 w 5808275"/>
              <a:gd name="connsiteY93" fmla="*/ 4493999 h 5812555"/>
              <a:gd name="connsiteX94" fmla="*/ 349797 w 5808275"/>
              <a:gd name="connsiteY94" fmla="*/ 4365829 h 5812555"/>
              <a:gd name="connsiteX95" fmla="*/ 395566 w 5808275"/>
              <a:gd name="connsiteY95" fmla="*/ 4204820 h 5812555"/>
              <a:gd name="connsiteX96" fmla="*/ 4202804 w 5808275"/>
              <a:gd name="connsiteY96" fmla="*/ 397201 h 5812555"/>
              <a:gd name="connsiteX97" fmla="*/ 4446348 w 5808275"/>
              <a:gd name="connsiteY97" fmla="*/ 397477 h 5812555"/>
              <a:gd name="connsiteX98" fmla="*/ 4496650 w 5808275"/>
              <a:gd name="connsiteY98" fmla="*/ 518836 h 5812555"/>
              <a:gd name="connsiteX99" fmla="*/ 5400859 w 5808275"/>
              <a:gd name="connsiteY99" fmla="*/ 4337789 h 5812555"/>
              <a:gd name="connsiteX100" fmla="*/ 4336154 w 5808275"/>
              <a:gd name="connsiteY100" fmla="*/ 5402494 h 5812555"/>
              <a:gd name="connsiteX101" fmla="*/ 4197409 w 5808275"/>
              <a:gd name="connsiteY101" fmla="*/ 5402814 h 5812555"/>
              <a:gd name="connsiteX102" fmla="*/ 4197089 w 5808275"/>
              <a:gd name="connsiteY102" fmla="*/ 5402494 h 5812555"/>
              <a:gd name="connsiteX103" fmla="*/ 4197089 w 5808275"/>
              <a:gd name="connsiteY103" fmla="*/ 5263429 h 5812555"/>
              <a:gd name="connsiteX104" fmla="*/ 5261222 w 5808275"/>
              <a:gd name="connsiteY104" fmla="*/ 4198724 h 5812555"/>
              <a:gd name="connsiteX105" fmla="*/ 5400573 w 5808275"/>
              <a:gd name="connsiteY105" fmla="*/ 4198439 h 5812555"/>
              <a:gd name="connsiteX106" fmla="*/ 5400859 w 5808275"/>
              <a:gd name="connsiteY106" fmla="*/ 4337789 h 5812555"/>
              <a:gd name="connsiteX107" fmla="*/ 5085200 w 5808275"/>
              <a:gd name="connsiteY107" fmla="*/ 4205868 h 5812555"/>
              <a:gd name="connsiteX108" fmla="*/ 5706802 w 5808275"/>
              <a:gd name="connsiteY108" fmla="*/ 3584171 h 5812555"/>
              <a:gd name="connsiteX109" fmla="*/ 5706802 w 5808275"/>
              <a:gd name="connsiteY109" fmla="*/ 3584171 h 5812555"/>
              <a:gd name="connsiteX110" fmla="*/ 5706849 w 5808275"/>
              <a:gd name="connsiteY110" fmla="*/ 3427723 h 5812555"/>
              <a:gd name="connsiteX111" fmla="*/ 5550401 w 5808275"/>
              <a:gd name="connsiteY111" fmla="*/ 3427676 h 5812555"/>
              <a:gd name="connsiteX112" fmla="*/ 4928704 w 5808275"/>
              <a:gd name="connsiteY112" fmla="*/ 4048896 h 5812555"/>
              <a:gd name="connsiteX113" fmla="*/ 4931774 w 5808275"/>
              <a:gd name="connsiteY113" fmla="*/ 4205392 h 5812555"/>
              <a:gd name="connsiteX114" fmla="*/ 5085200 w 5808275"/>
              <a:gd name="connsiteY114" fmla="*/ 4205392 h 5812555"/>
              <a:gd name="connsiteX115" fmla="*/ 4720202 w 5808275"/>
              <a:gd name="connsiteY115" fmla="*/ 4570390 h 5812555"/>
              <a:gd name="connsiteX116" fmla="*/ 3582441 w 5808275"/>
              <a:gd name="connsiteY116" fmla="*/ 5707961 h 5812555"/>
              <a:gd name="connsiteX117" fmla="*/ 3546532 w 5808275"/>
              <a:gd name="connsiteY117" fmla="*/ 5734535 h 5812555"/>
              <a:gd name="connsiteX118" fmla="*/ 3459092 w 5808275"/>
              <a:gd name="connsiteY118" fmla="*/ 5736916 h 5812555"/>
              <a:gd name="connsiteX119" fmla="*/ 3397462 w 5808275"/>
              <a:gd name="connsiteY119" fmla="*/ 5592888 h 5812555"/>
              <a:gd name="connsiteX120" fmla="*/ 3399847 w 5808275"/>
              <a:gd name="connsiteY120" fmla="*/ 5587374 h 5812555"/>
              <a:gd name="connsiteX121" fmla="*/ 3426517 w 5808275"/>
              <a:gd name="connsiteY121" fmla="*/ 5551465 h 5812555"/>
              <a:gd name="connsiteX122" fmla="*/ 4563230 w 5808275"/>
              <a:gd name="connsiteY122" fmla="*/ 4414370 h 5812555"/>
              <a:gd name="connsiteX123" fmla="*/ 4719621 w 5808275"/>
              <a:gd name="connsiteY123" fmla="*/ 4414266 h 5812555"/>
              <a:gd name="connsiteX124" fmla="*/ 4719726 w 5808275"/>
              <a:gd name="connsiteY124" fmla="*/ 4414370 h 5812555"/>
              <a:gd name="connsiteX125" fmla="*/ 4743634 w 5808275"/>
              <a:gd name="connsiteY125" fmla="*/ 4449994 h 5812555"/>
              <a:gd name="connsiteX126" fmla="*/ 4719726 w 5808275"/>
              <a:gd name="connsiteY126" fmla="*/ 4570580 h 5812555"/>
              <a:gd name="connsiteX127" fmla="*/ 3066567 w 5808275"/>
              <a:gd name="connsiteY127" fmla="*/ 5776350 h 5812555"/>
              <a:gd name="connsiteX128" fmla="*/ 5774715 w 5808275"/>
              <a:gd name="connsiteY128" fmla="*/ 3068202 h 5812555"/>
              <a:gd name="connsiteX129" fmla="*/ 5769731 w 5808275"/>
              <a:gd name="connsiteY129" fmla="*/ 2894371 h 5812555"/>
              <a:gd name="connsiteX130" fmla="*/ 5600884 w 5808275"/>
              <a:gd name="connsiteY130" fmla="*/ 2894371 h 5812555"/>
              <a:gd name="connsiteX131" fmla="*/ 2892735 w 5808275"/>
              <a:gd name="connsiteY131" fmla="*/ 5602519 h 5812555"/>
              <a:gd name="connsiteX132" fmla="*/ 2856731 w 5808275"/>
              <a:gd name="connsiteY132" fmla="*/ 5689482 h 5812555"/>
              <a:gd name="connsiteX133" fmla="*/ 2866256 w 5808275"/>
              <a:gd name="connsiteY133" fmla="*/ 5736440 h 5812555"/>
              <a:gd name="connsiteX134" fmla="*/ 3026501 w 5808275"/>
              <a:gd name="connsiteY134" fmla="*/ 5803298 h 5812555"/>
              <a:gd name="connsiteX135" fmla="*/ 3026942 w 5808275"/>
              <a:gd name="connsiteY135" fmla="*/ 5803115 h 5812555"/>
              <a:gd name="connsiteX136" fmla="*/ 3066757 w 5808275"/>
              <a:gd name="connsiteY136" fmla="*/ 5776541 h 5812555"/>
              <a:gd name="connsiteX137" fmla="*/ 5758713 w 5808275"/>
              <a:gd name="connsiteY137" fmla="*/ 2636434 h 5812555"/>
              <a:gd name="connsiteX138" fmla="*/ 2634513 w 5808275"/>
              <a:gd name="connsiteY138" fmla="*/ 5760634 h 5812555"/>
              <a:gd name="connsiteX139" fmla="*/ 2443346 w 5808275"/>
              <a:gd name="connsiteY139" fmla="*/ 5767199 h 5812555"/>
              <a:gd name="connsiteX140" fmla="*/ 2436781 w 5808275"/>
              <a:gd name="connsiteY140" fmla="*/ 5576032 h 5812555"/>
              <a:gd name="connsiteX141" fmla="*/ 2443346 w 5808275"/>
              <a:gd name="connsiteY141" fmla="*/ 5569467 h 5812555"/>
              <a:gd name="connsiteX142" fmla="*/ 5567546 w 5808275"/>
              <a:gd name="connsiteY142" fmla="*/ 2445267 h 5812555"/>
              <a:gd name="connsiteX143" fmla="*/ 5758713 w 5808275"/>
              <a:gd name="connsiteY143" fmla="*/ 2438702 h 5812555"/>
              <a:gd name="connsiteX144" fmla="*/ 5765278 w 5808275"/>
              <a:gd name="connsiteY144" fmla="*/ 2629868 h 5812555"/>
              <a:gd name="connsiteX145" fmla="*/ 5758713 w 5808275"/>
              <a:gd name="connsiteY145" fmla="*/ 2636434 h 5812555"/>
              <a:gd name="connsiteX146" fmla="*/ 2262466 w 5808275"/>
              <a:gd name="connsiteY146" fmla="*/ 5685196 h 5812555"/>
              <a:gd name="connsiteX147" fmla="*/ 5683561 w 5808275"/>
              <a:gd name="connsiteY147" fmla="*/ 2264102 h 5812555"/>
              <a:gd name="connsiteX148" fmla="*/ 5716612 w 5808275"/>
              <a:gd name="connsiteY148" fmla="*/ 2216477 h 5812555"/>
              <a:gd name="connsiteX149" fmla="*/ 5717564 w 5808275"/>
              <a:gd name="connsiteY149" fmla="*/ 2102177 h 5812555"/>
              <a:gd name="connsiteX150" fmla="*/ 5636888 w 5808275"/>
              <a:gd name="connsiteY150" fmla="*/ 2021595 h 5812555"/>
              <a:gd name="connsiteX151" fmla="*/ 5579738 w 5808275"/>
              <a:gd name="connsiteY151" fmla="*/ 2010546 h 5812555"/>
              <a:gd name="connsiteX152" fmla="*/ 5474963 w 5808275"/>
              <a:gd name="connsiteY152" fmla="*/ 2055599 h 5812555"/>
              <a:gd name="connsiteX153" fmla="*/ 2053869 w 5808275"/>
              <a:gd name="connsiteY153" fmla="*/ 5476599 h 5812555"/>
              <a:gd name="connsiteX154" fmla="*/ 2008815 w 5808275"/>
              <a:gd name="connsiteY154" fmla="*/ 5581374 h 5812555"/>
              <a:gd name="connsiteX155" fmla="*/ 2019864 w 5808275"/>
              <a:gd name="connsiteY155" fmla="*/ 5638524 h 5812555"/>
              <a:gd name="connsiteX156" fmla="*/ 2212509 w 5808275"/>
              <a:gd name="connsiteY156" fmla="*/ 5719033 h 5812555"/>
              <a:gd name="connsiteX157" fmla="*/ 2262466 w 5808275"/>
              <a:gd name="connsiteY157" fmla="*/ 5685196 h 5812555"/>
              <a:gd name="connsiteX158" fmla="*/ 5573547 w 5808275"/>
              <a:gd name="connsiteY158" fmla="*/ 1926440 h 5812555"/>
              <a:gd name="connsiteX159" fmla="*/ 3090760 w 5808275"/>
              <a:gd name="connsiteY159" fmla="*/ 4409227 h 5812555"/>
              <a:gd name="connsiteX160" fmla="*/ 2864727 w 5808275"/>
              <a:gd name="connsiteY160" fmla="*/ 4409317 h 5812555"/>
              <a:gd name="connsiteX161" fmla="*/ 2864636 w 5808275"/>
              <a:gd name="connsiteY161" fmla="*/ 4409227 h 5812555"/>
              <a:gd name="connsiteX162" fmla="*/ 2864636 w 5808275"/>
              <a:gd name="connsiteY162" fmla="*/ 4183008 h 5812555"/>
              <a:gd name="connsiteX163" fmla="*/ 5347614 w 5808275"/>
              <a:gd name="connsiteY163" fmla="*/ 1700412 h 5812555"/>
              <a:gd name="connsiteX164" fmla="*/ 5573242 w 5808275"/>
              <a:gd name="connsiteY164" fmla="*/ 1699917 h 5812555"/>
              <a:gd name="connsiteX165" fmla="*/ 5573738 w 5808275"/>
              <a:gd name="connsiteY165" fmla="*/ 1700412 h 5812555"/>
              <a:gd name="connsiteX166" fmla="*/ 5573738 w 5808275"/>
              <a:gd name="connsiteY166" fmla="*/ 1926631 h 5812555"/>
              <a:gd name="connsiteX167" fmla="*/ 1924805 w 5808275"/>
              <a:gd name="connsiteY167" fmla="*/ 5575658 h 5812555"/>
              <a:gd name="connsiteX168" fmla="*/ 2583173 w 5808275"/>
              <a:gd name="connsiteY168" fmla="*/ 4916719 h 5812555"/>
              <a:gd name="connsiteX169" fmla="*/ 2583173 w 5808275"/>
              <a:gd name="connsiteY169" fmla="*/ 4690500 h 5812555"/>
              <a:gd name="connsiteX170" fmla="*/ 2356954 w 5808275"/>
              <a:gd name="connsiteY170" fmla="*/ 4690500 h 5812555"/>
              <a:gd name="connsiteX171" fmla="*/ 1698586 w 5808275"/>
              <a:gd name="connsiteY171" fmla="*/ 5349439 h 5812555"/>
              <a:gd name="connsiteX172" fmla="*/ 1698634 w 5808275"/>
              <a:gd name="connsiteY172" fmla="*/ 5575611 h 5812555"/>
              <a:gd name="connsiteX173" fmla="*/ 1924805 w 5808275"/>
              <a:gd name="connsiteY173" fmla="*/ 5575563 h 5812555"/>
              <a:gd name="connsiteX174" fmla="*/ 2723953 w 5808275"/>
              <a:gd name="connsiteY174" fmla="*/ 4709741 h 5812555"/>
              <a:gd name="connsiteX175" fmla="*/ 2883877 w 5808275"/>
              <a:gd name="connsiteY175" fmla="*/ 4550007 h 5812555"/>
              <a:gd name="connsiteX176" fmla="*/ 2724143 w 5808275"/>
              <a:gd name="connsiteY176" fmla="*/ 4390082 h 5812555"/>
              <a:gd name="connsiteX177" fmla="*/ 2564218 w 5808275"/>
              <a:gd name="connsiteY177" fmla="*/ 4549816 h 5812555"/>
              <a:gd name="connsiteX178" fmla="*/ 2564218 w 5808275"/>
              <a:gd name="connsiteY178" fmla="*/ 4549911 h 5812555"/>
              <a:gd name="connsiteX179" fmla="*/ 2723952 w 5808275"/>
              <a:gd name="connsiteY179" fmla="*/ 4709836 h 5812555"/>
              <a:gd name="connsiteX180" fmla="*/ 2724333 w 5808275"/>
              <a:gd name="connsiteY180" fmla="*/ 4709836 h 5812555"/>
              <a:gd name="connsiteX181" fmla="*/ 4936801 w 5808275"/>
              <a:gd name="connsiteY181" fmla="*/ 4311214 h 5812555"/>
              <a:gd name="connsiteX182" fmla="*/ 4826216 w 5808275"/>
              <a:gd name="connsiteY182" fmla="*/ 4421990 h 5812555"/>
              <a:gd name="connsiteX183" fmla="*/ 4715440 w 5808275"/>
              <a:gd name="connsiteY183" fmla="*/ 4311405 h 5812555"/>
              <a:gd name="connsiteX184" fmla="*/ 4826025 w 5808275"/>
              <a:gd name="connsiteY184" fmla="*/ 4200629 h 5812555"/>
              <a:gd name="connsiteX185" fmla="*/ 4826216 w 5808275"/>
              <a:gd name="connsiteY185" fmla="*/ 4200629 h 5812555"/>
              <a:gd name="connsiteX186" fmla="*/ 4936801 w 5808275"/>
              <a:gd name="connsiteY186" fmla="*/ 4311214 h 5812555"/>
              <a:gd name="connsiteX187" fmla="*/ 3396132 w 5808275"/>
              <a:gd name="connsiteY187" fmla="*/ 1114243 h 5812555"/>
              <a:gd name="connsiteX188" fmla="*/ 3555961 w 5808275"/>
              <a:gd name="connsiteY188" fmla="*/ 954414 h 5812555"/>
              <a:gd name="connsiteX189" fmla="*/ 3396131 w 5808275"/>
              <a:gd name="connsiteY189" fmla="*/ 794584 h 5812555"/>
              <a:gd name="connsiteX190" fmla="*/ 3236302 w 5808275"/>
              <a:gd name="connsiteY190" fmla="*/ 954318 h 5812555"/>
              <a:gd name="connsiteX191" fmla="*/ 3396132 w 5808275"/>
              <a:gd name="connsiteY191" fmla="*/ 1114148 h 5812555"/>
              <a:gd name="connsiteX192" fmla="*/ 744181 w 5808275"/>
              <a:gd name="connsiteY192" fmla="*/ 2811694 h 5812555"/>
              <a:gd name="connsiteX193" fmla="*/ 609021 w 5808275"/>
              <a:gd name="connsiteY193" fmla="*/ 2947044 h 5812555"/>
              <a:gd name="connsiteX194" fmla="*/ 473671 w 5808275"/>
              <a:gd name="connsiteY194" fmla="*/ 2811884 h 5812555"/>
              <a:gd name="connsiteX195" fmla="*/ 608831 w 5808275"/>
              <a:gd name="connsiteY195" fmla="*/ 2676534 h 5812555"/>
              <a:gd name="connsiteX196" fmla="*/ 608926 w 5808275"/>
              <a:gd name="connsiteY196" fmla="*/ 2676534 h 5812555"/>
              <a:gd name="connsiteX197" fmla="*/ 744181 w 5808275"/>
              <a:gd name="connsiteY197" fmla="*/ 2811694 h 581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808275" h="5812555">
                <a:moveTo>
                  <a:pt x="209733" y="2919517"/>
                </a:moveTo>
                <a:lnTo>
                  <a:pt x="2917882" y="211369"/>
                </a:lnTo>
                <a:cubicBezTo>
                  <a:pt x="2966704" y="164161"/>
                  <a:pt x="2968013" y="86313"/>
                  <a:pt x="2920805" y="37490"/>
                </a:cubicBezTo>
                <a:cubicBezTo>
                  <a:pt x="2873597" y="-11332"/>
                  <a:pt x="2795749" y="-12641"/>
                  <a:pt x="2746926" y="34567"/>
                </a:cubicBezTo>
                <a:cubicBezTo>
                  <a:pt x="2745952" y="35510"/>
                  <a:pt x="2744993" y="36468"/>
                  <a:pt x="2744050" y="37442"/>
                </a:cubicBezTo>
                <a:lnTo>
                  <a:pt x="35902" y="2745686"/>
                </a:lnTo>
                <a:cubicBezTo>
                  <a:pt x="-11967" y="2793742"/>
                  <a:pt x="-11967" y="2871460"/>
                  <a:pt x="35902" y="2919517"/>
                </a:cubicBezTo>
                <a:cubicBezTo>
                  <a:pt x="83917" y="2967545"/>
                  <a:pt x="161776" y="2967556"/>
                  <a:pt x="209805" y="2919541"/>
                </a:cubicBezTo>
                <a:cubicBezTo>
                  <a:pt x="209813" y="2919533"/>
                  <a:pt x="209821" y="2919525"/>
                  <a:pt x="209829" y="2919517"/>
                </a:cubicBezTo>
                <a:moveTo>
                  <a:pt x="2384101" y="262042"/>
                </a:moveTo>
                <a:lnTo>
                  <a:pt x="260025" y="2386117"/>
                </a:lnTo>
                <a:cubicBezTo>
                  <a:pt x="216836" y="2429306"/>
                  <a:pt x="146814" y="2429306"/>
                  <a:pt x="103625" y="2386117"/>
                </a:cubicBezTo>
                <a:cubicBezTo>
                  <a:pt x="60436" y="2342928"/>
                  <a:pt x="60436" y="2272905"/>
                  <a:pt x="103625" y="2229716"/>
                </a:cubicBezTo>
                <a:lnTo>
                  <a:pt x="2227700" y="105641"/>
                </a:lnTo>
                <a:cubicBezTo>
                  <a:pt x="2238017" y="95409"/>
                  <a:pt x="2250209" y="87259"/>
                  <a:pt x="2263609" y="81638"/>
                </a:cubicBezTo>
                <a:cubicBezTo>
                  <a:pt x="2290704" y="70340"/>
                  <a:pt x="2321191" y="70340"/>
                  <a:pt x="2348286" y="81638"/>
                </a:cubicBezTo>
                <a:cubicBezTo>
                  <a:pt x="2361686" y="87259"/>
                  <a:pt x="2373878" y="95409"/>
                  <a:pt x="2384196" y="105641"/>
                </a:cubicBezTo>
                <a:cubicBezTo>
                  <a:pt x="2394501" y="115899"/>
                  <a:pt x="2402660" y="128106"/>
                  <a:pt x="2408199" y="141550"/>
                </a:cubicBezTo>
                <a:cubicBezTo>
                  <a:pt x="2425340" y="182899"/>
                  <a:pt x="2415864" y="230503"/>
                  <a:pt x="2384196" y="262137"/>
                </a:cubicBezTo>
                <a:moveTo>
                  <a:pt x="1613623" y="550744"/>
                </a:moveTo>
                <a:lnTo>
                  <a:pt x="549395" y="1615163"/>
                </a:lnTo>
                <a:cubicBezTo>
                  <a:pt x="510114" y="1652712"/>
                  <a:pt x="447830" y="1651308"/>
                  <a:pt x="410281" y="1612027"/>
                </a:cubicBezTo>
                <a:cubicBezTo>
                  <a:pt x="373942" y="1574011"/>
                  <a:pt x="373921" y="1514139"/>
                  <a:pt x="410235" y="1476098"/>
                </a:cubicBezTo>
                <a:lnTo>
                  <a:pt x="1474463" y="411870"/>
                </a:lnTo>
                <a:cubicBezTo>
                  <a:pt x="1512012" y="372588"/>
                  <a:pt x="1574295" y="371184"/>
                  <a:pt x="1613576" y="408733"/>
                </a:cubicBezTo>
                <a:cubicBezTo>
                  <a:pt x="1652858" y="446282"/>
                  <a:pt x="1654262" y="508566"/>
                  <a:pt x="1616713" y="547847"/>
                </a:cubicBezTo>
                <a:cubicBezTo>
                  <a:pt x="1615675" y="548932"/>
                  <a:pt x="1614614" y="549994"/>
                  <a:pt x="1613528" y="551030"/>
                </a:cubicBezTo>
                <a:moveTo>
                  <a:pt x="3367557" y="244706"/>
                </a:moveTo>
                <a:lnTo>
                  <a:pt x="911631" y="2700442"/>
                </a:lnTo>
                <a:cubicBezTo>
                  <a:pt x="886377" y="2726154"/>
                  <a:pt x="851849" y="2740638"/>
                  <a:pt x="815809" y="2740637"/>
                </a:cubicBezTo>
                <a:cubicBezTo>
                  <a:pt x="779803" y="2740755"/>
                  <a:pt x="745240" y="2726491"/>
                  <a:pt x="719797" y="2701013"/>
                </a:cubicBezTo>
                <a:cubicBezTo>
                  <a:pt x="667006" y="2648312"/>
                  <a:pt x="666934" y="2562794"/>
                  <a:pt x="719635" y="2510003"/>
                </a:cubicBezTo>
                <a:cubicBezTo>
                  <a:pt x="719910" y="2509728"/>
                  <a:pt x="720187" y="2509453"/>
                  <a:pt x="720464" y="2509180"/>
                </a:cubicBezTo>
                <a:lnTo>
                  <a:pt x="3175819" y="53539"/>
                </a:lnTo>
                <a:cubicBezTo>
                  <a:pt x="3228608" y="592"/>
                  <a:pt x="3314324" y="464"/>
                  <a:pt x="3367271" y="53254"/>
                </a:cubicBezTo>
                <a:cubicBezTo>
                  <a:pt x="3420218" y="106043"/>
                  <a:pt x="3420346" y="191759"/>
                  <a:pt x="3367557" y="244706"/>
                </a:cubicBezTo>
                <a:moveTo>
                  <a:pt x="243357" y="3368906"/>
                </a:moveTo>
                <a:lnTo>
                  <a:pt x="497865" y="3113922"/>
                </a:lnTo>
                <a:lnTo>
                  <a:pt x="497865" y="3114494"/>
                </a:lnTo>
                <a:cubicBezTo>
                  <a:pt x="549303" y="3060326"/>
                  <a:pt x="547090" y="2974716"/>
                  <a:pt x="492923" y="2923278"/>
                </a:cubicBezTo>
                <a:cubicBezTo>
                  <a:pt x="440743" y="2873727"/>
                  <a:pt x="358902" y="2873707"/>
                  <a:pt x="306698" y="2923231"/>
                </a:cubicBezTo>
                <a:lnTo>
                  <a:pt x="52190" y="3177739"/>
                </a:lnTo>
                <a:cubicBezTo>
                  <a:pt x="39145" y="3190189"/>
                  <a:pt x="28718" y="3205117"/>
                  <a:pt x="21519" y="3221649"/>
                </a:cubicBezTo>
                <a:cubicBezTo>
                  <a:pt x="14267" y="3238172"/>
                  <a:pt x="10443" y="3255994"/>
                  <a:pt x="10280" y="3274037"/>
                </a:cubicBezTo>
                <a:cubicBezTo>
                  <a:pt x="9822" y="3310445"/>
                  <a:pt x="24115" y="3345489"/>
                  <a:pt x="49904" y="3371192"/>
                </a:cubicBezTo>
                <a:cubicBezTo>
                  <a:pt x="75632" y="3396944"/>
                  <a:pt x="110659" y="3411230"/>
                  <a:pt x="147059" y="3410816"/>
                </a:cubicBezTo>
                <a:cubicBezTo>
                  <a:pt x="183516" y="3410496"/>
                  <a:pt x="218277" y="3395368"/>
                  <a:pt x="243357" y="3368906"/>
                </a:cubicBezTo>
                <a:moveTo>
                  <a:pt x="3756748" y="337289"/>
                </a:moveTo>
                <a:lnTo>
                  <a:pt x="335654" y="3758384"/>
                </a:lnTo>
                <a:cubicBezTo>
                  <a:pt x="322131" y="3772453"/>
                  <a:pt x="305941" y="3783689"/>
                  <a:pt x="288029" y="3791435"/>
                </a:cubicBezTo>
                <a:cubicBezTo>
                  <a:pt x="269960" y="3799177"/>
                  <a:pt x="250535" y="3803256"/>
                  <a:pt x="230879" y="3803437"/>
                </a:cubicBezTo>
                <a:cubicBezTo>
                  <a:pt x="211278" y="3803653"/>
                  <a:pt x="191837" y="3799894"/>
                  <a:pt x="173729" y="3792388"/>
                </a:cubicBezTo>
                <a:cubicBezTo>
                  <a:pt x="137058" y="3777525"/>
                  <a:pt x="107958" y="3748460"/>
                  <a:pt x="93052" y="3711806"/>
                </a:cubicBezTo>
                <a:cubicBezTo>
                  <a:pt x="78063" y="3675114"/>
                  <a:pt x="78406" y="3633944"/>
                  <a:pt x="94005" y="3597506"/>
                </a:cubicBezTo>
                <a:cubicBezTo>
                  <a:pt x="101827" y="3579637"/>
                  <a:pt x="113053" y="3563461"/>
                  <a:pt x="127056" y="3549881"/>
                </a:cubicBezTo>
                <a:lnTo>
                  <a:pt x="3548151" y="128692"/>
                </a:lnTo>
                <a:cubicBezTo>
                  <a:pt x="3607120" y="72456"/>
                  <a:pt x="3700513" y="74673"/>
                  <a:pt x="3756748" y="133643"/>
                </a:cubicBezTo>
                <a:cubicBezTo>
                  <a:pt x="3811106" y="190643"/>
                  <a:pt x="3811106" y="280289"/>
                  <a:pt x="3756748" y="337289"/>
                </a:cubicBezTo>
                <a:moveTo>
                  <a:pt x="3770750" y="806205"/>
                </a:moveTo>
                <a:lnTo>
                  <a:pt x="4111840" y="464638"/>
                </a:lnTo>
                <a:lnTo>
                  <a:pt x="4111840" y="464638"/>
                </a:lnTo>
                <a:cubicBezTo>
                  <a:pt x="4174265" y="402189"/>
                  <a:pt x="4174265" y="300964"/>
                  <a:pt x="4111840" y="238515"/>
                </a:cubicBezTo>
                <a:cubicBezTo>
                  <a:pt x="4049671" y="176073"/>
                  <a:pt x="3948654" y="175851"/>
                  <a:pt x="3886211" y="238020"/>
                </a:cubicBezTo>
                <a:cubicBezTo>
                  <a:pt x="3886046" y="238184"/>
                  <a:pt x="3885881" y="238349"/>
                  <a:pt x="3885716" y="238515"/>
                </a:cubicBezTo>
                <a:lnTo>
                  <a:pt x="3544531" y="579986"/>
                </a:lnTo>
                <a:cubicBezTo>
                  <a:pt x="3482062" y="642455"/>
                  <a:pt x="3482062" y="743736"/>
                  <a:pt x="3544531" y="806205"/>
                </a:cubicBezTo>
                <a:cubicBezTo>
                  <a:pt x="3607000" y="868673"/>
                  <a:pt x="3708281" y="868673"/>
                  <a:pt x="3770750" y="806205"/>
                </a:cubicBezTo>
                <a:moveTo>
                  <a:pt x="3248208" y="1328461"/>
                </a:moveTo>
                <a:lnTo>
                  <a:pt x="463003" y="4113476"/>
                </a:lnTo>
                <a:cubicBezTo>
                  <a:pt x="400535" y="4175918"/>
                  <a:pt x="299274" y="4175896"/>
                  <a:pt x="236832" y="4113428"/>
                </a:cubicBezTo>
                <a:cubicBezTo>
                  <a:pt x="174390" y="4050959"/>
                  <a:pt x="174411" y="3949699"/>
                  <a:pt x="236880" y="3887257"/>
                </a:cubicBezTo>
                <a:lnTo>
                  <a:pt x="3021799" y="1102337"/>
                </a:lnTo>
                <a:cubicBezTo>
                  <a:pt x="3084241" y="1039816"/>
                  <a:pt x="3185544" y="1039752"/>
                  <a:pt x="3248065" y="1102194"/>
                </a:cubicBezTo>
                <a:cubicBezTo>
                  <a:pt x="3310587" y="1164636"/>
                  <a:pt x="3310651" y="1265939"/>
                  <a:pt x="3248208" y="1328461"/>
                </a:cubicBezTo>
                <a:moveTo>
                  <a:pt x="4496841" y="518836"/>
                </a:moveTo>
                <a:cubicBezTo>
                  <a:pt x="4496848" y="532281"/>
                  <a:pt x="4495249" y="545679"/>
                  <a:pt x="4492079" y="558745"/>
                </a:cubicBezTo>
                <a:cubicBezTo>
                  <a:pt x="4574588" y="499044"/>
                  <a:pt x="4689873" y="517533"/>
                  <a:pt x="4749575" y="600043"/>
                </a:cubicBezTo>
                <a:cubicBezTo>
                  <a:pt x="4784795" y="648718"/>
                  <a:pt x="4794093" y="711500"/>
                  <a:pt x="4774495" y="768295"/>
                </a:cubicBezTo>
                <a:cubicBezTo>
                  <a:pt x="4868391" y="713461"/>
                  <a:pt x="4988960" y="745126"/>
                  <a:pt x="5043795" y="839022"/>
                </a:cubicBezTo>
                <a:cubicBezTo>
                  <a:pt x="5079356" y="899914"/>
                  <a:pt x="5079635" y="975174"/>
                  <a:pt x="5044529" y="1036329"/>
                </a:cubicBezTo>
                <a:cubicBezTo>
                  <a:pt x="5140585" y="1002487"/>
                  <a:pt x="5245888" y="1052922"/>
                  <a:pt x="5279730" y="1148979"/>
                </a:cubicBezTo>
                <a:cubicBezTo>
                  <a:pt x="5300057" y="1206677"/>
                  <a:pt x="5290448" y="1270700"/>
                  <a:pt x="5254079" y="1319888"/>
                </a:cubicBezTo>
                <a:cubicBezTo>
                  <a:pt x="5346521" y="1297970"/>
                  <a:pt x="5439228" y="1355141"/>
                  <a:pt x="5461146" y="1447583"/>
                </a:cubicBezTo>
                <a:cubicBezTo>
                  <a:pt x="5474933" y="1505730"/>
                  <a:pt x="5457553" y="1566866"/>
                  <a:pt x="5415241" y="1609067"/>
                </a:cubicBezTo>
                <a:lnTo>
                  <a:pt x="1607813" y="5416686"/>
                </a:lnTo>
                <a:cubicBezTo>
                  <a:pt x="1540484" y="5483863"/>
                  <a:pt x="1431445" y="5483739"/>
                  <a:pt x="1364268" y="5416410"/>
                </a:cubicBezTo>
                <a:cubicBezTo>
                  <a:pt x="1332124" y="5384193"/>
                  <a:pt x="1314040" y="5340562"/>
                  <a:pt x="1313967" y="5295052"/>
                </a:cubicBezTo>
                <a:cubicBezTo>
                  <a:pt x="1313960" y="5281606"/>
                  <a:pt x="1315559" y="5268208"/>
                  <a:pt x="1318729" y="5255142"/>
                </a:cubicBezTo>
                <a:cubicBezTo>
                  <a:pt x="1236220" y="5314843"/>
                  <a:pt x="1120935" y="5296354"/>
                  <a:pt x="1061233" y="5213844"/>
                </a:cubicBezTo>
                <a:cubicBezTo>
                  <a:pt x="1026013" y="5165169"/>
                  <a:pt x="1016714" y="5102387"/>
                  <a:pt x="1036313" y="5045592"/>
                </a:cubicBezTo>
                <a:cubicBezTo>
                  <a:pt x="942417" y="5100426"/>
                  <a:pt x="821847" y="5068761"/>
                  <a:pt x="767013" y="4974865"/>
                </a:cubicBezTo>
                <a:cubicBezTo>
                  <a:pt x="731452" y="4913973"/>
                  <a:pt x="731172" y="4838713"/>
                  <a:pt x="766279" y="4777558"/>
                </a:cubicBezTo>
                <a:cubicBezTo>
                  <a:pt x="670223" y="4811400"/>
                  <a:pt x="564920" y="4760964"/>
                  <a:pt x="531078" y="4664908"/>
                </a:cubicBezTo>
                <a:cubicBezTo>
                  <a:pt x="510750" y="4607210"/>
                  <a:pt x="520359" y="4543187"/>
                  <a:pt x="556729" y="4493999"/>
                </a:cubicBezTo>
                <a:cubicBezTo>
                  <a:pt x="464194" y="4515749"/>
                  <a:pt x="371547" y="4458365"/>
                  <a:pt x="349797" y="4365829"/>
                </a:cubicBezTo>
                <a:cubicBezTo>
                  <a:pt x="336171" y="4307856"/>
                  <a:pt x="353482" y="4246957"/>
                  <a:pt x="395566" y="4204820"/>
                </a:cubicBezTo>
                <a:lnTo>
                  <a:pt x="4202804" y="397201"/>
                </a:lnTo>
                <a:cubicBezTo>
                  <a:pt x="4270133" y="330024"/>
                  <a:pt x="4379172" y="330148"/>
                  <a:pt x="4446348" y="397477"/>
                </a:cubicBezTo>
                <a:cubicBezTo>
                  <a:pt x="4478493" y="429694"/>
                  <a:pt x="4496577" y="473325"/>
                  <a:pt x="4496650" y="518836"/>
                </a:cubicBezTo>
                <a:moveTo>
                  <a:pt x="5400859" y="4337789"/>
                </a:moveTo>
                <a:lnTo>
                  <a:pt x="4336154" y="5402494"/>
                </a:lnTo>
                <a:cubicBezTo>
                  <a:pt x="4297929" y="5440896"/>
                  <a:pt x="4235811" y="5441039"/>
                  <a:pt x="4197409" y="5402814"/>
                </a:cubicBezTo>
                <a:cubicBezTo>
                  <a:pt x="4197302" y="5402708"/>
                  <a:pt x="4197195" y="5402601"/>
                  <a:pt x="4197089" y="5402494"/>
                </a:cubicBezTo>
                <a:cubicBezTo>
                  <a:pt x="4158720" y="5364079"/>
                  <a:pt x="4158720" y="5301844"/>
                  <a:pt x="4197089" y="5263429"/>
                </a:cubicBezTo>
                <a:lnTo>
                  <a:pt x="5261222" y="4198724"/>
                </a:lnTo>
                <a:cubicBezTo>
                  <a:pt x="5299624" y="4160165"/>
                  <a:pt x="5362013" y="4160037"/>
                  <a:pt x="5400573" y="4198439"/>
                </a:cubicBezTo>
                <a:cubicBezTo>
                  <a:pt x="5439132" y="4236840"/>
                  <a:pt x="5439261" y="4299230"/>
                  <a:pt x="5400859" y="4337789"/>
                </a:cubicBezTo>
                <a:moveTo>
                  <a:pt x="5085200" y="4205868"/>
                </a:moveTo>
                <a:lnTo>
                  <a:pt x="5706802" y="3584171"/>
                </a:lnTo>
                <a:lnTo>
                  <a:pt x="5706802" y="3584171"/>
                </a:lnTo>
                <a:cubicBezTo>
                  <a:pt x="5750017" y="3540982"/>
                  <a:pt x="5750038" y="3470938"/>
                  <a:pt x="5706849" y="3427723"/>
                </a:cubicBezTo>
                <a:cubicBezTo>
                  <a:pt x="5663661" y="3384508"/>
                  <a:pt x="5593616" y="3384487"/>
                  <a:pt x="5550401" y="3427676"/>
                </a:cubicBezTo>
                <a:lnTo>
                  <a:pt x="4928704" y="4048896"/>
                </a:lnTo>
                <a:cubicBezTo>
                  <a:pt x="4886337" y="4092959"/>
                  <a:pt x="4887711" y="4163025"/>
                  <a:pt x="4931774" y="4205392"/>
                </a:cubicBezTo>
                <a:cubicBezTo>
                  <a:pt x="4974620" y="4246588"/>
                  <a:pt x="5042354" y="4246588"/>
                  <a:pt x="5085200" y="4205392"/>
                </a:cubicBezTo>
                <a:moveTo>
                  <a:pt x="4720202" y="4570390"/>
                </a:moveTo>
                <a:lnTo>
                  <a:pt x="3582441" y="5707961"/>
                </a:lnTo>
                <a:cubicBezTo>
                  <a:pt x="3572443" y="5719212"/>
                  <a:pt x="3560214" y="5728262"/>
                  <a:pt x="3546532" y="5734535"/>
                </a:cubicBezTo>
                <a:cubicBezTo>
                  <a:pt x="3518946" y="5747290"/>
                  <a:pt x="3487331" y="5748151"/>
                  <a:pt x="3459092" y="5736916"/>
                </a:cubicBezTo>
                <a:cubicBezTo>
                  <a:pt x="3402301" y="5714163"/>
                  <a:pt x="3374708" y="5649679"/>
                  <a:pt x="3397462" y="5592888"/>
                </a:cubicBezTo>
                <a:cubicBezTo>
                  <a:pt x="3398207" y="5591029"/>
                  <a:pt x="3399002" y="5589190"/>
                  <a:pt x="3399847" y="5587374"/>
                </a:cubicBezTo>
                <a:cubicBezTo>
                  <a:pt x="3406239" y="5573737"/>
                  <a:pt x="3415309" y="5561525"/>
                  <a:pt x="3426517" y="5551465"/>
                </a:cubicBezTo>
                <a:lnTo>
                  <a:pt x="4563230" y="4414370"/>
                </a:lnTo>
                <a:cubicBezTo>
                  <a:pt x="4606387" y="4371155"/>
                  <a:pt x="4676406" y="4371109"/>
                  <a:pt x="4719621" y="4414266"/>
                </a:cubicBezTo>
                <a:cubicBezTo>
                  <a:pt x="4719656" y="4414301"/>
                  <a:pt x="4719691" y="4414336"/>
                  <a:pt x="4719726" y="4414370"/>
                </a:cubicBezTo>
                <a:cubicBezTo>
                  <a:pt x="4729929" y="4424583"/>
                  <a:pt x="4738049" y="4436682"/>
                  <a:pt x="4743634" y="4449994"/>
                </a:cubicBezTo>
                <a:cubicBezTo>
                  <a:pt x="4760719" y="4491332"/>
                  <a:pt x="4751290" y="4538888"/>
                  <a:pt x="4719726" y="4570580"/>
                </a:cubicBezTo>
                <a:moveTo>
                  <a:pt x="3066567" y="5776350"/>
                </a:moveTo>
                <a:lnTo>
                  <a:pt x="5774715" y="3068202"/>
                </a:lnTo>
                <a:cubicBezTo>
                  <a:pt x="5821341" y="3018824"/>
                  <a:pt x="5819110" y="2940997"/>
                  <a:pt x="5769731" y="2894371"/>
                </a:cubicBezTo>
                <a:cubicBezTo>
                  <a:pt x="5722343" y="2849623"/>
                  <a:pt x="5648272" y="2849623"/>
                  <a:pt x="5600884" y="2894371"/>
                </a:cubicBezTo>
                <a:lnTo>
                  <a:pt x="2892735" y="5602519"/>
                </a:lnTo>
                <a:cubicBezTo>
                  <a:pt x="2869658" y="5625573"/>
                  <a:pt x="2856704" y="5656863"/>
                  <a:pt x="2856731" y="5689482"/>
                </a:cubicBezTo>
                <a:cubicBezTo>
                  <a:pt x="2856766" y="5705611"/>
                  <a:pt x="2860004" y="5721573"/>
                  <a:pt x="2866256" y="5736440"/>
                </a:cubicBezTo>
                <a:cubicBezTo>
                  <a:pt x="2892044" y="5799153"/>
                  <a:pt x="2963788" y="5829086"/>
                  <a:pt x="3026501" y="5803298"/>
                </a:cubicBezTo>
                <a:cubicBezTo>
                  <a:pt x="3026648" y="5803237"/>
                  <a:pt x="3026795" y="5803176"/>
                  <a:pt x="3026942" y="5803115"/>
                </a:cubicBezTo>
                <a:cubicBezTo>
                  <a:pt x="3041806" y="5796912"/>
                  <a:pt x="3055326" y="5787887"/>
                  <a:pt x="3066757" y="5776541"/>
                </a:cubicBezTo>
                <a:moveTo>
                  <a:pt x="5758713" y="2636434"/>
                </a:moveTo>
                <a:lnTo>
                  <a:pt x="2634513" y="5760634"/>
                </a:lnTo>
                <a:cubicBezTo>
                  <a:pt x="2583536" y="5815236"/>
                  <a:pt x="2497948" y="5818175"/>
                  <a:pt x="2443346" y="5767199"/>
                </a:cubicBezTo>
                <a:cubicBezTo>
                  <a:pt x="2388743" y="5716222"/>
                  <a:pt x="2385804" y="5630635"/>
                  <a:pt x="2436781" y="5576032"/>
                </a:cubicBezTo>
                <a:cubicBezTo>
                  <a:pt x="2438893" y="5573769"/>
                  <a:pt x="2441083" y="5571579"/>
                  <a:pt x="2443346" y="5569467"/>
                </a:cubicBezTo>
                <a:lnTo>
                  <a:pt x="5567546" y="2445267"/>
                </a:lnTo>
                <a:cubicBezTo>
                  <a:pt x="5618523" y="2390665"/>
                  <a:pt x="5704110" y="2387725"/>
                  <a:pt x="5758713" y="2438702"/>
                </a:cubicBezTo>
                <a:cubicBezTo>
                  <a:pt x="5813315" y="2489678"/>
                  <a:pt x="5816255" y="2575266"/>
                  <a:pt x="5765278" y="2629868"/>
                </a:cubicBezTo>
                <a:cubicBezTo>
                  <a:pt x="5763166" y="2632131"/>
                  <a:pt x="5760976" y="2634321"/>
                  <a:pt x="5758713" y="2636434"/>
                </a:cubicBezTo>
                <a:moveTo>
                  <a:pt x="2262466" y="5685196"/>
                </a:moveTo>
                <a:lnTo>
                  <a:pt x="5683561" y="2264102"/>
                </a:lnTo>
                <a:cubicBezTo>
                  <a:pt x="5697564" y="2250522"/>
                  <a:pt x="5708790" y="2234346"/>
                  <a:pt x="5716612" y="2216477"/>
                </a:cubicBezTo>
                <a:cubicBezTo>
                  <a:pt x="5732210" y="2180039"/>
                  <a:pt x="5732553" y="2138869"/>
                  <a:pt x="5717564" y="2102177"/>
                </a:cubicBezTo>
                <a:cubicBezTo>
                  <a:pt x="5702658" y="2065523"/>
                  <a:pt x="5673559" y="2036458"/>
                  <a:pt x="5636888" y="2021595"/>
                </a:cubicBezTo>
                <a:cubicBezTo>
                  <a:pt x="5618780" y="2014089"/>
                  <a:pt x="5599339" y="2010330"/>
                  <a:pt x="5579738" y="2010546"/>
                </a:cubicBezTo>
                <a:cubicBezTo>
                  <a:pt x="5540183" y="2010902"/>
                  <a:pt x="5502431" y="2027135"/>
                  <a:pt x="5474963" y="2055599"/>
                </a:cubicBezTo>
                <a:lnTo>
                  <a:pt x="2053869" y="5476599"/>
                </a:lnTo>
                <a:cubicBezTo>
                  <a:pt x="2025449" y="5504097"/>
                  <a:pt x="2009224" y="5541831"/>
                  <a:pt x="2008815" y="5581374"/>
                </a:cubicBezTo>
                <a:cubicBezTo>
                  <a:pt x="2008694" y="5600966"/>
                  <a:pt x="2012450" y="5620388"/>
                  <a:pt x="2019864" y="5638524"/>
                </a:cubicBezTo>
                <a:cubicBezTo>
                  <a:pt x="2050829" y="5713953"/>
                  <a:pt x="2137079" y="5749998"/>
                  <a:pt x="2212509" y="5719033"/>
                </a:cubicBezTo>
                <a:cubicBezTo>
                  <a:pt x="2231313" y="5711313"/>
                  <a:pt x="2248321" y="5699794"/>
                  <a:pt x="2262466" y="5685196"/>
                </a:cubicBezTo>
                <a:moveTo>
                  <a:pt x="5573547" y="1926440"/>
                </a:moveTo>
                <a:lnTo>
                  <a:pt x="3090760" y="4409227"/>
                </a:lnTo>
                <a:cubicBezTo>
                  <a:pt x="3028368" y="4471669"/>
                  <a:pt x="2927169" y="4471710"/>
                  <a:pt x="2864727" y="4409317"/>
                </a:cubicBezTo>
                <a:cubicBezTo>
                  <a:pt x="2864696" y="4409287"/>
                  <a:pt x="2864666" y="4409257"/>
                  <a:pt x="2864636" y="4409227"/>
                </a:cubicBezTo>
                <a:cubicBezTo>
                  <a:pt x="2802200" y="4346745"/>
                  <a:pt x="2802200" y="4245490"/>
                  <a:pt x="2864636" y="4183008"/>
                </a:cubicBezTo>
                <a:lnTo>
                  <a:pt x="5347614" y="1700412"/>
                </a:lnTo>
                <a:cubicBezTo>
                  <a:pt x="5409782" y="1637970"/>
                  <a:pt x="5510800" y="1637748"/>
                  <a:pt x="5573242" y="1699917"/>
                </a:cubicBezTo>
                <a:cubicBezTo>
                  <a:pt x="5573408" y="1700081"/>
                  <a:pt x="5573572" y="1700246"/>
                  <a:pt x="5573738" y="1700412"/>
                </a:cubicBezTo>
                <a:cubicBezTo>
                  <a:pt x="5636121" y="1762916"/>
                  <a:pt x="5636121" y="1864127"/>
                  <a:pt x="5573738" y="1926631"/>
                </a:cubicBezTo>
                <a:close/>
                <a:moveTo>
                  <a:pt x="1924805" y="5575658"/>
                </a:moveTo>
                <a:lnTo>
                  <a:pt x="2583173" y="4916719"/>
                </a:lnTo>
                <a:cubicBezTo>
                  <a:pt x="2645642" y="4854250"/>
                  <a:pt x="2645642" y="4752969"/>
                  <a:pt x="2583173" y="4690500"/>
                </a:cubicBezTo>
                <a:cubicBezTo>
                  <a:pt x="2520704" y="4628031"/>
                  <a:pt x="2419423" y="4628031"/>
                  <a:pt x="2356954" y="4690500"/>
                </a:cubicBezTo>
                <a:lnTo>
                  <a:pt x="1698586" y="5349439"/>
                </a:lnTo>
                <a:cubicBezTo>
                  <a:pt x="1636144" y="5411908"/>
                  <a:pt x="1636165" y="5513168"/>
                  <a:pt x="1698634" y="5575611"/>
                </a:cubicBezTo>
                <a:cubicBezTo>
                  <a:pt x="1761102" y="5638053"/>
                  <a:pt x="1862363" y="5638032"/>
                  <a:pt x="1924805" y="5575563"/>
                </a:cubicBezTo>
                <a:moveTo>
                  <a:pt x="2723953" y="4709741"/>
                </a:moveTo>
                <a:cubicBezTo>
                  <a:pt x="2812224" y="4709793"/>
                  <a:pt x="2883825" y="4638278"/>
                  <a:pt x="2883877" y="4550007"/>
                </a:cubicBezTo>
                <a:cubicBezTo>
                  <a:pt x="2883930" y="4461735"/>
                  <a:pt x="2812414" y="4390134"/>
                  <a:pt x="2724143" y="4390082"/>
                </a:cubicBezTo>
                <a:cubicBezTo>
                  <a:pt x="2635871" y="4390029"/>
                  <a:pt x="2564271" y="4461545"/>
                  <a:pt x="2564218" y="4549816"/>
                </a:cubicBezTo>
                <a:cubicBezTo>
                  <a:pt x="2564218" y="4549848"/>
                  <a:pt x="2564218" y="4549879"/>
                  <a:pt x="2564218" y="4549911"/>
                </a:cubicBezTo>
                <a:cubicBezTo>
                  <a:pt x="2564165" y="4638183"/>
                  <a:pt x="2635681" y="4709784"/>
                  <a:pt x="2723952" y="4709836"/>
                </a:cubicBezTo>
                <a:cubicBezTo>
                  <a:pt x="2724079" y="4709836"/>
                  <a:pt x="2724206" y="4709836"/>
                  <a:pt x="2724333" y="4709836"/>
                </a:cubicBezTo>
                <a:moveTo>
                  <a:pt x="4936801" y="4311214"/>
                </a:moveTo>
                <a:cubicBezTo>
                  <a:pt x="4936853" y="4372342"/>
                  <a:pt x="4887343" y="4421938"/>
                  <a:pt x="4826216" y="4421990"/>
                </a:cubicBezTo>
                <a:cubicBezTo>
                  <a:pt x="4765089" y="4422043"/>
                  <a:pt x="4715493" y="4372532"/>
                  <a:pt x="4715440" y="4311405"/>
                </a:cubicBezTo>
                <a:cubicBezTo>
                  <a:pt x="4715388" y="4250278"/>
                  <a:pt x="4764898" y="4200682"/>
                  <a:pt x="4826025" y="4200629"/>
                </a:cubicBezTo>
                <a:cubicBezTo>
                  <a:pt x="4826088" y="4200629"/>
                  <a:pt x="4826152" y="4200629"/>
                  <a:pt x="4826216" y="4200629"/>
                </a:cubicBezTo>
                <a:cubicBezTo>
                  <a:pt x="4887268" y="4200682"/>
                  <a:pt x="4936749" y="4250162"/>
                  <a:pt x="4936801" y="4311214"/>
                </a:cubicBezTo>
                <a:moveTo>
                  <a:pt x="3396132" y="1114243"/>
                </a:moveTo>
                <a:cubicBezTo>
                  <a:pt x="3484403" y="1114243"/>
                  <a:pt x="3555961" y="1042685"/>
                  <a:pt x="3555961" y="954414"/>
                </a:cubicBezTo>
                <a:cubicBezTo>
                  <a:pt x="3555961" y="866142"/>
                  <a:pt x="3484403" y="794584"/>
                  <a:pt x="3396131" y="794584"/>
                </a:cubicBezTo>
                <a:cubicBezTo>
                  <a:pt x="3307897" y="794584"/>
                  <a:pt x="3236355" y="866084"/>
                  <a:pt x="3236302" y="954318"/>
                </a:cubicBezTo>
                <a:cubicBezTo>
                  <a:pt x="3236355" y="1042568"/>
                  <a:pt x="3307882" y="1114095"/>
                  <a:pt x="3396132" y="1114148"/>
                </a:cubicBezTo>
                <a:moveTo>
                  <a:pt x="744181" y="2811694"/>
                </a:moveTo>
                <a:cubicBezTo>
                  <a:pt x="744234" y="2886393"/>
                  <a:pt x="683720" y="2946991"/>
                  <a:pt x="609021" y="2947044"/>
                </a:cubicBezTo>
                <a:cubicBezTo>
                  <a:pt x="534322" y="2947096"/>
                  <a:pt x="473724" y="2886583"/>
                  <a:pt x="473671" y="2811884"/>
                </a:cubicBezTo>
                <a:cubicBezTo>
                  <a:pt x="473618" y="2737185"/>
                  <a:pt x="534132" y="2676587"/>
                  <a:pt x="608831" y="2676534"/>
                </a:cubicBezTo>
                <a:cubicBezTo>
                  <a:pt x="608863" y="2676534"/>
                  <a:pt x="608894" y="2676534"/>
                  <a:pt x="608926" y="2676534"/>
                </a:cubicBezTo>
                <a:cubicBezTo>
                  <a:pt x="683588" y="2676534"/>
                  <a:pt x="744129" y="2737032"/>
                  <a:pt x="744181" y="2811694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070E75D6-AE60-8B47-9BC2-CF21AEDE3FF8}"/>
              </a:ext>
            </a:extLst>
          </p:cNvPr>
          <p:cNvSpPr/>
          <p:nvPr userDrawn="1"/>
        </p:nvSpPr>
        <p:spPr>
          <a:xfrm>
            <a:off x="8123465" y="289613"/>
            <a:ext cx="2791882" cy="2781707"/>
          </a:xfrm>
          <a:custGeom>
            <a:avLst/>
            <a:gdLst>
              <a:gd name="connsiteX0" fmla="*/ 2574798 w 5830857"/>
              <a:gd name="connsiteY0" fmla="*/ 180141 h 5809606"/>
              <a:gd name="connsiteX1" fmla="*/ 2663731 w 5830857"/>
              <a:gd name="connsiteY1" fmla="*/ 92869 h 5809606"/>
              <a:gd name="connsiteX2" fmla="*/ 2662142 w 5830857"/>
              <a:gd name="connsiteY2" fmla="*/ 75366 h 5809606"/>
              <a:gd name="connsiteX3" fmla="*/ 2558457 w 5830857"/>
              <a:gd name="connsiteY3" fmla="*/ 5781 h 5809606"/>
              <a:gd name="connsiteX4" fmla="*/ 2502027 w 5830857"/>
              <a:gd name="connsiteY4" fmla="*/ 43458 h 5809606"/>
              <a:gd name="connsiteX5" fmla="*/ 2487263 w 5830857"/>
              <a:gd name="connsiteY5" fmla="*/ 92416 h 5809606"/>
              <a:gd name="connsiteX6" fmla="*/ 2493740 w 5830857"/>
              <a:gd name="connsiteY6" fmla="*/ 125468 h 5809606"/>
              <a:gd name="connsiteX7" fmla="*/ 2512790 w 5830857"/>
              <a:gd name="connsiteY7" fmla="*/ 154043 h 5809606"/>
              <a:gd name="connsiteX8" fmla="*/ 2541365 w 5830857"/>
              <a:gd name="connsiteY8" fmla="*/ 173093 h 5809606"/>
              <a:gd name="connsiteX9" fmla="*/ 2574989 w 5830857"/>
              <a:gd name="connsiteY9" fmla="*/ 180427 h 5809606"/>
              <a:gd name="connsiteX10" fmla="*/ 2860739 w 5830857"/>
              <a:gd name="connsiteY10" fmla="*/ 183189 h 5809606"/>
              <a:gd name="connsiteX11" fmla="*/ 2951564 w 5830857"/>
              <a:gd name="connsiteY11" fmla="*/ 92468 h 5809606"/>
              <a:gd name="connsiteX12" fmla="*/ 2860843 w 5830857"/>
              <a:gd name="connsiteY12" fmla="*/ 1643 h 5809606"/>
              <a:gd name="connsiteX13" fmla="*/ 2770018 w 5830857"/>
              <a:gd name="connsiteY13" fmla="*/ 92364 h 5809606"/>
              <a:gd name="connsiteX14" fmla="*/ 2770441 w 5830857"/>
              <a:gd name="connsiteY14" fmla="*/ 101179 h 5809606"/>
              <a:gd name="connsiteX15" fmla="*/ 2860929 w 5830857"/>
              <a:gd name="connsiteY15" fmla="*/ 182808 h 5809606"/>
              <a:gd name="connsiteX16" fmla="*/ 3146489 w 5830857"/>
              <a:gd name="connsiteY16" fmla="*/ 184809 h 5809606"/>
              <a:gd name="connsiteX17" fmla="*/ 3232214 w 5830857"/>
              <a:gd name="connsiteY17" fmla="*/ 127659 h 5809606"/>
              <a:gd name="connsiteX18" fmla="*/ 3182049 w 5830857"/>
              <a:gd name="connsiteY18" fmla="*/ 7010 h 5809606"/>
              <a:gd name="connsiteX19" fmla="*/ 3061400 w 5830857"/>
              <a:gd name="connsiteY19" fmla="*/ 57175 h 5809606"/>
              <a:gd name="connsiteX20" fmla="*/ 3111565 w 5830857"/>
              <a:gd name="connsiteY20" fmla="*/ 177824 h 5809606"/>
              <a:gd name="connsiteX21" fmla="*/ 3146489 w 5830857"/>
              <a:gd name="connsiteY21" fmla="*/ 184809 h 5809606"/>
              <a:gd name="connsiteX22" fmla="*/ 3433286 w 5830857"/>
              <a:gd name="connsiteY22" fmla="*/ 183189 h 5809606"/>
              <a:gd name="connsiteX23" fmla="*/ 3526889 w 5830857"/>
              <a:gd name="connsiteY23" fmla="*/ 95731 h 5809606"/>
              <a:gd name="connsiteX24" fmla="*/ 3439431 w 5830857"/>
              <a:gd name="connsiteY24" fmla="*/ 2128 h 5809606"/>
              <a:gd name="connsiteX25" fmla="*/ 3345828 w 5830857"/>
              <a:gd name="connsiteY25" fmla="*/ 89587 h 5809606"/>
              <a:gd name="connsiteX26" fmla="*/ 3371183 w 5830857"/>
              <a:gd name="connsiteY26" fmla="*/ 155567 h 5809606"/>
              <a:gd name="connsiteX27" fmla="*/ 3433286 w 5830857"/>
              <a:gd name="connsiteY27" fmla="*/ 183189 h 5809606"/>
              <a:gd name="connsiteX28" fmla="*/ 1717548 w 5830857"/>
              <a:gd name="connsiteY28" fmla="*/ 462177 h 5809606"/>
              <a:gd name="connsiteX29" fmla="*/ 1750409 w 5830857"/>
              <a:gd name="connsiteY29" fmla="*/ 456366 h 5809606"/>
              <a:gd name="connsiteX30" fmla="*/ 1778318 w 5830857"/>
              <a:gd name="connsiteY30" fmla="*/ 437316 h 5809606"/>
              <a:gd name="connsiteX31" fmla="*/ 1797368 w 5830857"/>
              <a:gd name="connsiteY31" fmla="*/ 409599 h 5809606"/>
              <a:gd name="connsiteX32" fmla="*/ 1803845 w 5830857"/>
              <a:gd name="connsiteY32" fmla="*/ 376737 h 5809606"/>
              <a:gd name="connsiteX33" fmla="*/ 1772507 w 5830857"/>
              <a:gd name="connsiteY33" fmla="*/ 310062 h 5809606"/>
              <a:gd name="connsiteX34" fmla="*/ 1700974 w 5830857"/>
              <a:gd name="connsiteY34" fmla="*/ 291965 h 5809606"/>
              <a:gd name="connsiteX35" fmla="*/ 1641824 w 5830857"/>
              <a:gd name="connsiteY35" fmla="*/ 336161 h 5809606"/>
              <a:gd name="connsiteX36" fmla="*/ 1656969 w 5830857"/>
              <a:gd name="connsiteY36" fmla="*/ 437316 h 5809606"/>
              <a:gd name="connsiteX37" fmla="*/ 1684877 w 5830857"/>
              <a:gd name="connsiteY37" fmla="*/ 456366 h 5809606"/>
              <a:gd name="connsiteX38" fmla="*/ 1717739 w 5830857"/>
              <a:gd name="connsiteY38" fmla="*/ 462558 h 5809606"/>
              <a:gd name="connsiteX39" fmla="*/ 2003774 w 5830857"/>
              <a:gd name="connsiteY39" fmla="*/ 474654 h 5809606"/>
              <a:gd name="connsiteX40" fmla="*/ 2100258 w 5830857"/>
              <a:gd name="connsiteY40" fmla="*/ 376643 h 5809606"/>
              <a:gd name="connsiteX41" fmla="*/ 2077688 w 5830857"/>
              <a:gd name="connsiteY41" fmla="*/ 315111 h 5809606"/>
              <a:gd name="connsiteX42" fmla="*/ 1940714 w 5830857"/>
              <a:gd name="connsiteY42" fmla="*/ 302729 h 5809606"/>
              <a:gd name="connsiteX43" fmla="*/ 1928333 w 5830857"/>
              <a:gd name="connsiteY43" fmla="*/ 439704 h 5809606"/>
              <a:gd name="connsiteX44" fmla="*/ 2003774 w 5830857"/>
              <a:gd name="connsiteY44" fmla="*/ 474654 h 5809606"/>
              <a:gd name="connsiteX45" fmla="*/ 2289524 w 5830857"/>
              <a:gd name="connsiteY45" fmla="*/ 486846 h 5809606"/>
              <a:gd name="connsiteX46" fmla="*/ 2398497 w 5830857"/>
              <a:gd name="connsiteY46" fmla="*/ 377506 h 5809606"/>
              <a:gd name="connsiteX47" fmla="*/ 2289157 w 5830857"/>
              <a:gd name="connsiteY47" fmla="*/ 268534 h 5809606"/>
              <a:gd name="connsiteX48" fmla="*/ 2219991 w 5830857"/>
              <a:gd name="connsiteY48" fmla="*/ 293394 h 5809606"/>
              <a:gd name="connsiteX49" fmla="*/ 2198655 w 5830857"/>
              <a:gd name="connsiteY49" fmla="*/ 438364 h 5809606"/>
              <a:gd name="connsiteX50" fmla="*/ 2289238 w 5830857"/>
              <a:gd name="connsiteY50" fmla="*/ 486846 h 5809606"/>
              <a:gd name="connsiteX51" fmla="*/ 2574989 w 5830857"/>
              <a:gd name="connsiteY51" fmla="*/ 494657 h 5809606"/>
              <a:gd name="connsiteX52" fmla="*/ 2689956 w 5830857"/>
              <a:gd name="connsiteY52" fmla="*/ 406455 h 5809606"/>
              <a:gd name="connsiteX53" fmla="*/ 2605387 w 5830857"/>
              <a:gd name="connsiteY53" fmla="*/ 263195 h 5809606"/>
              <a:gd name="connsiteX54" fmla="*/ 2502028 w 5830857"/>
              <a:gd name="connsiteY54" fmla="*/ 285678 h 5809606"/>
              <a:gd name="connsiteX55" fmla="*/ 2485552 w 5830857"/>
              <a:gd name="connsiteY55" fmla="*/ 451355 h 5809606"/>
              <a:gd name="connsiteX56" fmla="*/ 2574608 w 5830857"/>
              <a:gd name="connsiteY56" fmla="*/ 494466 h 5809606"/>
              <a:gd name="connsiteX57" fmla="*/ 2861500 w 5830857"/>
              <a:gd name="connsiteY57" fmla="*/ 496657 h 5809606"/>
              <a:gd name="connsiteX58" fmla="*/ 2907220 w 5830857"/>
              <a:gd name="connsiteY58" fmla="*/ 487132 h 5809606"/>
              <a:gd name="connsiteX59" fmla="*/ 2945892 w 5830857"/>
              <a:gd name="connsiteY59" fmla="*/ 461034 h 5809606"/>
              <a:gd name="connsiteX60" fmla="*/ 2980277 w 5830857"/>
              <a:gd name="connsiteY60" fmla="*/ 376261 h 5809606"/>
              <a:gd name="connsiteX61" fmla="*/ 2945701 w 5830857"/>
              <a:gd name="connsiteY61" fmla="*/ 292060 h 5809606"/>
              <a:gd name="connsiteX62" fmla="*/ 2837497 w 5830857"/>
              <a:gd name="connsiteY62" fmla="*/ 259104 h 5809606"/>
              <a:gd name="connsiteX63" fmla="*/ 2741676 w 5830857"/>
              <a:gd name="connsiteY63" fmla="*/ 388644 h 5809606"/>
              <a:gd name="connsiteX64" fmla="*/ 2861596 w 5830857"/>
              <a:gd name="connsiteY64" fmla="*/ 496371 h 5809606"/>
              <a:gd name="connsiteX65" fmla="*/ 3146584 w 5830857"/>
              <a:gd name="connsiteY65" fmla="*/ 499515 h 5809606"/>
              <a:gd name="connsiteX66" fmla="*/ 3269655 w 5830857"/>
              <a:gd name="connsiteY66" fmla="*/ 377414 h 5809606"/>
              <a:gd name="connsiteX67" fmla="*/ 3147555 w 5830857"/>
              <a:gd name="connsiteY67" fmla="*/ 254343 h 5809606"/>
              <a:gd name="connsiteX68" fmla="*/ 3024484 w 5830857"/>
              <a:gd name="connsiteY68" fmla="*/ 376444 h 5809606"/>
              <a:gd name="connsiteX69" fmla="*/ 3060097 w 5830857"/>
              <a:gd name="connsiteY69" fmla="*/ 463320 h 5809606"/>
              <a:gd name="connsiteX70" fmla="*/ 3146584 w 5830857"/>
              <a:gd name="connsiteY70" fmla="*/ 499515 h 5809606"/>
              <a:gd name="connsiteX71" fmla="*/ 3433572 w 5830857"/>
              <a:gd name="connsiteY71" fmla="*/ 496657 h 5809606"/>
              <a:gd name="connsiteX72" fmla="*/ 3551960 w 5830857"/>
              <a:gd name="connsiteY72" fmla="*/ 375602 h 5809606"/>
              <a:gd name="connsiteX73" fmla="*/ 3430905 w 5830857"/>
              <a:gd name="connsiteY73" fmla="*/ 257214 h 5809606"/>
              <a:gd name="connsiteX74" fmla="*/ 3312509 w 5830857"/>
              <a:gd name="connsiteY74" fmla="*/ 376737 h 5809606"/>
              <a:gd name="connsiteX75" fmla="*/ 3322034 w 5830857"/>
              <a:gd name="connsiteY75" fmla="*/ 422934 h 5809606"/>
              <a:gd name="connsiteX76" fmla="*/ 3348323 w 5830857"/>
              <a:gd name="connsiteY76" fmla="*/ 462177 h 5809606"/>
              <a:gd name="connsiteX77" fmla="*/ 3387661 w 5830857"/>
              <a:gd name="connsiteY77" fmla="*/ 488180 h 5809606"/>
              <a:gd name="connsiteX78" fmla="*/ 3433953 w 5830857"/>
              <a:gd name="connsiteY78" fmla="*/ 496848 h 5809606"/>
              <a:gd name="connsiteX79" fmla="*/ 3719703 w 5830857"/>
              <a:gd name="connsiteY79" fmla="*/ 493514 h 5809606"/>
              <a:gd name="connsiteX80" fmla="*/ 3836059 w 5830857"/>
              <a:gd name="connsiteY80" fmla="*/ 376888 h 5809606"/>
              <a:gd name="connsiteX81" fmla="*/ 3719434 w 5830857"/>
              <a:gd name="connsiteY81" fmla="*/ 260533 h 5809606"/>
              <a:gd name="connsiteX82" fmla="*/ 3603078 w 5830857"/>
              <a:gd name="connsiteY82" fmla="*/ 377158 h 5809606"/>
              <a:gd name="connsiteX83" fmla="*/ 3637122 w 5830857"/>
              <a:gd name="connsiteY83" fmla="*/ 459319 h 5809606"/>
              <a:gd name="connsiteX84" fmla="*/ 3719703 w 5830857"/>
              <a:gd name="connsiteY84" fmla="*/ 493514 h 5809606"/>
              <a:gd name="connsiteX85" fmla="*/ 4005453 w 5830857"/>
              <a:gd name="connsiteY85" fmla="*/ 483989 h 5809606"/>
              <a:gd name="connsiteX86" fmla="*/ 4047649 w 5830857"/>
              <a:gd name="connsiteY86" fmla="*/ 476845 h 5809606"/>
              <a:gd name="connsiteX87" fmla="*/ 4083654 w 5830857"/>
              <a:gd name="connsiteY87" fmla="*/ 453795 h 5809606"/>
              <a:gd name="connsiteX88" fmla="*/ 4085991 w 5830857"/>
              <a:gd name="connsiteY88" fmla="*/ 301732 h 5809606"/>
              <a:gd name="connsiteX89" fmla="*/ 4083654 w 5830857"/>
              <a:gd name="connsiteY89" fmla="*/ 299394 h 5809606"/>
              <a:gd name="connsiteX90" fmla="*/ 4047649 w 5830857"/>
              <a:gd name="connsiteY90" fmla="*/ 276344 h 5809606"/>
              <a:gd name="connsiteX91" fmla="*/ 4005453 w 5830857"/>
              <a:gd name="connsiteY91" fmla="*/ 269200 h 5809606"/>
              <a:gd name="connsiteX92" fmla="*/ 3898956 w 5830857"/>
              <a:gd name="connsiteY92" fmla="*/ 374728 h 5809606"/>
              <a:gd name="connsiteX93" fmla="*/ 3898964 w 5830857"/>
              <a:gd name="connsiteY93" fmla="*/ 376547 h 5809606"/>
              <a:gd name="connsiteX94" fmla="*/ 3905917 w 5830857"/>
              <a:gd name="connsiteY94" fmla="*/ 418267 h 5809606"/>
              <a:gd name="connsiteX95" fmla="*/ 3963638 w 5830857"/>
              <a:gd name="connsiteY95" fmla="*/ 476560 h 5809606"/>
              <a:gd name="connsiteX96" fmla="*/ 4004596 w 5830857"/>
              <a:gd name="connsiteY96" fmla="*/ 484656 h 5809606"/>
              <a:gd name="connsiteX97" fmla="*/ 4290346 w 5830857"/>
              <a:gd name="connsiteY97" fmla="*/ 472845 h 5809606"/>
              <a:gd name="connsiteX98" fmla="*/ 4335876 w 5830857"/>
              <a:gd name="connsiteY98" fmla="*/ 461986 h 5809606"/>
              <a:gd name="connsiteX99" fmla="*/ 4374463 w 5830857"/>
              <a:gd name="connsiteY99" fmla="*/ 332928 h 5809606"/>
              <a:gd name="connsiteX100" fmla="*/ 4245405 w 5830857"/>
              <a:gd name="connsiteY100" fmla="*/ 294340 h 5809606"/>
              <a:gd name="connsiteX101" fmla="*/ 4206817 w 5830857"/>
              <a:gd name="connsiteY101" fmla="*/ 423398 h 5809606"/>
              <a:gd name="connsiteX102" fmla="*/ 4222529 w 5830857"/>
              <a:gd name="connsiteY102" fmla="*/ 444746 h 5809606"/>
              <a:gd name="connsiteX103" fmla="*/ 4289680 w 5830857"/>
              <a:gd name="connsiteY103" fmla="*/ 473321 h 5809606"/>
              <a:gd name="connsiteX104" fmla="*/ 1431417 w 5830857"/>
              <a:gd name="connsiteY104" fmla="*/ 758595 h 5809606"/>
              <a:gd name="connsiteX105" fmla="*/ 1526667 w 5830857"/>
              <a:gd name="connsiteY105" fmla="*/ 663345 h 5809606"/>
              <a:gd name="connsiteX106" fmla="*/ 1431417 w 5830857"/>
              <a:gd name="connsiteY106" fmla="*/ 568095 h 5809606"/>
              <a:gd name="connsiteX107" fmla="*/ 1336167 w 5830857"/>
              <a:gd name="connsiteY107" fmla="*/ 663345 h 5809606"/>
              <a:gd name="connsiteX108" fmla="*/ 1378648 w 5830857"/>
              <a:gd name="connsiteY108" fmla="*/ 742116 h 5809606"/>
              <a:gd name="connsiteX109" fmla="*/ 1431703 w 5830857"/>
              <a:gd name="connsiteY109" fmla="*/ 758309 h 5809606"/>
              <a:gd name="connsiteX110" fmla="*/ 1717643 w 5830857"/>
              <a:gd name="connsiteY110" fmla="*/ 775930 h 5809606"/>
              <a:gd name="connsiteX111" fmla="*/ 1829368 w 5830857"/>
              <a:gd name="connsiteY111" fmla="*/ 662868 h 5809606"/>
              <a:gd name="connsiteX112" fmla="*/ 1716306 w 5830857"/>
              <a:gd name="connsiteY112" fmla="*/ 551144 h 5809606"/>
              <a:gd name="connsiteX113" fmla="*/ 1604582 w 5830857"/>
              <a:gd name="connsiteY113" fmla="*/ 662868 h 5809606"/>
              <a:gd name="connsiteX114" fmla="*/ 1717548 w 5830857"/>
              <a:gd name="connsiteY114" fmla="*/ 775835 h 5809606"/>
              <a:gd name="connsiteX115" fmla="*/ 2003870 w 5830857"/>
              <a:gd name="connsiteY115" fmla="*/ 790980 h 5809606"/>
              <a:gd name="connsiteX116" fmla="*/ 2129495 w 5830857"/>
              <a:gd name="connsiteY116" fmla="*/ 663248 h 5809606"/>
              <a:gd name="connsiteX117" fmla="*/ 2001763 w 5830857"/>
              <a:gd name="connsiteY117" fmla="*/ 537623 h 5809606"/>
              <a:gd name="connsiteX118" fmla="*/ 1876138 w 5830857"/>
              <a:gd name="connsiteY118" fmla="*/ 665355 h 5809606"/>
              <a:gd name="connsiteX119" fmla="*/ 1913001 w 5830857"/>
              <a:gd name="connsiteY119" fmla="*/ 753642 h 5809606"/>
              <a:gd name="connsiteX120" fmla="*/ 1954721 w 5830857"/>
              <a:gd name="connsiteY120" fmla="*/ 781455 h 5809606"/>
              <a:gd name="connsiteX121" fmla="*/ 2003870 w 5830857"/>
              <a:gd name="connsiteY121" fmla="*/ 790980 h 5809606"/>
              <a:gd name="connsiteX122" fmla="*/ 4290727 w 5830857"/>
              <a:gd name="connsiteY122" fmla="*/ 783645 h 5809606"/>
              <a:gd name="connsiteX123" fmla="*/ 4412016 w 5830857"/>
              <a:gd name="connsiteY123" fmla="*/ 663765 h 5809606"/>
              <a:gd name="connsiteX124" fmla="*/ 4292137 w 5830857"/>
              <a:gd name="connsiteY124" fmla="*/ 542477 h 5809606"/>
              <a:gd name="connsiteX125" fmla="*/ 4170847 w 5830857"/>
              <a:gd name="connsiteY125" fmla="*/ 662356 h 5809606"/>
              <a:gd name="connsiteX126" fmla="*/ 4205764 w 5830857"/>
              <a:gd name="connsiteY126" fmla="*/ 747927 h 5809606"/>
              <a:gd name="connsiteX127" fmla="*/ 4244627 w 5830857"/>
              <a:gd name="connsiteY127" fmla="*/ 774216 h 5809606"/>
              <a:gd name="connsiteX128" fmla="*/ 4290728 w 5830857"/>
              <a:gd name="connsiteY128" fmla="*/ 783741 h 5809606"/>
              <a:gd name="connsiteX129" fmla="*/ 4576382 w 5830857"/>
              <a:gd name="connsiteY129" fmla="*/ 770691 h 5809606"/>
              <a:gd name="connsiteX130" fmla="*/ 4618197 w 5830857"/>
              <a:gd name="connsiteY130" fmla="*/ 762690 h 5809606"/>
              <a:gd name="connsiteX131" fmla="*/ 4684872 w 5830857"/>
              <a:gd name="connsiteY131" fmla="*/ 662678 h 5809606"/>
              <a:gd name="connsiteX132" fmla="*/ 4576846 w 5830857"/>
              <a:gd name="connsiteY132" fmla="*/ 556782 h 5809606"/>
              <a:gd name="connsiteX133" fmla="*/ 4470951 w 5830857"/>
              <a:gd name="connsiteY133" fmla="*/ 664808 h 5809606"/>
              <a:gd name="connsiteX134" fmla="*/ 4576001 w 5830857"/>
              <a:gd name="connsiteY134" fmla="*/ 770691 h 5809606"/>
              <a:gd name="connsiteX135" fmla="*/ 1146429 w 5830857"/>
              <a:gd name="connsiteY135" fmla="*/ 1046916 h 5809606"/>
              <a:gd name="connsiteX136" fmla="*/ 1243485 w 5830857"/>
              <a:gd name="connsiteY136" fmla="*/ 948902 h 5809606"/>
              <a:gd name="connsiteX137" fmla="*/ 1145471 w 5830857"/>
              <a:gd name="connsiteY137" fmla="*/ 851847 h 5809606"/>
              <a:gd name="connsiteX138" fmla="*/ 1048417 w 5830857"/>
              <a:gd name="connsiteY138" fmla="*/ 948618 h 5809606"/>
              <a:gd name="connsiteX139" fmla="*/ 1145476 w 5830857"/>
              <a:gd name="connsiteY139" fmla="*/ 1046060 h 5809606"/>
              <a:gd name="connsiteX140" fmla="*/ 1146048 w 5830857"/>
              <a:gd name="connsiteY140" fmla="*/ 1046059 h 5809606"/>
              <a:gd name="connsiteX141" fmla="*/ 1431798 w 5830857"/>
              <a:gd name="connsiteY141" fmla="*/ 1066538 h 5809606"/>
              <a:gd name="connsiteX142" fmla="*/ 1547395 w 5830857"/>
              <a:gd name="connsiteY142" fmla="*/ 948593 h 5809606"/>
              <a:gd name="connsiteX143" fmla="*/ 1429450 w 5830857"/>
              <a:gd name="connsiteY143" fmla="*/ 832997 h 5809606"/>
              <a:gd name="connsiteX144" fmla="*/ 1313853 w 5830857"/>
              <a:gd name="connsiteY144" fmla="*/ 950942 h 5809606"/>
              <a:gd name="connsiteX145" fmla="*/ 1386459 w 5830857"/>
              <a:gd name="connsiteY145" fmla="*/ 1057870 h 5809606"/>
              <a:gd name="connsiteX146" fmla="*/ 1431798 w 5830857"/>
              <a:gd name="connsiteY146" fmla="*/ 1066538 h 5809606"/>
              <a:gd name="connsiteX147" fmla="*/ 4575906 w 5830857"/>
              <a:gd name="connsiteY147" fmla="*/ 1079873 h 5809606"/>
              <a:gd name="connsiteX148" fmla="*/ 4707856 w 5830857"/>
              <a:gd name="connsiteY148" fmla="*/ 949318 h 5809606"/>
              <a:gd name="connsiteX149" fmla="*/ 4577301 w 5830857"/>
              <a:gd name="connsiteY149" fmla="*/ 817368 h 5809606"/>
              <a:gd name="connsiteX150" fmla="*/ 4445350 w 5830857"/>
              <a:gd name="connsiteY150" fmla="*/ 947923 h 5809606"/>
              <a:gd name="connsiteX151" fmla="*/ 4492848 w 5830857"/>
              <a:gd name="connsiteY151" fmla="*/ 1049679 h 5809606"/>
              <a:gd name="connsiteX152" fmla="*/ 4575905 w 5830857"/>
              <a:gd name="connsiteY152" fmla="*/ 1079873 h 5809606"/>
              <a:gd name="connsiteX153" fmla="*/ 4862132 w 5830857"/>
              <a:gd name="connsiteY153" fmla="*/ 1057870 h 5809606"/>
              <a:gd name="connsiteX154" fmla="*/ 4904042 w 5830857"/>
              <a:gd name="connsiteY154" fmla="*/ 1049583 h 5809606"/>
              <a:gd name="connsiteX155" fmla="*/ 4963193 w 5830857"/>
              <a:gd name="connsiteY155" fmla="*/ 990243 h 5809606"/>
              <a:gd name="connsiteX156" fmla="*/ 4971384 w 5830857"/>
              <a:gd name="connsiteY156" fmla="*/ 948333 h 5809606"/>
              <a:gd name="connsiteX157" fmla="*/ 4863223 w 5830857"/>
              <a:gd name="connsiteY157" fmla="*/ 838190 h 5809606"/>
              <a:gd name="connsiteX158" fmla="*/ 4784504 w 5830857"/>
              <a:gd name="connsiteY158" fmla="*/ 870704 h 5809606"/>
              <a:gd name="connsiteX159" fmla="*/ 4784480 w 5830857"/>
              <a:gd name="connsiteY159" fmla="*/ 1025748 h 5809606"/>
              <a:gd name="connsiteX160" fmla="*/ 4862132 w 5830857"/>
              <a:gd name="connsiteY160" fmla="*/ 1057870 h 5809606"/>
              <a:gd name="connsiteX161" fmla="*/ 860203 w 5830857"/>
              <a:gd name="connsiteY161" fmla="*/ 1329714 h 5809606"/>
              <a:gd name="connsiteX162" fmla="*/ 900970 w 5830857"/>
              <a:gd name="connsiteY162" fmla="*/ 1320189 h 5809606"/>
              <a:gd name="connsiteX163" fmla="*/ 934117 w 5830857"/>
              <a:gd name="connsiteY163" fmla="*/ 1294566 h 5809606"/>
              <a:gd name="connsiteX164" fmla="*/ 953929 w 5830857"/>
              <a:gd name="connsiteY164" fmla="*/ 1215509 h 5809606"/>
              <a:gd name="connsiteX165" fmla="*/ 905351 w 5830857"/>
              <a:gd name="connsiteY165" fmla="*/ 1149977 h 5809606"/>
              <a:gd name="connsiteX166" fmla="*/ 776124 w 5830857"/>
              <a:gd name="connsiteY166" fmla="*/ 1187994 h 5809606"/>
              <a:gd name="connsiteX167" fmla="*/ 772001 w 5830857"/>
              <a:gd name="connsiteY167" fmla="*/ 1270659 h 5809606"/>
              <a:gd name="connsiteX168" fmla="*/ 792671 w 5830857"/>
              <a:gd name="connsiteY168" fmla="*/ 1301615 h 5809606"/>
              <a:gd name="connsiteX169" fmla="*/ 823627 w 5830857"/>
              <a:gd name="connsiteY169" fmla="*/ 1322284 h 5809606"/>
              <a:gd name="connsiteX170" fmla="*/ 860203 w 5830857"/>
              <a:gd name="connsiteY170" fmla="*/ 1329618 h 5809606"/>
              <a:gd name="connsiteX171" fmla="*/ 1145953 w 5830857"/>
              <a:gd name="connsiteY171" fmla="*/ 1351812 h 5809606"/>
              <a:gd name="connsiteX172" fmla="*/ 1260046 w 5830857"/>
              <a:gd name="connsiteY172" fmla="*/ 1230556 h 5809606"/>
              <a:gd name="connsiteX173" fmla="*/ 1138790 w 5830857"/>
              <a:gd name="connsiteY173" fmla="*/ 1116463 h 5809606"/>
              <a:gd name="connsiteX174" fmla="*/ 1099852 w 5830857"/>
              <a:gd name="connsiteY174" fmla="*/ 1124355 h 5809606"/>
              <a:gd name="connsiteX175" fmla="*/ 1060418 w 5830857"/>
              <a:gd name="connsiteY175" fmla="*/ 1149501 h 5809606"/>
              <a:gd name="connsiteX176" fmla="*/ 1057562 w 5830857"/>
              <a:gd name="connsiteY176" fmla="*/ 1315701 h 5809606"/>
              <a:gd name="connsiteX177" fmla="*/ 1099852 w 5830857"/>
              <a:gd name="connsiteY177" fmla="*/ 1343715 h 5809606"/>
              <a:gd name="connsiteX178" fmla="*/ 1145952 w 5830857"/>
              <a:gd name="connsiteY178" fmla="*/ 1351621 h 5809606"/>
              <a:gd name="connsiteX179" fmla="*/ 4862417 w 5830857"/>
              <a:gd name="connsiteY179" fmla="*/ 1367623 h 5809606"/>
              <a:gd name="connsiteX180" fmla="*/ 4995298 w 5830857"/>
              <a:gd name="connsiteY180" fmla="*/ 1233805 h 5809606"/>
              <a:gd name="connsiteX181" fmla="*/ 4992719 w 5830857"/>
              <a:gd name="connsiteY181" fmla="*/ 1208175 h 5809606"/>
              <a:gd name="connsiteX182" fmla="*/ 4835921 w 5830857"/>
              <a:gd name="connsiteY182" fmla="*/ 1103396 h 5809606"/>
              <a:gd name="connsiteX183" fmla="*/ 4811744 w 5830857"/>
              <a:gd name="connsiteY183" fmla="*/ 1110639 h 5809606"/>
              <a:gd name="connsiteX184" fmla="*/ 4740211 w 5830857"/>
              <a:gd name="connsiteY184" fmla="*/ 1286295 h 5809606"/>
              <a:gd name="connsiteX185" fmla="*/ 4751927 w 5830857"/>
              <a:gd name="connsiteY185" fmla="*/ 1308187 h 5809606"/>
              <a:gd name="connsiteX186" fmla="*/ 4862703 w 5830857"/>
              <a:gd name="connsiteY186" fmla="*/ 1368576 h 5809606"/>
              <a:gd name="connsiteX187" fmla="*/ 5148644 w 5830857"/>
              <a:gd name="connsiteY187" fmla="*/ 1342858 h 5809606"/>
              <a:gd name="connsiteX188" fmla="*/ 5249799 w 5830857"/>
              <a:gd name="connsiteY188" fmla="*/ 1276183 h 5809606"/>
              <a:gd name="connsiteX189" fmla="*/ 5257800 w 5830857"/>
              <a:gd name="connsiteY189" fmla="*/ 1234273 h 5809606"/>
              <a:gd name="connsiteX190" fmla="*/ 5148852 w 5830857"/>
              <a:gd name="connsiteY190" fmla="*/ 1124719 h 5809606"/>
              <a:gd name="connsiteX191" fmla="*/ 5039298 w 5830857"/>
              <a:gd name="connsiteY191" fmla="*/ 1233667 h 5809606"/>
              <a:gd name="connsiteX192" fmla="*/ 5087779 w 5830857"/>
              <a:gd name="connsiteY192" fmla="*/ 1324761 h 5809606"/>
              <a:gd name="connsiteX193" fmla="*/ 5148644 w 5830857"/>
              <a:gd name="connsiteY193" fmla="*/ 1343144 h 5809606"/>
              <a:gd name="connsiteX194" fmla="*/ 573977 w 5830857"/>
              <a:gd name="connsiteY194" fmla="*/ 1605843 h 5809606"/>
              <a:gd name="connsiteX195" fmla="*/ 652177 w 5830857"/>
              <a:gd name="connsiteY195" fmla="*/ 1552313 h 5809606"/>
              <a:gd name="connsiteX196" fmla="*/ 656654 w 5830857"/>
              <a:gd name="connsiteY196" fmla="*/ 1503069 h 5809606"/>
              <a:gd name="connsiteX197" fmla="*/ 555058 w 5830857"/>
              <a:gd name="connsiteY197" fmla="*/ 1436918 h 5809606"/>
              <a:gd name="connsiteX198" fmla="*/ 539877 w 5830857"/>
              <a:gd name="connsiteY198" fmla="*/ 1441633 h 5809606"/>
              <a:gd name="connsiteX199" fmla="*/ 501777 w 5830857"/>
              <a:gd name="connsiteY199" fmla="*/ 1473160 h 5809606"/>
              <a:gd name="connsiteX200" fmla="*/ 487585 w 5830857"/>
              <a:gd name="connsiteY200" fmla="*/ 1520785 h 5809606"/>
              <a:gd name="connsiteX201" fmla="*/ 573977 w 5830857"/>
              <a:gd name="connsiteY201" fmla="*/ 1605939 h 5809606"/>
              <a:gd name="connsiteX202" fmla="*/ 860203 w 5830857"/>
              <a:gd name="connsiteY202" fmla="*/ 1631466 h 5809606"/>
              <a:gd name="connsiteX203" fmla="*/ 962692 w 5830857"/>
              <a:gd name="connsiteY203" fmla="*/ 1562124 h 5809606"/>
              <a:gd name="connsiteX204" fmla="*/ 901739 w 5830857"/>
              <a:gd name="connsiteY204" fmla="*/ 1416784 h 5809606"/>
              <a:gd name="connsiteX205" fmla="*/ 756400 w 5830857"/>
              <a:gd name="connsiteY205" fmla="*/ 1477736 h 5809606"/>
              <a:gd name="connsiteX206" fmla="*/ 817352 w 5830857"/>
              <a:gd name="connsiteY206" fmla="*/ 1623076 h 5809606"/>
              <a:gd name="connsiteX207" fmla="*/ 860203 w 5830857"/>
              <a:gd name="connsiteY207" fmla="*/ 1631370 h 5809606"/>
              <a:gd name="connsiteX208" fmla="*/ 5147882 w 5830857"/>
              <a:gd name="connsiteY208" fmla="*/ 1647468 h 5809606"/>
              <a:gd name="connsiteX209" fmla="*/ 5022200 w 5830857"/>
              <a:gd name="connsiteY209" fmla="*/ 1521309 h 5809606"/>
              <a:gd name="connsiteX210" fmla="*/ 5148359 w 5830857"/>
              <a:gd name="connsiteY210" fmla="*/ 1395627 h 5809606"/>
              <a:gd name="connsiteX211" fmla="*/ 5274041 w 5830857"/>
              <a:gd name="connsiteY211" fmla="*/ 1521786 h 5809606"/>
              <a:gd name="connsiteX212" fmla="*/ 5148359 w 5830857"/>
              <a:gd name="connsiteY212" fmla="*/ 1647468 h 5809606"/>
              <a:gd name="connsiteX213" fmla="*/ 5434108 w 5830857"/>
              <a:gd name="connsiteY213" fmla="*/ 1622417 h 5809606"/>
              <a:gd name="connsiteX214" fmla="*/ 5473637 w 5830857"/>
              <a:gd name="connsiteY214" fmla="*/ 1614987 h 5809606"/>
              <a:gd name="connsiteX215" fmla="*/ 5507355 w 5830857"/>
              <a:gd name="connsiteY215" fmla="*/ 1592985 h 5809606"/>
              <a:gd name="connsiteX216" fmla="*/ 5529358 w 5830857"/>
              <a:gd name="connsiteY216" fmla="*/ 1559933 h 5809606"/>
              <a:gd name="connsiteX217" fmla="*/ 5507355 w 5830857"/>
              <a:gd name="connsiteY217" fmla="*/ 1448109 h 5809606"/>
              <a:gd name="connsiteX218" fmla="*/ 5362285 w 5830857"/>
              <a:gd name="connsiteY218" fmla="*/ 1449352 h 5809606"/>
              <a:gd name="connsiteX219" fmla="*/ 5332857 w 5830857"/>
              <a:gd name="connsiteY219" fmla="*/ 1521071 h 5809606"/>
              <a:gd name="connsiteX220" fmla="*/ 5340477 w 5830857"/>
              <a:gd name="connsiteY220" fmla="*/ 1559933 h 5809606"/>
              <a:gd name="connsiteX221" fmla="*/ 5362480 w 5830857"/>
              <a:gd name="connsiteY221" fmla="*/ 1592985 h 5809606"/>
              <a:gd name="connsiteX222" fmla="*/ 5395437 w 5830857"/>
              <a:gd name="connsiteY222" fmla="*/ 1614987 h 5809606"/>
              <a:gd name="connsiteX223" fmla="*/ 5434299 w 5830857"/>
              <a:gd name="connsiteY223" fmla="*/ 1622703 h 5809606"/>
              <a:gd name="connsiteX224" fmla="*/ 573977 w 5830857"/>
              <a:gd name="connsiteY224" fmla="*/ 1904166 h 5809606"/>
              <a:gd name="connsiteX225" fmla="*/ 646462 w 5830857"/>
              <a:gd name="connsiteY225" fmla="*/ 1877782 h 5809606"/>
              <a:gd name="connsiteX226" fmla="*/ 669036 w 5830857"/>
              <a:gd name="connsiteY226" fmla="*/ 1845588 h 5809606"/>
              <a:gd name="connsiteX227" fmla="*/ 669036 w 5830857"/>
              <a:gd name="connsiteY227" fmla="*/ 1768435 h 5809606"/>
              <a:gd name="connsiteX228" fmla="*/ 539629 w 5830857"/>
              <a:gd name="connsiteY228" fmla="*/ 1710684 h 5809606"/>
              <a:gd name="connsiteX229" fmla="*/ 481878 w 5830857"/>
              <a:gd name="connsiteY229" fmla="*/ 1840091 h 5809606"/>
              <a:gd name="connsiteX230" fmla="*/ 573786 w 5830857"/>
              <a:gd name="connsiteY230" fmla="*/ 1904452 h 5809606"/>
              <a:gd name="connsiteX231" fmla="*/ 860203 w 5830857"/>
              <a:gd name="connsiteY231" fmla="*/ 1933789 h 5809606"/>
              <a:gd name="connsiteX232" fmla="*/ 987034 w 5830857"/>
              <a:gd name="connsiteY232" fmla="*/ 1805735 h 5809606"/>
              <a:gd name="connsiteX233" fmla="*/ 858980 w 5830857"/>
              <a:gd name="connsiteY233" fmla="*/ 1678903 h 5809606"/>
              <a:gd name="connsiteX234" fmla="*/ 732148 w 5830857"/>
              <a:gd name="connsiteY234" fmla="*/ 1806958 h 5809606"/>
              <a:gd name="connsiteX235" fmla="*/ 811244 w 5830857"/>
              <a:gd name="connsiteY235" fmla="*/ 1924264 h 5809606"/>
              <a:gd name="connsiteX236" fmla="*/ 860298 w 5830857"/>
              <a:gd name="connsiteY236" fmla="*/ 1933789 h 5809606"/>
              <a:gd name="connsiteX237" fmla="*/ 5433251 w 5830857"/>
              <a:gd name="connsiteY237" fmla="*/ 1923216 h 5809606"/>
              <a:gd name="connsiteX238" fmla="*/ 5551265 w 5830857"/>
              <a:gd name="connsiteY238" fmla="*/ 1808077 h 5809606"/>
              <a:gd name="connsiteX239" fmla="*/ 5436125 w 5830857"/>
              <a:gd name="connsiteY239" fmla="*/ 1690062 h 5809606"/>
              <a:gd name="connsiteX240" fmla="*/ 5402390 w 5830857"/>
              <a:gd name="connsiteY240" fmla="*/ 1694616 h 5809606"/>
              <a:gd name="connsiteX241" fmla="*/ 5318951 w 5830857"/>
              <a:gd name="connsiteY241" fmla="*/ 1817108 h 5809606"/>
              <a:gd name="connsiteX242" fmla="*/ 5433251 w 5830857"/>
              <a:gd name="connsiteY242" fmla="*/ 1922931 h 5809606"/>
              <a:gd name="connsiteX243" fmla="*/ 573977 w 5830857"/>
              <a:gd name="connsiteY243" fmla="*/ 2200775 h 5809606"/>
              <a:gd name="connsiteX244" fmla="*/ 683109 w 5830857"/>
              <a:gd name="connsiteY244" fmla="*/ 2091785 h 5809606"/>
              <a:gd name="connsiteX245" fmla="*/ 651605 w 5830857"/>
              <a:gd name="connsiteY245" fmla="*/ 2015037 h 5809606"/>
              <a:gd name="connsiteX246" fmla="*/ 568547 w 5830857"/>
              <a:gd name="connsiteY246" fmla="*/ 1981986 h 5809606"/>
              <a:gd name="connsiteX247" fmla="*/ 484822 w 5830857"/>
              <a:gd name="connsiteY247" fmla="*/ 2025515 h 5809606"/>
              <a:gd name="connsiteX248" fmla="*/ 466249 w 5830857"/>
              <a:gd name="connsiteY248" fmla="*/ 2118003 h 5809606"/>
              <a:gd name="connsiteX249" fmla="*/ 526637 w 5830857"/>
              <a:gd name="connsiteY249" fmla="*/ 2190393 h 5809606"/>
              <a:gd name="connsiteX250" fmla="*/ 574262 w 5830857"/>
              <a:gd name="connsiteY250" fmla="*/ 2199918 h 5809606"/>
              <a:gd name="connsiteX251" fmla="*/ 5433537 w 5830857"/>
              <a:gd name="connsiteY251" fmla="*/ 2219825 h 5809606"/>
              <a:gd name="connsiteX252" fmla="*/ 5561712 w 5830857"/>
              <a:gd name="connsiteY252" fmla="*/ 2092924 h 5809606"/>
              <a:gd name="connsiteX253" fmla="*/ 5559267 w 5830857"/>
              <a:gd name="connsiteY253" fmla="*/ 2067425 h 5809606"/>
              <a:gd name="connsiteX254" fmla="*/ 5409313 w 5830857"/>
              <a:gd name="connsiteY254" fmla="*/ 1967192 h 5809606"/>
              <a:gd name="connsiteX255" fmla="*/ 5309080 w 5830857"/>
              <a:gd name="connsiteY255" fmla="*/ 2117147 h 5809606"/>
              <a:gd name="connsiteX256" fmla="*/ 5433822 w 5830857"/>
              <a:gd name="connsiteY256" fmla="*/ 2219825 h 5809606"/>
              <a:gd name="connsiteX257" fmla="*/ 287750 w 5830857"/>
              <a:gd name="connsiteY257" fmla="*/ 2466142 h 5809606"/>
              <a:gd name="connsiteX258" fmla="*/ 321755 w 5830857"/>
              <a:gd name="connsiteY258" fmla="*/ 2459855 h 5809606"/>
              <a:gd name="connsiteX259" fmla="*/ 376809 w 5830857"/>
              <a:gd name="connsiteY259" fmla="*/ 2378226 h 5809606"/>
              <a:gd name="connsiteX260" fmla="*/ 369951 w 5830857"/>
              <a:gd name="connsiteY260" fmla="*/ 2344317 h 5809606"/>
              <a:gd name="connsiteX261" fmla="*/ 321564 w 5830857"/>
              <a:gd name="connsiteY261" fmla="*/ 2296692 h 5809606"/>
              <a:gd name="connsiteX262" fmla="*/ 253937 w 5830857"/>
              <a:gd name="connsiteY262" fmla="*/ 2296692 h 5809606"/>
              <a:gd name="connsiteX263" fmla="*/ 225362 w 5830857"/>
              <a:gd name="connsiteY263" fmla="*/ 2315742 h 5809606"/>
              <a:gd name="connsiteX264" fmla="*/ 206312 w 5830857"/>
              <a:gd name="connsiteY264" fmla="*/ 2344317 h 5809606"/>
              <a:gd name="connsiteX265" fmla="*/ 200787 w 5830857"/>
              <a:gd name="connsiteY265" fmla="*/ 2386132 h 5809606"/>
              <a:gd name="connsiteX266" fmla="*/ 246222 w 5830857"/>
              <a:gd name="connsiteY266" fmla="*/ 2454426 h 5809606"/>
              <a:gd name="connsiteX267" fmla="*/ 287084 w 5830857"/>
              <a:gd name="connsiteY267" fmla="*/ 2465380 h 5809606"/>
              <a:gd name="connsiteX268" fmla="*/ 573977 w 5830857"/>
              <a:gd name="connsiteY268" fmla="*/ 2496145 h 5809606"/>
              <a:gd name="connsiteX269" fmla="*/ 696574 w 5830857"/>
              <a:gd name="connsiteY269" fmla="*/ 2378575 h 5809606"/>
              <a:gd name="connsiteX270" fmla="*/ 579004 w 5830857"/>
              <a:gd name="connsiteY270" fmla="*/ 2255977 h 5809606"/>
              <a:gd name="connsiteX271" fmla="*/ 464630 w 5830857"/>
              <a:gd name="connsiteY271" fmla="*/ 2332315 h 5809606"/>
              <a:gd name="connsiteX272" fmla="*/ 456724 w 5830857"/>
              <a:gd name="connsiteY272" fmla="*/ 2378226 h 5809606"/>
              <a:gd name="connsiteX273" fmla="*/ 573977 w 5830857"/>
              <a:gd name="connsiteY273" fmla="*/ 2496146 h 5809606"/>
              <a:gd name="connsiteX274" fmla="*/ 5720239 w 5830857"/>
              <a:gd name="connsiteY274" fmla="*/ 2484334 h 5809606"/>
              <a:gd name="connsiteX275" fmla="*/ 5827490 w 5830857"/>
              <a:gd name="connsiteY275" fmla="*/ 2378512 h 5809606"/>
              <a:gd name="connsiteX276" fmla="*/ 5819394 w 5830857"/>
              <a:gd name="connsiteY276" fmla="*/ 2337364 h 5809606"/>
              <a:gd name="connsiteX277" fmla="*/ 5761387 w 5830857"/>
              <a:gd name="connsiteY277" fmla="*/ 2278880 h 5809606"/>
              <a:gd name="connsiteX278" fmla="*/ 5619057 w 5830857"/>
              <a:gd name="connsiteY278" fmla="*/ 2334341 h 5809606"/>
              <a:gd name="connsiteX279" fmla="*/ 5609939 w 5830857"/>
              <a:gd name="connsiteY279" fmla="*/ 2377464 h 5809606"/>
              <a:gd name="connsiteX280" fmla="*/ 5642419 w 5830857"/>
              <a:gd name="connsiteY280" fmla="*/ 2454235 h 5809606"/>
              <a:gd name="connsiteX281" fmla="*/ 5720238 w 5830857"/>
              <a:gd name="connsiteY281" fmla="*/ 2484334 h 5809606"/>
              <a:gd name="connsiteX282" fmla="*/ 287750 w 5830857"/>
              <a:gd name="connsiteY282" fmla="*/ 2753892 h 5809606"/>
              <a:gd name="connsiteX283" fmla="*/ 378340 w 5830857"/>
              <a:gd name="connsiteY283" fmla="*/ 2663316 h 5809606"/>
              <a:gd name="connsiteX284" fmla="*/ 337757 w 5830857"/>
              <a:gd name="connsiteY284" fmla="*/ 2587776 h 5809606"/>
              <a:gd name="connsiteX285" fmla="*/ 212307 w 5830857"/>
              <a:gd name="connsiteY285" fmla="*/ 2613712 h 5809606"/>
              <a:gd name="connsiteX286" fmla="*/ 204407 w 5830857"/>
              <a:gd name="connsiteY286" fmla="*/ 2698361 h 5809606"/>
              <a:gd name="connsiteX287" fmla="*/ 224028 w 5830857"/>
              <a:gd name="connsiteY287" fmla="*/ 2727603 h 5809606"/>
              <a:gd name="connsiteX288" fmla="*/ 253460 w 5830857"/>
              <a:gd name="connsiteY288" fmla="*/ 2747129 h 5809606"/>
              <a:gd name="connsiteX289" fmla="*/ 288132 w 5830857"/>
              <a:gd name="connsiteY289" fmla="*/ 2753796 h 5809606"/>
              <a:gd name="connsiteX290" fmla="*/ 573977 w 5830857"/>
              <a:gd name="connsiteY290" fmla="*/ 2784181 h 5809606"/>
              <a:gd name="connsiteX291" fmla="*/ 694758 w 5830857"/>
              <a:gd name="connsiteY291" fmla="*/ 2663029 h 5809606"/>
              <a:gd name="connsiteX292" fmla="*/ 573606 w 5830857"/>
              <a:gd name="connsiteY292" fmla="*/ 2542247 h 5809606"/>
              <a:gd name="connsiteX293" fmla="*/ 452824 w 5830857"/>
              <a:gd name="connsiteY293" fmla="*/ 2663400 h 5809606"/>
              <a:gd name="connsiteX294" fmla="*/ 488252 w 5830857"/>
              <a:gd name="connsiteY294" fmla="*/ 2748748 h 5809606"/>
              <a:gd name="connsiteX295" fmla="*/ 573977 w 5830857"/>
              <a:gd name="connsiteY295" fmla="*/ 2784181 h 5809606"/>
              <a:gd name="connsiteX296" fmla="*/ 5720430 w 5830857"/>
              <a:gd name="connsiteY296" fmla="*/ 2554629 h 5809606"/>
              <a:gd name="connsiteX297" fmla="*/ 5678425 w 5830857"/>
              <a:gd name="connsiteY297" fmla="*/ 2562725 h 5809606"/>
              <a:gd name="connsiteX298" fmla="*/ 5618601 w 5830857"/>
              <a:gd name="connsiteY298" fmla="*/ 2705471 h 5809606"/>
              <a:gd name="connsiteX299" fmla="*/ 5642610 w 5830857"/>
              <a:gd name="connsiteY299" fmla="*/ 2741509 h 5809606"/>
              <a:gd name="connsiteX300" fmla="*/ 5798193 w 5830857"/>
              <a:gd name="connsiteY300" fmla="*/ 2741809 h 5809606"/>
              <a:gd name="connsiteX301" fmla="*/ 5822156 w 5830857"/>
              <a:gd name="connsiteY301" fmla="*/ 2621685 h 5809606"/>
              <a:gd name="connsiteX302" fmla="*/ 5798439 w 5830857"/>
              <a:gd name="connsiteY302" fmla="*/ 2586252 h 5809606"/>
              <a:gd name="connsiteX303" fmla="*/ 5762721 w 5830857"/>
              <a:gd name="connsiteY303" fmla="*/ 2562630 h 5809606"/>
              <a:gd name="connsiteX304" fmla="*/ 5720810 w 5830857"/>
              <a:gd name="connsiteY304" fmla="*/ 2554534 h 5809606"/>
              <a:gd name="connsiteX305" fmla="*/ 287750 w 5830857"/>
              <a:gd name="connsiteY305" fmla="*/ 2856667 h 5809606"/>
              <a:gd name="connsiteX306" fmla="*/ 252317 w 5830857"/>
              <a:gd name="connsiteY306" fmla="*/ 2863429 h 5809606"/>
              <a:gd name="connsiteX307" fmla="*/ 199778 w 5830857"/>
              <a:gd name="connsiteY307" fmla="*/ 2984680 h 5809606"/>
              <a:gd name="connsiteX308" fmla="*/ 321029 w 5830857"/>
              <a:gd name="connsiteY308" fmla="*/ 3037219 h 5809606"/>
              <a:gd name="connsiteX309" fmla="*/ 331851 w 5830857"/>
              <a:gd name="connsiteY309" fmla="*/ 3032117 h 5809606"/>
              <a:gd name="connsiteX310" fmla="*/ 365475 w 5830857"/>
              <a:gd name="connsiteY310" fmla="*/ 3001447 h 5809606"/>
              <a:gd name="connsiteX311" fmla="*/ 374047 w 5830857"/>
              <a:gd name="connsiteY311" fmla="*/ 2913340 h 5809606"/>
              <a:gd name="connsiteX312" fmla="*/ 288322 w 5830857"/>
              <a:gd name="connsiteY312" fmla="*/ 2856190 h 5809606"/>
              <a:gd name="connsiteX313" fmla="*/ 573977 w 5830857"/>
              <a:gd name="connsiteY313" fmla="*/ 2826472 h 5809606"/>
              <a:gd name="connsiteX314" fmla="*/ 450913 w 5830857"/>
              <a:gd name="connsiteY314" fmla="*/ 2948868 h 5809606"/>
              <a:gd name="connsiteX315" fmla="*/ 571256 w 5830857"/>
              <a:gd name="connsiteY315" fmla="*/ 3074593 h 5809606"/>
              <a:gd name="connsiteX316" fmla="*/ 661892 w 5830857"/>
              <a:gd name="connsiteY316" fmla="*/ 3037642 h 5809606"/>
              <a:gd name="connsiteX317" fmla="*/ 688182 w 5830857"/>
              <a:gd name="connsiteY317" fmla="*/ 2996398 h 5809606"/>
              <a:gd name="connsiteX318" fmla="*/ 696468 w 5830857"/>
              <a:gd name="connsiteY318" fmla="*/ 2948773 h 5809606"/>
              <a:gd name="connsiteX319" fmla="*/ 573977 w 5830857"/>
              <a:gd name="connsiteY319" fmla="*/ 2826377 h 5809606"/>
              <a:gd name="connsiteX320" fmla="*/ 5306759 w 5830857"/>
              <a:gd name="connsiteY320" fmla="*/ 3012115 h 5809606"/>
              <a:gd name="connsiteX321" fmla="*/ 5496848 w 5830857"/>
              <a:gd name="connsiteY321" fmla="*/ 3074837 h 5809606"/>
              <a:gd name="connsiteX322" fmla="*/ 5559571 w 5830857"/>
              <a:gd name="connsiteY322" fmla="*/ 2884748 h 5809606"/>
              <a:gd name="connsiteX323" fmla="*/ 5544884 w 5830857"/>
              <a:gd name="connsiteY323" fmla="*/ 2861524 h 5809606"/>
              <a:gd name="connsiteX324" fmla="*/ 5466207 w 5830857"/>
              <a:gd name="connsiteY324" fmla="*/ 2811613 h 5809606"/>
              <a:gd name="connsiteX325" fmla="*/ 5307044 w 5830857"/>
              <a:gd name="connsiteY325" fmla="*/ 2886861 h 5809606"/>
              <a:gd name="connsiteX326" fmla="*/ 5239512 w 5830857"/>
              <a:gd name="connsiteY326" fmla="*/ 2805422 h 5809606"/>
              <a:gd name="connsiteX327" fmla="*/ 5307806 w 5830857"/>
              <a:gd name="connsiteY327" fmla="*/ 2719697 h 5809606"/>
              <a:gd name="connsiteX328" fmla="*/ 5491314 w 5830857"/>
              <a:gd name="connsiteY328" fmla="*/ 2790429 h 5809606"/>
              <a:gd name="connsiteX329" fmla="*/ 5562046 w 5830857"/>
              <a:gd name="connsiteY329" fmla="*/ 2606921 h 5809606"/>
              <a:gd name="connsiteX330" fmla="*/ 5378538 w 5830857"/>
              <a:gd name="connsiteY330" fmla="*/ 2536189 h 5809606"/>
              <a:gd name="connsiteX331" fmla="*/ 5307806 w 5830857"/>
              <a:gd name="connsiteY331" fmla="*/ 2606921 h 5809606"/>
              <a:gd name="connsiteX332" fmla="*/ 5234083 w 5830857"/>
              <a:gd name="connsiteY332" fmla="*/ 2517672 h 5809606"/>
              <a:gd name="connsiteX333" fmla="*/ 5306949 w 5830857"/>
              <a:gd name="connsiteY333" fmla="*/ 2422422 h 5809606"/>
              <a:gd name="connsiteX334" fmla="*/ 5480520 w 5830857"/>
              <a:gd name="connsiteY334" fmla="*/ 2506268 h 5809606"/>
              <a:gd name="connsiteX335" fmla="*/ 5564365 w 5830857"/>
              <a:gd name="connsiteY335" fmla="*/ 2332697 h 5809606"/>
              <a:gd name="connsiteX336" fmla="*/ 5390794 w 5830857"/>
              <a:gd name="connsiteY336" fmla="*/ 2248851 h 5809606"/>
              <a:gd name="connsiteX337" fmla="*/ 5306949 w 5830857"/>
              <a:gd name="connsiteY337" fmla="*/ 2332697 h 5809606"/>
              <a:gd name="connsiteX338" fmla="*/ 5218843 w 5830857"/>
              <a:gd name="connsiteY338" fmla="*/ 2229160 h 5809606"/>
              <a:gd name="connsiteX339" fmla="*/ 5302567 w 5830857"/>
              <a:gd name="connsiteY339" fmla="*/ 2092476 h 5809606"/>
              <a:gd name="connsiteX340" fmla="*/ 5189696 w 5830857"/>
              <a:gd name="connsiteY340" fmla="*/ 1942457 h 5809606"/>
              <a:gd name="connsiteX341" fmla="*/ 5286283 w 5830857"/>
              <a:gd name="connsiteY341" fmla="*/ 1764982 h 5809606"/>
              <a:gd name="connsiteX342" fmla="*/ 5108808 w 5830857"/>
              <a:gd name="connsiteY342" fmla="*/ 1668395 h 5809606"/>
              <a:gd name="connsiteX343" fmla="*/ 5019961 w 5830857"/>
              <a:gd name="connsiteY343" fmla="*/ 1744623 h 5809606"/>
              <a:gd name="connsiteX344" fmla="*/ 4935094 w 5830857"/>
              <a:gd name="connsiteY344" fmla="*/ 1652897 h 5809606"/>
              <a:gd name="connsiteX345" fmla="*/ 5007389 w 5830857"/>
              <a:gd name="connsiteY345" fmla="*/ 1473446 h 5809606"/>
              <a:gd name="connsiteX346" fmla="*/ 4817113 w 5830857"/>
              <a:gd name="connsiteY346" fmla="*/ 1375415 h 5809606"/>
              <a:gd name="connsiteX347" fmla="*/ 4731926 w 5830857"/>
              <a:gd name="connsiteY347" fmla="*/ 1444300 h 5809606"/>
              <a:gd name="connsiteX348" fmla="*/ 4653535 w 5830857"/>
              <a:gd name="connsiteY348" fmla="*/ 1365147 h 5809606"/>
              <a:gd name="connsiteX349" fmla="*/ 4706986 w 5830857"/>
              <a:gd name="connsiteY349" fmla="*/ 1156354 h 5809606"/>
              <a:gd name="connsiteX350" fmla="*/ 4624484 w 5830857"/>
              <a:gd name="connsiteY350" fmla="*/ 1089589 h 5809606"/>
              <a:gd name="connsiteX351" fmla="*/ 4491134 w 5830857"/>
              <a:gd name="connsiteY351" fmla="*/ 1108639 h 5809606"/>
              <a:gd name="connsiteX352" fmla="*/ 4444367 w 5830857"/>
              <a:gd name="connsiteY352" fmla="*/ 1159502 h 5809606"/>
              <a:gd name="connsiteX353" fmla="*/ 4358642 w 5830857"/>
              <a:gd name="connsiteY353" fmla="*/ 1078254 h 5809606"/>
              <a:gd name="connsiteX354" fmla="*/ 4428650 w 5830857"/>
              <a:gd name="connsiteY354" fmla="*/ 898041 h 5809606"/>
              <a:gd name="connsiteX355" fmla="*/ 4258343 w 5830857"/>
              <a:gd name="connsiteY355" fmla="*/ 805553 h 5809606"/>
              <a:gd name="connsiteX356" fmla="*/ 4195859 w 5830857"/>
              <a:gd name="connsiteY356" fmla="*/ 836414 h 5809606"/>
              <a:gd name="connsiteX357" fmla="*/ 4154806 w 5830857"/>
              <a:gd name="connsiteY357" fmla="*/ 892802 h 5809606"/>
              <a:gd name="connsiteX358" fmla="*/ 4111468 w 5830857"/>
              <a:gd name="connsiteY358" fmla="*/ 828985 h 5809606"/>
              <a:gd name="connsiteX359" fmla="*/ 4043364 w 5830857"/>
              <a:gd name="connsiteY359" fmla="*/ 792694 h 5809606"/>
              <a:gd name="connsiteX360" fmla="*/ 4135445 w 5830857"/>
              <a:gd name="connsiteY360" fmla="*/ 622889 h 5809606"/>
              <a:gd name="connsiteX361" fmla="*/ 3965640 w 5830857"/>
              <a:gd name="connsiteY361" fmla="*/ 530808 h 5809606"/>
              <a:gd name="connsiteX362" fmla="*/ 3873558 w 5830857"/>
              <a:gd name="connsiteY362" fmla="*/ 700613 h 5809606"/>
              <a:gd name="connsiteX363" fmla="*/ 3965640 w 5830857"/>
              <a:gd name="connsiteY363" fmla="*/ 792694 h 5809606"/>
              <a:gd name="connsiteX364" fmla="*/ 3867818 w 5830857"/>
              <a:gd name="connsiteY364" fmla="*/ 864513 h 5809606"/>
              <a:gd name="connsiteX365" fmla="*/ 3783617 w 5830857"/>
              <a:gd name="connsiteY365" fmla="*/ 790313 h 5809606"/>
              <a:gd name="connsiteX366" fmla="*/ 3847331 w 5830857"/>
              <a:gd name="connsiteY366" fmla="*/ 598566 h 5809606"/>
              <a:gd name="connsiteX367" fmla="*/ 3719228 w 5830857"/>
              <a:gd name="connsiteY367" fmla="*/ 519708 h 5809606"/>
              <a:gd name="connsiteX368" fmla="*/ 3580544 w 5830857"/>
              <a:gd name="connsiteY368" fmla="*/ 628864 h 5809606"/>
              <a:gd name="connsiteX369" fmla="*/ 3399511 w 5830857"/>
              <a:gd name="connsiteY369" fmla="*/ 515676 h 5809606"/>
              <a:gd name="connsiteX370" fmla="*/ 3290888 w 5830857"/>
              <a:gd name="connsiteY370" fmla="*/ 613053 h 5809606"/>
              <a:gd name="connsiteX371" fmla="*/ 3099109 w 5830857"/>
              <a:gd name="connsiteY371" fmla="*/ 517391 h 5809606"/>
              <a:gd name="connsiteX372" fmla="*/ 3003900 w 5830857"/>
              <a:gd name="connsiteY372" fmla="*/ 611719 h 5809606"/>
              <a:gd name="connsiteX373" fmla="*/ 2862359 w 5830857"/>
              <a:gd name="connsiteY373" fmla="*/ 511993 h 5809606"/>
              <a:gd name="connsiteX374" fmla="*/ 2716340 w 5830857"/>
              <a:gd name="connsiteY374" fmla="*/ 621054 h 5809606"/>
              <a:gd name="connsiteX375" fmla="*/ 2534052 w 5830857"/>
              <a:gd name="connsiteY375" fmla="*/ 522603 h 5809606"/>
              <a:gd name="connsiteX376" fmla="*/ 2429543 w 5830857"/>
              <a:gd name="connsiteY376" fmla="*/ 658582 h 5809606"/>
              <a:gd name="connsiteX377" fmla="*/ 2285509 w 5830857"/>
              <a:gd name="connsiteY377" fmla="*/ 524078 h 5809606"/>
              <a:gd name="connsiteX378" fmla="*/ 2151004 w 5830857"/>
              <a:gd name="connsiteY378" fmla="*/ 668112 h 5809606"/>
              <a:gd name="connsiteX379" fmla="*/ 2236566 w 5830857"/>
              <a:gd name="connsiteY379" fmla="*/ 791932 h 5809606"/>
              <a:gd name="connsiteX380" fmla="*/ 2139030 w 5830857"/>
              <a:gd name="connsiteY380" fmla="*/ 880039 h 5809606"/>
              <a:gd name="connsiteX381" fmla="*/ 1933649 w 5830857"/>
              <a:gd name="connsiteY381" fmla="*/ 814692 h 5809606"/>
              <a:gd name="connsiteX382" fmla="*/ 1854328 w 5830857"/>
              <a:gd name="connsiteY382" fmla="*/ 919663 h 5809606"/>
              <a:gd name="connsiteX383" fmla="*/ 1688933 w 5830857"/>
              <a:gd name="connsiteY383" fmla="*/ 811768 h 5809606"/>
              <a:gd name="connsiteX384" fmla="*/ 1581038 w 5830857"/>
              <a:gd name="connsiteY384" fmla="*/ 977163 h 5809606"/>
              <a:gd name="connsiteX385" fmla="*/ 1673353 w 5830857"/>
              <a:gd name="connsiteY385" fmla="*/ 1080826 h 5809606"/>
              <a:gd name="connsiteX386" fmla="*/ 1565244 w 5830857"/>
              <a:gd name="connsiteY386" fmla="*/ 1185601 h 5809606"/>
              <a:gd name="connsiteX387" fmla="*/ 1513332 w 5830857"/>
              <a:gd name="connsiteY387" fmla="*/ 1118926 h 5809606"/>
              <a:gd name="connsiteX388" fmla="*/ 1316124 w 5830857"/>
              <a:gd name="connsiteY388" fmla="*/ 1154010 h 5809606"/>
              <a:gd name="connsiteX389" fmla="*/ 1351209 w 5830857"/>
              <a:gd name="connsiteY389" fmla="*/ 1351218 h 5809606"/>
              <a:gd name="connsiteX390" fmla="*/ 1383126 w 5830857"/>
              <a:gd name="connsiteY390" fmla="*/ 1367909 h 5809606"/>
              <a:gd name="connsiteX391" fmla="*/ 1278351 w 5830857"/>
              <a:gd name="connsiteY391" fmla="*/ 1476208 h 5809606"/>
              <a:gd name="connsiteX392" fmla="*/ 1101917 w 5830857"/>
              <a:gd name="connsiteY392" fmla="*/ 1389321 h 5809606"/>
              <a:gd name="connsiteX393" fmla="*/ 1015030 w 5830857"/>
              <a:gd name="connsiteY393" fmla="*/ 1565755 h 5809606"/>
              <a:gd name="connsiteX394" fmla="*/ 1118616 w 5830857"/>
              <a:gd name="connsiteY394" fmla="*/ 1657183 h 5809606"/>
              <a:gd name="connsiteX395" fmla="*/ 996125 w 5830857"/>
              <a:gd name="connsiteY395" fmla="*/ 1785199 h 5809606"/>
              <a:gd name="connsiteX396" fmla="*/ 1076992 w 5830857"/>
              <a:gd name="connsiteY396" fmla="*/ 1942267 h 5809606"/>
              <a:gd name="connsiteX397" fmla="*/ 988981 w 5830857"/>
              <a:gd name="connsiteY397" fmla="*/ 2041422 h 5809606"/>
              <a:gd name="connsiteX398" fmla="*/ 809797 w 5830857"/>
              <a:gd name="connsiteY398" fmla="*/ 1965393 h 5809606"/>
              <a:gd name="connsiteX399" fmla="*/ 733768 w 5830857"/>
              <a:gd name="connsiteY399" fmla="*/ 2144578 h 5809606"/>
              <a:gd name="connsiteX400" fmla="*/ 912952 w 5830857"/>
              <a:gd name="connsiteY400" fmla="*/ 2220607 h 5809606"/>
              <a:gd name="connsiteX401" fmla="*/ 988981 w 5830857"/>
              <a:gd name="connsiteY401" fmla="*/ 2144578 h 5809606"/>
              <a:gd name="connsiteX402" fmla="*/ 1055656 w 5830857"/>
              <a:gd name="connsiteY402" fmla="*/ 2231160 h 5809606"/>
              <a:gd name="connsiteX403" fmla="*/ 987838 w 5830857"/>
              <a:gd name="connsiteY403" fmla="*/ 2308217 h 5809606"/>
              <a:gd name="connsiteX404" fmla="*/ 788897 w 5830857"/>
              <a:gd name="connsiteY404" fmla="*/ 2249435 h 5809606"/>
              <a:gd name="connsiteX405" fmla="*/ 755714 w 5830857"/>
              <a:gd name="connsiteY405" fmla="*/ 2274118 h 5809606"/>
              <a:gd name="connsiteX406" fmla="*/ 712566 w 5830857"/>
              <a:gd name="connsiteY406" fmla="*/ 2377559 h 5809606"/>
              <a:gd name="connsiteX407" fmla="*/ 818008 w 5830857"/>
              <a:gd name="connsiteY407" fmla="*/ 2518434 h 5809606"/>
              <a:gd name="connsiteX408" fmla="*/ 712914 w 5830857"/>
              <a:gd name="connsiteY408" fmla="*/ 2703664 h 5809606"/>
              <a:gd name="connsiteX409" fmla="*/ 807720 w 5830857"/>
              <a:gd name="connsiteY409" fmla="*/ 2805517 h 5809606"/>
              <a:gd name="connsiteX410" fmla="*/ 716106 w 5830857"/>
              <a:gd name="connsiteY410" fmla="*/ 3000603 h 5809606"/>
              <a:gd name="connsiteX411" fmla="*/ 809340 w 5830857"/>
              <a:gd name="connsiteY411" fmla="*/ 3092791 h 5809606"/>
              <a:gd name="connsiteX412" fmla="*/ 707518 w 5830857"/>
              <a:gd name="connsiteY412" fmla="*/ 3233952 h 5809606"/>
              <a:gd name="connsiteX413" fmla="*/ 827152 w 5830857"/>
              <a:gd name="connsiteY413" fmla="*/ 3381780 h 5809606"/>
              <a:gd name="connsiteX414" fmla="*/ 721625 w 5830857"/>
              <a:gd name="connsiteY414" fmla="*/ 3552666 h 5809606"/>
              <a:gd name="connsiteX415" fmla="*/ 747999 w 5830857"/>
              <a:gd name="connsiteY415" fmla="*/ 3607522 h 5809606"/>
              <a:gd name="connsiteX416" fmla="*/ 939451 w 5830857"/>
              <a:gd name="connsiteY416" fmla="*/ 3637240 h 5809606"/>
              <a:gd name="connsiteX417" fmla="*/ 986029 w 5830857"/>
              <a:gd name="connsiteY417" fmla="*/ 3584472 h 5809606"/>
              <a:gd name="connsiteX418" fmla="*/ 1060800 w 5830857"/>
              <a:gd name="connsiteY418" fmla="*/ 3670197 h 5809606"/>
              <a:gd name="connsiteX419" fmla="*/ 988600 w 5830857"/>
              <a:gd name="connsiteY419" fmla="*/ 3767637 h 5809606"/>
              <a:gd name="connsiteX420" fmla="*/ 820122 w 5830857"/>
              <a:gd name="connsiteY420" fmla="*/ 3676217 h 5809606"/>
              <a:gd name="connsiteX421" fmla="*/ 728701 w 5830857"/>
              <a:gd name="connsiteY421" fmla="*/ 3844695 h 5809606"/>
              <a:gd name="connsiteX422" fmla="*/ 897180 w 5830857"/>
              <a:gd name="connsiteY422" fmla="*/ 3936115 h 5809606"/>
              <a:gd name="connsiteX423" fmla="*/ 988600 w 5830857"/>
              <a:gd name="connsiteY423" fmla="*/ 3844695 h 5809606"/>
              <a:gd name="connsiteX424" fmla="*/ 1090613 w 5830857"/>
              <a:gd name="connsiteY424" fmla="*/ 3957185 h 5809606"/>
              <a:gd name="connsiteX425" fmla="*/ 1034511 w 5830857"/>
              <a:gd name="connsiteY425" fmla="*/ 3998047 h 5809606"/>
              <a:gd name="connsiteX426" fmla="*/ 1038892 w 5830857"/>
              <a:gd name="connsiteY426" fmla="*/ 4190167 h 5809606"/>
              <a:gd name="connsiteX427" fmla="*/ 1096042 w 5830857"/>
              <a:gd name="connsiteY427" fmla="*/ 4228933 h 5809606"/>
              <a:gd name="connsiteX428" fmla="*/ 1229392 w 5830857"/>
              <a:gd name="connsiteY428" fmla="*/ 4211789 h 5809606"/>
              <a:gd name="connsiteX429" fmla="*/ 1275207 w 5830857"/>
              <a:gd name="connsiteY429" fmla="*/ 4159687 h 5809606"/>
              <a:gd name="connsiteX430" fmla="*/ 1357122 w 5830857"/>
              <a:gd name="connsiteY430" fmla="*/ 4244745 h 5809606"/>
              <a:gd name="connsiteX431" fmla="*/ 1297991 w 5830857"/>
              <a:gd name="connsiteY431" fmla="*/ 4452001 h 5809606"/>
              <a:gd name="connsiteX432" fmla="*/ 1505247 w 5830857"/>
              <a:gd name="connsiteY432" fmla="*/ 4511132 h 5809606"/>
              <a:gd name="connsiteX433" fmla="*/ 1562577 w 5830857"/>
              <a:gd name="connsiteY433" fmla="*/ 4455152 h 5809606"/>
              <a:gd name="connsiteX434" fmla="*/ 1641253 w 5830857"/>
              <a:gd name="connsiteY434" fmla="*/ 4532972 h 5809606"/>
              <a:gd name="connsiteX435" fmla="*/ 1586199 w 5830857"/>
              <a:gd name="connsiteY435" fmla="*/ 4588883 h 5809606"/>
              <a:gd name="connsiteX436" fmla="*/ 1644540 w 5830857"/>
              <a:gd name="connsiteY436" fmla="*/ 4794576 h 5809606"/>
              <a:gd name="connsiteX437" fmla="*/ 1850232 w 5830857"/>
              <a:gd name="connsiteY437" fmla="*/ 4736235 h 5809606"/>
              <a:gd name="connsiteX438" fmla="*/ 1941958 w 5830857"/>
              <a:gd name="connsiteY438" fmla="*/ 4821293 h 5809606"/>
              <a:gd name="connsiteX439" fmla="*/ 1881057 w 5830857"/>
              <a:gd name="connsiteY439" fmla="*/ 5013952 h 5809606"/>
              <a:gd name="connsiteX440" fmla="*/ 2044066 w 5830857"/>
              <a:gd name="connsiteY440" fmla="*/ 5086279 h 5809606"/>
              <a:gd name="connsiteX441" fmla="*/ 2140744 w 5830857"/>
              <a:gd name="connsiteY441" fmla="*/ 4990267 h 5809606"/>
              <a:gd name="connsiteX442" fmla="*/ 2329468 w 5830857"/>
              <a:gd name="connsiteY442" fmla="*/ 5099559 h 5809606"/>
              <a:gd name="connsiteX443" fmla="*/ 2427542 w 5830857"/>
              <a:gd name="connsiteY443" fmla="*/ 5019794 h 5809606"/>
              <a:gd name="connsiteX444" fmla="*/ 2532317 w 5830857"/>
              <a:gd name="connsiteY444" fmla="*/ 5107805 h 5809606"/>
              <a:gd name="connsiteX445" fmla="*/ 2445232 w 5830857"/>
              <a:gd name="connsiteY445" fmla="*/ 5281281 h 5809606"/>
              <a:gd name="connsiteX446" fmla="*/ 2618709 w 5830857"/>
              <a:gd name="connsiteY446" fmla="*/ 5368366 h 5809606"/>
              <a:gd name="connsiteX447" fmla="*/ 2705794 w 5830857"/>
              <a:gd name="connsiteY447" fmla="*/ 5194890 h 5809606"/>
              <a:gd name="connsiteX448" fmla="*/ 2618709 w 5830857"/>
              <a:gd name="connsiteY448" fmla="*/ 5107805 h 5809606"/>
              <a:gd name="connsiteX449" fmla="*/ 2716054 w 5830857"/>
              <a:gd name="connsiteY449" fmla="*/ 5034938 h 5809606"/>
              <a:gd name="connsiteX450" fmla="*/ 2805303 w 5830857"/>
              <a:gd name="connsiteY450" fmla="*/ 5108471 h 5809606"/>
              <a:gd name="connsiteX451" fmla="*/ 2744629 w 5830857"/>
              <a:gd name="connsiteY451" fmla="*/ 5159525 h 5809606"/>
              <a:gd name="connsiteX452" fmla="*/ 2721674 w 5830857"/>
              <a:gd name="connsiteY452" fmla="*/ 5235725 h 5809606"/>
              <a:gd name="connsiteX453" fmla="*/ 2861596 w 5830857"/>
              <a:gd name="connsiteY453" fmla="*/ 5374980 h 5809606"/>
              <a:gd name="connsiteX454" fmla="*/ 3000069 w 5830857"/>
              <a:gd name="connsiteY454" fmla="*/ 5235325 h 5809606"/>
              <a:gd name="connsiteX455" fmla="*/ 2977706 w 5830857"/>
              <a:gd name="connsiteY455" fmla="*/ 5160287 h 5809606"/>
              <a:gd name="connsiteX456" fmla="*/ 2917984 w 5830857"/>
              <a:gd name="connsiteY456" fmla="*/ 5109043 h 5809606"/>
              <a:gd name="connsiteX457" fmla="*/ 3003709 w 5830857"/>
              <a:gd name="connsiteY457" fmla="*/ 5041320 h 5809606"/>
              <a:gd name="connsiteX458" fmla="*/ 3085339 w 5830857"/>
              <a:gd name="connsiteY458" fmla="*/ 5107995 h 5809606"/>
              <a:gd name="connsiteX459" fmla="*/ 3019227 w 5830857"/>
              <a:gd name="connsiteY459" fmla="*/ 5297931 h 5809606"/>
              <a:gd name="connsiteX460" fmla="*/ 3209164 w 5830857"/>
              <a:gd name="connsiteY460" fmla="*/ 5364042 h 5809606"/>
              <a:gd name="connsiteX461" fmla="*/ 3275275 w 5830857"/>
              <a:gd name="connsiteY461" fmla="*/ 5174106 h 5809606"/>
              <a:gd name="connsiteX462" fmla="*/ 3209164 w 5830857"/>
              <a:gd name="connsiteY462" fmla="*/ 5107995 h 5809606"/>
              <a:gd name="connsiteX463" fmla="*/ 3291840 w 5830857"/>
              <a:gd name="connsiteY463" fmla="*/ 5039796 h 5809606"/>
              <a:gd name="connsiteX464" fmla="*/ 3378137 w 5830857"/>
              <a:gd name="connsiteY464" fmla="*/ 5107995 h 5809606"/>
              <a:gd name="connsiteX465" fmla="*/ 3304866 w 5830857"/>
              <a:gd name="connsiteY465" fmla="*/ 5291374 h 5809606"/>
              <a:gd name="connsiteX466" fmla="*/ 3488246 w 5830857"/>
              <a:gd name="connsiteY466" fmla="*/ 5364645 h 5809606"/>
              <a:gd name="connsiteX467" fmla="*/ 3561516 w 5830857"/>
              <a:gd name="connsiteY467" fmla="*/ 5181265 h 5809606"/>
              <a:gd name="connsiteX468" fmla="*/ 3488246 w 5830857"/>
              <a:gd name="connsiteY468" fmla="*/ 5107995 h 5809606"/>
              <a:gd name="connsiteX469" fmla="*/ 3581115 w 5830857"/>
              <a:gd name="connsiteY469" fmla="*/ 5028938 h 5809606"/>
              <a:gd name="connsiteX470" fmla="*/ 3689700 w 5830857"/>
              <a:gd name="connsiteY470" fmla="*/ 5105995 h 5809606"/>
              <a:gd name="connsiteX471" fmla="*/ 3591533 w 5830857"/>
              <a:gd name="connsiteY471" fmla="*/ 5263217 h 5809606"/>
              <a:gd name="connsiteX472" fmla="*/ 3748754 w 5830857"/>
              <a:gd name="connsiteY472" fmla="*/ 5361384 h 5809606"/>
              <a:gd name="connsiteX473" fmla="*/ 3846922 w 5830857"/>
              <a:gd name="connsiteY473" fmla="*/ 5204162 h 5809606"/>
              <a:gd name="connsiteX474" fmla="*/ 3748754 w 5830857"/>
              <a:gd name="connsiteY474" fmla="*/ 5105995 h 5809606"/>
              <a:gd name="connsiteX475" fmla="*/ 3819811 w 5830857"/>
              <a:gd name="connsiteY475" fmla="*/ 5073038 h 5809606"/>
              <a:gd name="connsiteX476" fmla="*/ 3866293 w 5830857"/>
              <a:gd name="connsiteY476" fmla="*/ 5009983 h 5809606"/>
              <a:gd name="connsiteX477" fmla="*/ 4064268 w 5830857"/>
              <a:gd name="connsiteY477" fmla="*/ 5089201 h 5809606"/>
              <a:gd name="connsiteX478" fmla="*/ 4154710 w 5830857"/>
              <a:gd name="connsiteY478" fmla="*/ 4967597 h 5809606"/>
              <a:gd name="connsiteX479" fmla="*/ 4308144 w 5830857"/>
              <a:gd name="connsiteY479" fmla="*/ 5085832 h 5809606"/>
              <a:gd name="connsiteX480" fmla="*/ 4427507 w 5830857"/>
              <a:gd name="connsiteY480" fmla="*/ 4948547 h 5809606"/>
              <a:gd name="connsiteX481" fmla="*/ 4330352 w 5830857"/>
              <a:gd name="connsiteY481" fmla="*/ 4818816 h 5809606"/>
              <a:gd name="connsiteX482" fmla="*/ 4400075 w 5830857"/>
              <a:gd name="connsiteY482" fmla="*/ 4780716 h 5809606"/>
              <a:gd name="connsiteX483" fmla="*/ 4442937 w 5830857"/>
              <a:gd name="connsiteY483" fmla="*/ 4714041 h 5809606"/>
              <a:gd name="connsiteX484" fmla="*/ 4482275 w 5830857"/>
              <a:gd name="connsiteY484" fmla="*/ 4772429 h 5809606"/>
              <a:gd name="connsiteX485" fmla="*/ 4544664 w 5830857"/>
              <a:gd name="connsiteY485" fmla="*/ 4804909 h 5809606"/>
              <a:gd name="connsiteX486" fmla="*/ 4718708 w 5830857"/>
              <a:gd name="connsiteY486" fmla="*/ 4702268 h 5809606"/>
              <a:gd name="connsiteX487" fmla="*/ 4632009 w 5830857"/>
              <a:gd name="connsiteY487" fmla="*/ 4533352 h 5809606"/>
              <a:gd name="connsiteX488" fmla="*/ 4731069 w 5830857"/>
              <a:gd name="connsiteY488" fmla="*/ 4435625 h 5809606"/>
              <a:gd name="connsiteX489" fmla="*/ 4918988 w 5830857"/>
              <a:gd name="connsiteY489" fmla="*/ 4509873 h 5809606"/>
              <a:gd name="connsiteX490" fmla="*/ 4932142 w 5830857"/>
              <a:gd name="connsiteY490" fmla="*/ 4503348 h 5809606"/>
              <a:gd name="connsiteX491" fmla="*/ 5002817 w 5830857"/>
              <a:gd name="connsiteY491" fmla="*/ 4350948 h 5809606"/>
              <a:gd name="connsiteX492" fmla="*/ 4912234 w 5830857"/>
              <a:gd name="connsiteY492" fmla="*/ 4243791 h 5809606"/>
              <a:gd name="connsiteX493" fmla="*/ 5017485 w 5830857"/>
              <a:gd name="connsiteY493" fmla="*/ 4131206 h 5809606"/>
              <a:gd name="connsiteX494" fmla="*/ 5056157 w 5830857"/>
              <a:gd name="connsiteY494" fmla="*/ 4192737 h 5809606"/>
              <a:gd name="connsiteX495" fmla="*/ 5249191 w 5830857"/>
              <a:gd name="connsiteY495" fmla="*/ 4185620 h 5809606"/>
              <a:gd name="connsiteX496" fmla="*/ 5242073 w 5830857"/>
              <a:gd name="connsiteY496" fmla="*/ 3992586 h 5809606"/>
              <a:gd name="connsiteX497" fmla="*/ 5163218 w 5830857"/>
              <a:gd name="connsiteY497" fmla="*/ 3956803 h 5809606"/>
              <a:gd name="connsiteX498" fmla="*/ 5299796 w 5830857"/>
              <a:gd name="connsiteY498" fmla="*/ 3793398 h 5809606"/>
              <a:gd name="connsiteX499" fmla="*/ 5208652 w 5830857"/>
              <a:gd name="connsiteY499" fmla="*/ 3668195 h 5809606"/>
              <a:gd name="connsiteX500" fmla="*/ 5271612 w 5830857"/>
              <a:gd name="connsiteY500" fmla="*/ 3621999 h 5809606"/>
              <a:gd name="connsiteX501" fmla="*/ 5304664 w 5830857"/>
              <a:gd name="connsiteY501" fmla="*/ 3551419 h 5809606"/>
              <a:gd name="connsiteX502" fmla="*/ 5433727 w 5830857"/>
              <a:gd name="connsiteY502" fmla="*/ 3654289 h 5809606"/>
              <a:gd name="connsiteX503" fmla="*/ 5528977 w 5830857"/>
              <a:gd name="connsiteY503" fmla="*/ 3614950 h 5809606"/>
              <a:gd name="connsiteX504" fmla="*/ 5557552 w 5830857"/>
              <a:gd name="connsiteY504" fmla="*/ 3571231 h 5809606"/>
              <a:gd name="connsiteX505" fmla="*/ 5567553 w 5830857"/>
              <a:gd name="connsiteY505" fmla="*/ 3519700 h 5809606"/>
              <a:gd name="connsiteX506" fmla="*/ 5434017 w 5830857"/>
              <a:gd name="connsiteY506" fmla="*/ 3386538 h 5809606"/>
              <a:gd name="connsiteX507" fmla="*/ 5304473 w 5830857"/>
              <a:gd name="connsiteY507" fmla="*/ 3489030 h 5809606"/>
              <a:gd name="connsiteX508" fmla="*/ 5227415 w 5830857"/>
              <a:gd name="connsiteY508" fmla="*/ 3383017 h 5809606"/>
              <a:gd name="connsiteX509" fmla="*/ 5305997 w 5830857"/>
              <a:gd name="connsiteY509" fmla="*/ 3289862 h 5809606"/>
              <a:gd name="connsiteX510" fmla="*/ 5432965 w 5830857"/>
              <a:gd name="connsiteY510" fmla="*/ 3374635 h 5809606"/>
              <a:gd name="connsiteX511" fmla="*/ 5534692 w 5830857"/>
              <a:gd name="connsiteY511" fmla="*/ 3335106 h 5809606"/>
              <a:gd name="connsiteX512" fmla="*/ 5565934 w 5830857"/>
              <a:gd name="connsiteY512" fmla="*/ 3289291 h 5809606"/>
              <a:gd name="connsiteX513" fmla="*/ 5491358 w 5830857"/>
              <a:gd name="connsiteY513" fmla="*/ 3106147 h 5809606"/>
              <a:gd name="connsiteX514" fmla="*/ 5488020 w 5830857"/>
              <a:gd name="connsiteY514" fmla="*/ 3104792 h 5809606"/>
              <a:gd name="connsiteX515" fmla="*/ 5306093 w 5830857"/>
              <a:gd name="connsiteY515" fmla="*/ 3179372 h 5809606"/>
              <a:gd name="connsiteX516" fmla="*/ 5238655 w 5830857"/>
              <a:gd name="connsiteY516" fmla="*/ 3093647 h 5809606"/>
              <a:gd name="connsiteX517" fmla="*/ 5306283 w 5830857"/>
              <a:gd name="connsiteY517" fmla="*/ 3012304 h 5809606"/>
              <a:gd name="connsiteX518" fmla="*/ 988124 w 5830857"/>
              <a:gd name="connsiteY518" fmla="*/ 2448711 h 5809606"/>
              <a:gd name="connsiteX519" fmla="*/ 1044035 w 5830857"/>
              <a:gd name="connsiteY519" fmla="*/ 2517386 h 5809606"/>
              <a:gd name="connsiteX520" fmla="*/ 986885 w 5830857"/>
              <a:gd name="connsiteY520" fmla="*/ 2581966 h 5809606"/>
              <a:gd name="connsiteX521" fmla="*/ 900684 w 5830857"/>
              <a:gd name="connsiteY521" fmla="*/ 2518815 h 5809606"/>
              <a:gd name="connsiteX522" fmla="*/ 987933 w 5830857"/>
              <a:gd name="connsiteY522" fmla="*/ 2448711 h 5809606"/>
              <a:gd name="connsiteX523" fmla="*/ 988124 w 5830857"/>
              <a:gd name="connsiteY523" fmla="*/ 3032117 h 5809606"/>
              <a:gd name="connsiteX524" fmla="*/ 1040511 w 5830857"/>
              <a:gd name="connsiteY524" fmla="*/ 3092982 h 5809606"/>
              <a:gd name="connsiteX525" fmla="*/ 988314 w 5830857"/>
              <a:gd name="connsiteY525" fmla="*/ 3154323 h 5809606"/>
              <a:gd name="connsiteX526" fmla="*/ 910114 w 5830857"/>
              <a:gd name="connsiteY526" fmla="*/ 3093268 h 5809606"/>
              <a:gd name="connsiteX527" fmla="*/ 988314 w 5830857"/>
              <a:gd name="connsiteY527" fmla="*/ 3032117 h 5809606"/>
              <a:gd name="connsiteX528" fmla="*/ 911924 w 5830857"/>
              <a:gd name="connsiteY528" fmla="*/ 2805708 h 5809606"/>
              <a:gd name="connsiteX529" fmla="*/ 987648 w 5830857"/>
              <a:gd name="connsiteY529" fmla="*/ 2745319 h 5809606"/>
              <a:gd name="connsiteX530" fmla="*/ 1039654 w 5830857"/>
              <a:gd name="connsiteY530" fmla="*/ 2807041 h 5809606"/>
              <a:gd name="connsiteX531" fmla="*/ 988219 w 5830857"/>
              <a:gd name="connsiteY531" fmla="*/ 2866668 h 5809606"/>
              <a:gd name="connsiteX532" fmla="*/ 911448 w 5830857"/>
              <a:gd name="connsiteY532" fmla="*/ 2805803 h 5809606"/>
              <a:gd name="connsiteX533" fmla="*/ 987552 w 5830857"/>
              <a:gd name="connsiteY533" fmla="*/ 3455980 h 5809606"/>
              <a:gd name="connsiteX534" fmla="*/ 948118 w 5830857"/>
              <a:gd name="connsiteY534" fmla="*/ 3408355 h 5809606"/>
              <a:gd name="connsiteX535" fmla="*/ 892397 w 5830857"/>
              <a:gd name="connsiteY535" fmla="*/ 3382066 h 5809606"/>
              <a:gd name="connsiteX536" fmla="*/ 947261 w 5830857"/>
              <a:gd name="connsiteY536" fmla="*/ 3358158 h 5809606"/>
              <a:gd name="connsiteX537" fmla="*/ 988695 w 5830857"/>
              <a:gd name="connsiteY537" fmla="*/ 3315105 h 5809606"/>
              <a:gd name="connsiteX538" fmla="*/ 1046416 w 5830857"/>
              <a:gd name="connsiteY538" fmla="*/ 3381113 h 5809606"/>
              <a:gd name="connsiteX539" fmla="*/ 987552 w 5830857"/>
              <a:gd name="connsiteY539" fmla="*/ 3455599 h 5809606"/>
              <a:gd name="connsiteX540" fmla="*/ 1275779 w 5830857"/>
              <a:gd name="connsiteY540" fmla="*/ 4025098 h 5809606"/>
              <a:gd name="connsiteX541" fmla="*/ 1201007 w 5830857"/>
              <a:gd name="connsiteY541" fmla="*/ 3957090 h 5809606"/>
              <a:gd name="connsiteX542" fmla="*/ 1275398 w 5830857"/>
              <a:gd name="connsiteY542" fmla="*/ 3902035 h 5809606"/>
              <a:gd name="connsiteX543" fmla="*/ 1328452 w 5830857"/>
              <a:gd name="connsiteY543" fmla="*/ 3957852 h 5809606"/>
              <a:gd name="connsiteX544" fmla="*/ 1275874 w 5830857"/>
              <a:gd name="connsiteY544" fmla="*/ 4024527 h 5809606"/>
              <a:gd name="connsiteX545" fmla="*/ 1277017 w 5830857"/>
              <a:gd name="connsiteY545" fmla="*/ 3070884 h 5809606"/>
              <a:gd name="connsiteX546" fmla="*/ 1298162 w 5830857"/>
              <a:gd name="connsiteY546" fmla="*/ 3093934 h 5809606"/>
              <a:gd name="connsiteX547" fmla="*/ 1277874 w 5830857"/>
              <a:gd name="connsiteY547" fmla="*/ 3115937 h 5809606"/>
              <a:gd name="connsiteX548" fmla="*/ 1251966 w 5830857"/>
              <a:gd name="connsiteY548" fmla="*/ 3092696 h 5809606"/>
              <a:gd name="connsiteX549" fmla="*/ 1277112 w 5830857"/>
              <a:gd name="connsiteY549" fmla="*/ 3070693 h 5809606"/>
              <a:gd name="connsiteX550" fmla="*/ 1253490 w 5830857"/>
              <a:gd name="connsiteY550" fmla="*/ 2806660 h 5809606"/>
              <a:gd name="connsiteX551" fmla="*/ 1277207 w 5830857"/>
              <a:gd name="connsiteY551" fmla="*/ 2785324 h 5809606"/>
              <a:gd name="connsiteX552" fmla="*/ 1296257 w 5830857"/>
              <a:gd name="connsiteY552" fmla="*/ 2806279 h 5809606"/>
              <a:gd name="connsiteX553" fmla="*/ 1277207 w 5830857"/>
              <a:gd name="connsiteY553" fmla="*/ 2827520 h 5809606"/>
              <a:gd name="connsiteX554" fmla="*/ 1253871 w 5830857"/>
              <a:gd name="connsiteY554" fmla="*/ 2806661 h 5809606"/>
              <a:gd name="connsiteX555" fmla="*/ 1277303 w 5830857"/>
              <a:gd name="connsiteY555" fmla="*/ 2541865 h 5809606"/>
              <a:gd name="connsiteX556" fmla="*/ 1248728 w 5830857"/>
              <a:gd name="connsiteY556" fmla="*/ 2517196 h 5809606"/>
              <a:gd name="connsiteX557" fmla="*/ 1276064 w 5830857"/>
              <a:gd name="connsiteY557" fmla="*/ 2492145 h 5809606"/>
              <a:gd name="connsiteX558" fmla="*/ 1299115 w 5830857"/>
              <a:gd name="connsiteY558" fmla="*/ 2518053 h 5809606"/>
              <a:gd name="connsiteX559" fmla="*/ 1277112 w 5830857"/>
              <a:gd name="connsiteY559" fmla="*/ 2541675 h 5809606"/>
              <a:gd name="connsiteX560" fmla="*/ 1278160 w 5830857"/>
              <a:gd name="connsiteY560" fmla="*/ 3353395 h 5809606"/>
              <a:gd name="connsiteX561" fmla="*/ 1302925 w 5830857"/>
              <a:gd name="connsiteY561" fmla="*/ 3379875 h 5809606"/>
              <a:gd name="connsiteX562" fmla="*/ 1277493 w 5830857"/>
              <a:gd name="connsiteY562" fmla="*/ 3408450 h 5809606"/>
              <a:gd name="connsiteX563" fmla="*/ 1246823 w 5830857"/>
              <a:gd name="connsiteY563" fmla="*/ 3380637 h 5809606"/>
              <a:gd name="connsiteX564" fmla="*/ 1278255 w 5830857"/>
              <a:gd name="connsiteY564" fmla="*/ 3353109 h 5809606"/>
              <a:gd name="connsiteX565" fmla="*/ 1275874 w 5830857"/>
              <a:gd name="connsiteY565" fmla="*/ 2262973 h 5809606"/>
              <a:gd name="connsiteX566" fmla="*/ 1236917 w 5830857"/>
              <a:gd name="connsiteY566" fmla="*/ 2229922 h 5809606"/>
              <a:gd name="connsiteX567" fmla="*/ 1276636 w 5830857"/>
              <a:gd name="connsiteY567" fmla="*/ 2193822 h 5809606"/>
              <a:gd name="connsiteX568" fmla="*/ 1306926 w 5830857"/>
              <a:gd name="connsiteY568" fmla="*/ 2229255 h 5809606"/>
              <a:gd name="connsiteX569" fmla="*/ 1275874 w 5830857"/>
              <a:gd name="connsiteY569" fmla="*/ 2262307 h 5809606"/>
              <a:gd name="connsiteX570" fmla="*/ 1277779 w 5830857"/>
              <a:gd name="connsiteY570" fmla="*/ 3631906 h 5809606"/>
              <a:gd name="connsiteX571" fmla="*/ 1311878 w 5830857"/>
              <a:gd name="connsiteY571" fmla="*/ 3668387 h 5809606"/>
              <a:gd name="connsiteX572" fmla="*/ 1276064 w 5830857"/>
              <a:gd name="connsiteY572" fmla="*/ 3710964 h 5809606"/>
              <a:gd name="connsiteX573" fmla="*/ 1231201 w 5830857"/>
              <a:gd name="connsiteY573" fmla="*/ 3670197 h 5809606"/>
              <a:gd name="connsiteX574" fmla="*/ 1277874 w 5830857"/>
              <a:gd name="connsiteY574" fmla="*/ 3632097 h 5809606"/>
              <a:gd name="connsiteX575" fmla="*/ 1275779 w 5830857"/>
              <a:gd name="connsiteY575" fmla="*/ 1989891 h 5809606"/>
              <a:gd name="connsiteX576" fmla="*/ 1215390 w 5830857"/>
              <a:gd name="connsiteY576" fmla="*/ 1942266 h 5809606"/>
              <a:gd name="connsiteX577" fmla="*/ 1275207 w 5830857"/>
              <a:gd name="connsiteY577" fmla="*/ 1887212 h 5809606"/>
              <a:gd name="connsiteX578" fmla="*/ 1320165 w 5830857"/>
              <a:gd name="connsiteY578" fmla="*/ 1942266 h 5809606"/>
              <a:gd name="connsiteX579" fmla="*/ 1276064 w 5830857"/>
              <a:gd name="connsiteY579" fmla="*/ 1989891 h 5809606"/>
              <a:gd name="connsiteX580" fmla="*/ 1275112 w 5830857"/>
              <a:gd name="connsiteY580" fmla="*/ 1725668 h 5809606"/>
              <a:gd name="connsiteX581" fmla="*/ 1232059 w 5830857"/>
              <a:gd name="connsiteY581" fmla="*/ 1680805 h 5809606"/>
              <a:gd name="connsiteX582" fmla="*/ 1174909 w 5830857"/>
              <a:gd name="connsiteY582" fmla="*/ 1657088 h 5809606"/>
              <a:gd name="connsiteX583" fmla="*/ 1278160 w 5830857"/>
              <a:gd name="connsiteY583" fmla="*/ 1565933 h 5809606"/>
              <a:gd name="connsiteX584" fmla="*/ 1343597 w 5830857"/>
              <a:gd name="connsiteY584" fmla="*/ 1654992 h 5809606"/>
              <a:gd name="connsiteX585" fmla="*/ 1275493 w 5830857"/>
              <a:gd name="connsiteY585" fmla="*/ 1725668 h 5809606"/>
              <a:gd name="connsiteX586" fmla="*/ 1563434 w 5830857"/>
              <a:gd name="connsiteY586" fmla="*/ 4300657 h 5809606"/>
              <a:gd name="connsiteX587" fmla="*/ 1506284 w 5830857"/>
              <a:gd name="connsiteY587" fmla="*/ 4245602 h 5809606"/>
              <a:gd name="connsiteX588" fmla="*/ 1563434 w 5830857"/>
              <a:gd name="connsiteY588" fmla="*/ 4200454 h 5809606"/>
              <a:gd name="connsiteX589" fmla="*/ 1607439 w 5830857"/>
              <a:gd name="connsiteY589" fmla="*/ 4245602 h 5809606"/>
              <a:gd name="connsiteX590" fmla="*/ 1563434 w 5830857"/>
              <a:gd name="connsiteY590" fmla="*/ 4300657 h 5809606"/>
              <a:gd name="connsiteX591" fmla="*/ 1569244 w 5830857"/>
              <a:gd name="connsiteY591" fmla="*/ 2807803 h 5809606"/>
              <a:gd name="connsiteX592" fmla="*/ 1568291 w 5830857"/>
              <a:gd name="connsiteY592" fmla="*/ 2806851 h 5809606"/>
              <a:gd name="connsiteX593" fmla="*/ 1569720 w 5830857"/>
              <a:gd name="connsiteY593" fmla="*/ 2805327 h 5809606"/>
              <a:gd name="connsiteX594" fmla="*/ 1570577 w 5830857"/>
              <a:gd name="connsiteY594" fmla="*/ 2806375 h 5809606"/>
              <a:gd name="connsiteX595" fmla="*/ 1570577 w 5830857"/>
              <a:gd name="connsiteY595" fmla="*/ 3093553 h 5809606"/>
              <a:gd name="connsiteX596" fmla="*/ 1568101 w 5830857"/>
              <a:gd name="connsiteY596" fmla="*/ 3096125 h 5809606"/>
              <a:gd name="connsiteX597" fmla="*/ 1566291 w 5830857"/>
              <a:gd name="connsiteY597" fmla="*/ 3094410 h 5809606"/>
              <a:gd name="connsiteX598" fmla="*/ 1569053 w 5830857"/>
              <a:gd name="connsiteY598" fmla="*/ 3091839 h 5809606"/>
              <a:gd name="connsiteX599" fmla="*/ 1569815 w 5830857"/>
              <a:gd name="connsiteY599" fmla="*/ 2523006 h 5809606"/>
              <a:gd name="connsiteX600" fmla="*/ 1565529 w 5830857"/>
              <a:gd name="connsiteY600" fmla="*/ 2519005 h 5809606"/>
              <a:gd name="connsiteX601" fmla="*/ 1568291 w 5830857"/>
              <a:gd name="connsiteY601" fmla="*/ 2516338 h 5809606"/>
              <a:gd name="connsiteX602" fmla="*/ 1572387 w 5830857"/>
              <a:gd name="connsiteY602" fmla="*/ 2520529 h 5809606"/>
              <a:gd name="connsiteX603" fmla="*/ 1568101 w 5830857"/>
              <a:gd name="connsiteY603" fmla="*/ 3375017 h 5809606"/>
              <a:gd name="connsiteX604" fmla="*/ 1573149 w 5830857"/>
              <a:gd name="connsiteY604" fmla="*/ 3380256 h 5809606"/>
              <a:gd name="connsiteX605" fmla="*/ 1567815 w 5830857"/>
              <a:gd name="connsiteY605" fmla="*/ 3386066 h 5809606"/>
              <a:gd name="connsiteX606" fmla="*/ 1562100 w 5830857"/>
              <a:gd name="connsiteY606" fmla="*/ 3380542 h 5809606"/>
              <a:gd name="connsiteX607" fmla="*/ 1568196 w 5830857"/>
              <a:gd name="connsiteY607" fmla="*/ 3375017 h 5809606"/>
              <a:gd name="connsiteX608" fmla="*/ 1568101 w 5830857"/>
              <a:gd name="connsiteY608" fmla="*/ 2240113 h 5809606"/>
              <a:gd name="connsiteX609" fmla="*/ 1557719 w 5830857"/>
              <a:gd name="connsiteY609" fmla="*/ 2230588 h 5809606"/>
              <a:gd name="connsiteX610" fmla="*/ 1566005 w 5830857"/>
              <a:gd name="connsiteY610" fmla="*/ 2222492 h 5809606"/>
              <a:gd name="connsiteX611" fmla="*/ 1575530 w 5830857"/>
              <a:gd name="connsiteY611" fmla="*/ 2232684 h 5809606"/>
              <a:gd name="connsiteX612" fmla="*/ 1568387 w 5830857"/>
              <a:gd name="connsiteY612" fmla="*/ 2240018 h 5809606"/>
              <a:gd name="connsiteX613" fmla="*/ 1567053 w 5830857"/>
              <a:gd name="connsiteY613" fmla="*/ 3656290 h 5809606"/>
              <a:gd name="connsiteX614" fmla="*/ 1578102 w 5830857"/>
              <a:gd name="connsiteY614" fmla="*/ 3667911 h 5809606"/>
              <a:gd name="connsiteX615" fmla="*/ 1565434 w 5830857"/>
              <a:gd name="connsiteY615" fmla="*/ 3681722 h 5809606"/>
              <a:gd name="connsiteX616" fmla="*/ 1552575 w 5830857"/>
              <a:gd name="connsiteY616" fmla="*/ 3669244 h 5809606"/>
              <a:gd name="connsiteX617" fmla="*/ 1566863 w 5830857"/>
              <a:gd name="connsiteY617" fmla="*/ 3656290 h 5809606"/>
              <a:gd name="connsiteX618" fmla="*/ 1565624 w 5830857"/>
              <a:gd name="connsiteY618" fmla="*/ 1962459 h 5809606"/>
              <a:gd name="connsiteX619" fmla="*/ 1543622 w 5830857"/>
              <a:gd name="connsiteY619" fmla="*/ 1943409 h 5809606"/>
              <a:gd name="connsiteX620" fmla="*/ 1564767 w 5830857"/>
              <a:gd name="connsiteY620" fmla="*/ 1922740 h 5809606"/>
              <a:gd name="connsiteX621" fmla="*/ 1583817 w 5830857"/>
              <a:gd name="connsiteY621" fmla="*/ 1944171 h 5809606"/>
              <a:gd name="connsiteX622" fmla="*/ 1565720 w 5830857"/>
              <a:gd name="connsiteY622" fmla="*/ 1963221 h 5809606"/>
              <a:gd name="connsiteX623" fmla="*/ 1565720 w 5830857"/>
              <a:gd name="connsiteY623" fmla="*/ 3932801 h 5809606"/>
              <a:gd name="connsiteX624" fmla="*/ 1588961 w 5830857"/>
              <a:gd name="connsiteY624" fmla="*/ 3956233 h 5809606"/>
              <a:gd name="connsiteX625" fmla="*/ 1563053 w 5830857"/>
              <a:gd name="connsiteY625" fmla="*/ 3985951 h 5809606"/>
              <a:gd name="connsiteX626" fmla="*/ 1535144 w 5830857"/>
              <a:gd name="connsiteY626" fmla="*/ 3959281 h 5809606"/>
              <a:gd name="connsiteX627" fmla="*/ 1565720 w 5830857"/>
              <a:gd name="connsiteY627" fmla="*/ 3932801 h 5809606"/>
              <a:gd name="connsiteX628" fmla="*/ 1564862 w 5830857"/>
              <a:gd name="connsiteY628" fmla="*/ 1691949 h 5809606"/>
              <a:gd name="connsiteX629" fmla="*/ 1520857 w 5830857"/>
              <a:gd name="connsiteY629" fmla="*/ 1655754 h 5809606"/>
              <a:gd name="connsiteX630" fmla="*/ 1564291 w 5830857"/>
              <a:gd name="connsiteY630" fmla="*/ 1612797 h 5809606"/>
              <a:gd name="connsiteX631" fmla="*/ 1600105 w 5830857"/>
              <a:gd name="connsiteY631" fmla="*/ 1655945 h 5809606"/>
              <a:gd name="connsiteX632" fmla="*/ 1564482 w 5830857"/>
              <a:gd name="connsiteY632" fmla="*/ 1691949 h 5809606"/>
              <a:gd name="connsiteX633" fmla="*/ 1564196 w 5830857"/>
              <a:gd name="connsiteY633" fmla="*/ 1430203 h 5809606"/>
              <a:gd name="connsiteX634" fmla="*/ 1481709 w 5830857"/>
              <a:gd name="connsiteY634" fmla="*/ 1368195 h 5809606"/>
              <a:gd name="connsiteX635" fmla="*/ 1565053 w 5830857"/>
              <a:gd name="connsiteY635" fmla="*/ 1284565 h 5809606"/>
              <a:gd name="connsiteX636" fmla="*/ 1627156 w 5830857"/>
              <a:gd name="connsiteY636" fmla="*/ 1367338 h 5809606"/>
              <a:gd name="connsiteX637" fmla="*/ 1564291 w 5830857"/>
              <a:gd name="connsiteY637" fmla="*/ 1430203 h 5809606"/>
              <a:gd name="connsiteX638" fmla="*/ 1850422 w 5830857"/>
              <a:gd name="connsiteY638" fmla="*/ 4593360 h 5809606"/>
              <a:gd name="connsiteX639" fmla="*/ 1793748 w 5830857"/>
              <a:gd name="connsiteY639" fmla="*/ 4534114 h 5809606"/>
              <a:gd name="connsiteX640" fmla="*/ 1851755 w 5830857"/>
              <a:gd name="connsiteY640" fmla="*/ 4487632 h 5809606"/>
              <a:gd name="connsiteX641" fmla="*/ 1897571 w 5830857"/>
              <a:gd name="connsiteY641" fmla="*/ 4532876 h 5809606"/>
              <a:gd name="connsiteX642" fmla="*/ 1850422 w 5830857"/>
              <a:gd name="connsiteY642" fmla="*/ 4593360 h 5809606"/>
              <a:gd name="connsiteX643" fmla="*/ 1854708 w 5830857"/>
              <a:gd name="connsiteY643" fmla="*/ 3948517 h 5809606"/>
              <a:gd name="connsiteX644" fmla="*/ 1861471 w 5830857"/>
              <a:gd name="connsiteY644" fmla="*/ 3955280 h 5809606"/>
              <a:gd name="connsiteX645" fmla="*/ 1853660 w 5830857"/>
              <a:gd name="connsiteY645" fmla="*/ 3963662 h 5809606"/>
              <a:gd name="connsiteX646" fmla="*/ 1846136 w 5830857"/>
              <a:gd name="connsiteY646" fmla="*/ 3956233 h 5809606"/>
              <a:gd name="connsiteX647" fmla="*/ 1854708 w 5830857"/>
              <a:gd name="connsiteY647" fmla="*/ 3948517 h 5809606"/>
              <a:gd name="connsiteX648" fmla="*/ 1851755 w 5830857"/>
              <a:gd name="connsiteY648" fmla="*/ 1944076 h 5809606"/>
              <a:gd name="connsiteX649" fmla="*/ 1854137 w 5830857"/>
              <a:gd name="connsiteY649" fmla="*/ 1941695 h 5809606"/>
              <a:gd name="connsiteX650" fmla="*/ 1858994 w 5830857"/>
              <a:gd name="connsiteY650" fmla="*/ 1946743 h 5809606"/>
              <a:gd name="connsiteX651" fmla="*/ 1856899 w 5830857"/>
              <a:gd name="connsiteY651" fmla="*/ 1948934 h 5809606"/>
              <a:gd name="connsiteX652" fmla="*/ 1851660 w 5830857"/>
              <a:gd name="connsiteY652" fmla="*/ 1944076 h 5809606"/>
              <a:gd name="connsiteX653" fmla="*/ 1854518 w 5830857"/>
              <a:gd name="connsiteY653" fmla="*/ 1673185 h 5809606"/>
              <a:gd name="connsiteX654" fmla="*/ 1835468 w 5830857"/>
              <a:gd name="connsiteY654" fmla="*/ 1656136 h 5809606"/>
              <a:gd name="connsiteX655" fmla="*/ 1852422 w 5830857"/>
              <a:gd name="connsiteY655" fmla="*/ 1638895 h 5809606"/>
              <a:gd name="connsiteX656" fmla="*/ 1869662 w 5830857"/>
              <a:gd name="connsiteY656" fmla="*/ 1657945 h 5809606"/>
              <a:gd name="connsiteX657" fmla="*/ 1854613 w 5830857"/>
              <a:gd name="connsiteY657" fmla="*/ 1672804 h 5809606"/>
              <a:gd name="connsiteX658" fmla="*/ 1853375 w 5830857"/>
              <a:gd name="connsiteY658" fmla="*/ 4223218 h 5809606"/>
              <a:gd name="connsiteX659" fmla="*/ 1874330 w 5830857"/>
              <a:gd name="connsiteY659" fmla="*/ 4243888 h 5809606"/>
              <a:gd name="connsiteX660" fmla="*/ 1852232 w 5830857"/>
              <a:gd name="connsiteY660" fmla="*/ 4270177 h 5809606"/>
              <a:gd name="connsiteX661" fmla="*/ 1828038 w 5830857"/>
              <a:gd name="connsiteY661" fmla="*/ 4245603 h 5809606"/>
              <a:gd name="connsiteX662" fmla="*/ 1853756 w 5830857"/>
              <a:gd name="connsiteY662" fmla="*/ 4223600 h 5809606"/>
              <a:gd name="connsiteX663" fmla="*/ 1852422 w 5830857"/>
              <a:gd name="connsiteY663" fmla="*/ 1403818 h 5809606"/>
              <a:gd name="connsiteX664" fmla="*/ 1808321 w 5830857"/>
              <a:gd name="connsiteY664" fmla="*/ 1367147 h 5809606"/>
              <a:gd name="connsiteX665" fmla="*/ 1850422 w 5830857"/>
              <a:gd name="connsiteY665" fmla="*/ 1323141 h 5809606"/>
              <a:gd name="connsiteX666" fmla="*/ 1887284 w 5830857"/>
              <a:gd name="connsiteY666" fmla="*/ 1367147 h 5809606"/>
              <a:gd name="connsiteX667" fmla="*/ 1852232 w 5830857"/>
              <a:gd name="connsiteY667" fmla="*/ 1403056 h 5809606"/>
              <a:gd name="connsiteX668" fmla="*/ 1850993 w 5830857"/>
              <a:gd name="connsiteY668" fmla="*/ 1145881 h 5809606"/>
              <a:gd name="connsiteX669" fmla="*/ 1762887 w 5830857"/>
              <a:gd name="connsiteY669" fmla="*/ 1080730 h 5809606"/>
              <a:gd name="connsiteX670" fmla="*/ 1854803 w 5830857"/>
              <a:gd name="connsiteY670" fmla="*/ 978527 h 5809606"/>
              <a:gd name="connsiteX671" fmla="*/ 1923574 w 5830857"/>
              <a:gd name="connsiteY671" fmla="*/ 1077587 h 5809606"/>
              <a:gd name="connsiteX672" fmla="*/ 1851565 w 5830857"/>
              <a:gd name="connsiteY672" fmla="*/ 1145500 h 5809606"/>
              <a:gd name="connsiteX673" fmla="*/ 2139411 w 5830857"/>
              <a:gd name="connsiteY673" fmla="*/ 1018056 h 5809606"/>
              <a:gd name="connsiteX674" fmla="*/ 2187036 w 5830857"/>
              <a:gd name="connsiteY674" fmla="*/ 1078444 h 5809606"/>
              <a:gd name="connsiteX675" fmla="*/ 2139411 w 5830857"/>
              <a:gd name="connsiteY675" fmla="*/ 1122545 h 5809606"/>
              <a:gd name="connsiteX676" fmla="*/ 2083880 w 5830857"/>
              <a:gd name="connsiteY676" fmla="*/ 1077587 h 5809606"/>
              <a:gd name="connsiteX677" fmla="*/ 2138934 w 5830857"/>
              <a:gd name="connsiteY677" fmla="*/ 1017675 h 5809606"/>
              <a:gd name="connsiteX678" fmla="*/ 2142649 w 5830857"/>
              <a:gd name="connsiteY678" fmla="*/ 4235029 h 5809606"/>
              <a:gd name="connsiteX679" fmla="*/ 2149507 w 5830857"/>
              <a:gd name="connsiteY679" fmla="*/ 4241887 h 5809606"/>
              <a:gd name="connsiteX680" fmla="*/ 2140839 w 5830857"/>
              <a:gd name="connsiteY680" fmla="*/ 4251412 h 5809606"/>
              <a:gd name="connsiteX681" fmla="*/ 2133314 w 5830857"/>
              <a:gd name="connsiteY681" fmla="*/ 4243602 h 5809606"/>
              <a:gd name="connsiteX682" fmla="*/ 2142839 w 5830857"/>
              <a:gd name="connsiteY682" fmla="*/ 4235125 h 5809606"/>
              <a:gd name="connsiteX683" fmla="*/ 2137220 w 5830857"/>
              <a:gd name="connsiteY683" fmla="*/ 1657469 h 5809606"/>
              <a:gd name="connsiteX684" fmla="*/ 2140744 w 5830857"/>
              <a:gd name="connsiteY684" fmla="*/ 1653849 h 5809606"/>
              <a:gd name="connsiteX685" fmla="*/ 2145697 w 5830857"/>
              <a:gd name="connsiteY685" fmla="*/ 1658993 h 5809606"/>
              <a:gd name="connsiteX686" fmla="*/ 2142363 w 5830857"/>
              <a:gd name="connsiteY686" fmla="*/ 1662327 h 5809606"/>
              <a:gd name="connsiteX687" fmla="*/ 2140744 w 5830857"/>
              <a:gd name="connsiteY687" fmla="*/ 1387435 h 5809606"/>
              <a:gd name="connsiteX688" fmla="*/ 2118741 w 5830857"/>
              <a:gd name="connsiteY688" fmla="*/ 1367814 h 5809606"/>
              <a:gd name="connsiteX689" fmla="*/ 2139315 w 5830857"/>
              <a:gd name="connsiteY689" fmla="*/ 1346573 h 5809606"/>
              <a:gd name="connsiteX690" fmla="*/ 2159318 w 5830857"/>
              <a:gd name="connsiteY690" fmla="*/ 1368576 h 5809606"/>
              <a:gd name="connsiteX691" fmla="*/ 2140744 w 5830857"/>
              <a:gd name="connsiteY691" fmla="*/ 1386864 h 5809606"/>
              <a:gd name="connsiteX692" fmla="*/ 2140744 w 5830857"/>
              <a:gd name="connsiteY692" fmla="*/ 4505254 h 5809606"/>
              <a:gd name="connsiteX693" fmla="*/ 2169795 w 5830857"/>
              <a:gd name="connsiteY693" fmla="*/ 4532686 h 5809606"/>
              <a:gd name="connsiteX694" fmla="*/ 2141220 w 5830857"/>
              <a:gd name="connsiteY694" fmla="*/ 4565737 h 5809606"/>
              <a:gd name="connsiteX695" fmla="*/ 2109883 w 5830857"/>
              <a:gd name="connsiteY695" fmla="*/ 4532686 h 5809606"/>
              <a:gd name="connsiteX696" fmla="*/ 2140649 w 5830857"/>
              <a:gd name="connsiteY696" fmla="*/ 4505825 h 5809606"/>
              <a:gd name="connsiteX697" fmla="*/ 2140744 w 5830857"/>
              <a:gd name="connsiteY697" fmla="*/ 4908923 h 5809606"/>
              <a:gd name="connsiteX698" fmla="*/ 2065877 w 5830857"/>
              <a:gd name="connsiteY698" fmla="*/ 4821769 h 5809606"/>
              <a:gd name="connsiteX699" fmla="*/ 2142078 w 5830857"/>
              <a:gd name="connsiteY699" fmla="*/ 4763190 h 5809606"/>
              <a:gd name="connsiteX700" fmla="*/ 2206371 w 5830857"/>
              <a:gd name="connsiteY700" fmla="*/ 4820340 h 5809606"/>
              <a:gd name="connsiteX701" fmla="*/ 2141220 w 5830857"/>
              <a:gd name="connsiteY701" fmla="*/ 4908447 h 5809606"/>
              <a:gd name="connsiteX702" fmla="*/ 2427541 w 5830857"/>
              <a:gd name="connsiteY702" fmla="*/ 4879300 h 5809606"/>
              <a:gd name="connsiteX703" fmla="*/ 2374106 w 5830857"/>
              <a:gd name="connsiteY703" fmla="*/ 4820626 h 5809606"/>
              <a:gd name="connsiteX704" fmla="*/ 2427541 w 5830857"/>
              <a:gd name="connsiteY704" fmla="*/ 4777288 h 5809606"/>
              <a:gd name="connsiteX705" fmla="*/ 2474214 w 5830857"/>
              <a:gd name="connsiteY705" fmla="*/ 4820722 h 5809606"/>
              <a:gd name="connsiteX706" fmla="*/ 2427637 w 5830857"/>
              <a:gd name="connsiteY706" fmla="*/ 4879205 h 5809606"/>
              <a:gd name="connsiteX707" fmla="*/ 2429733 w 5830857"/>
              <a:gd name="connsiteY707" fmla="*/ 4514969 h 5809606"/>
              <a:gd name="connsiteX708" fmla="*/ 2445925 w 5830857"/>
              <a:gd name="connsiteY708" fmla="*/ 4530685 h 5809606"/>
              <a:gd name="connsiteX709" fmla="*/ 2427637 w 5830857"/>
              <a:gd name="connsiteY709" fmla="*/ 4551641 h 5809606"/>
              <a:gd name="connsiteX710" fmla="*/ 2409826 w 5830857"/>
              <a:gd name="connsiteY710" fmla="*/ 4532591 h 5809606"/>
              <a:gd name="connsiteX711" fmla="*/ 2429733 w 5830857"/>
              <a:gd name="connsiteY711" fmla="*/ 4514779 h 5809606"/>
              <a:gd name="connsiteX712" fmla="*/ 2418969 w 5830857"/>
              <a:gd name="connsiteY712" fmla="*/ 1368862 h 5809606"/>
              <a:gd name="connsiteX713" fmla="*/ 2427637 w 5830857"/>
              <a:gd name="connsiteY713" fmla="*/ 1360099 h 5809606"/>
              <a:gd name="connsiteX714" fmla="*/ 2437162 w 5830857"/>
              <a:gd name="connsiteY714" fmla="*/ 1371147 h 5809606"/>
              <a:gd name="connsiteX715" fmla="*/ 2429256 w 5830857"/>
              <a:gd name="connsiteY715" fmla="*/ 1378767 h 5809606"/>
              <a:gd name="connsiteX716" fmla="*/ 2418873 w 5830857"/>
              <a:gd name="connsiteY716" fmla="*/ 1369242 h 5809606"/>
              <a:gd name="connsiteX717" fmla="*/ 2427637 w 5830857"/>
              <a:gd name="connsiteY717" fmla="*/ 1108829 h 5809606"/>
              <a:gd name="connsiteX718" fmla="*/ 2391823 w 5830857"/>
              <a:gd name="connsiteY718" fmla="*/ 1078254 h 5809606"/>
              <a:gd name="connsiteX719" fmla="*/ 2428304 w 5830857"/>
              <a:gd name="connsiteY719" fmla="*/ 1038344 h 5809606"/>
              <a:gd name="connsiteX720" fmla="*/ 2461355 w 5830857"/>
              <a:gd name="connsiteY720" fmla="*/ 1077682 h 5809606"/>
              <a:gd name="connsiteX721" fmla="*/ 2427732 w 5830857"/>
              <a:gd name="connsiteY721" fmla="*/ 1108734 h 5809606"/>
              <a:gd name="connsiteX722" fmla="*/ 2428304 w 5830857"/>
              <a:gd name="connsiteY722" fmla="*/ 858798 h 5809606"/>
              <a:gd name="connsiteX723" fmla="*/ 2342579 w 5830857"/>
              <a:gd name="connsiteY723" fmla="*/ 792123 h 5809606"/>
              <a:gd name="connsiteX724" fmla="*/ 2428875 w 5830857"/>
              <a:gd name="connsiteY724" fmla="*/ 665916 h 5809606"/>
              <a:gd name="connsiteX725" fmla="*/ 2505075 w 5830857"/>
              <a:gd name="connsiteY725" fmla="*/ 791265 h 5809606"/>
              <a:gd name="connsiteX726" fmla="*/ 2428875 w 5830857"/>
              <a:gd name="connsiteY726" fmla="*/ 858607 h 5809606"/>
              <a:gd name="connsiteX727" fmla="*/ 2715292 w 5830857"/>
              <a:gd name="connsiteY727" fmla="*/ 4863489 h 5809606"/>
              <a:gd name="connsiteX728" fmla="*/ 2676430 w 5830857"/>
              <a:gd name="connsiteY728" fmla="*/ 4820055 h 5809606"/>
              <a:gd name="connsiteX729" fmla="*/ 2715292 w 5830857"/>
              <a:gd name="connsiteY729" fmla="*/ 4786241 h 5809606"/>
              <a:gd name="connsiteX730" fmla="*/ 2752344 w 5830857"/>
              <a:gd name="connsiteY730" fmla="*/ 4819293 h 5809606"/>
              <a:gd name="connsiteX731" fmla="*/ 2715578 w 5830857"/>
              <a:gd name="connsiteY731" fmla="*/ 4863298 h 5809606"/>
              <a:gd name="connsiteX732" fmla="*/ 2716340 w 5830857"/>
              <a:gd name="connsiteY732" fmla="*/ 4519541 h 5809606"/>
              <a:gd name="connsiteX733" fmla="*/ 2726436 w 5830857"/>
              <a:gd name="connsiteY733" fmla="*/ 4529066 h 5809606"/>
              <a:gd name="connsiteX734" fmla="*/ 2715387 w 5830857"/>
              <a:gd name="connsiteY734" fmla="*/ 4541353 h 5809606"/>
              <a:gd name="connsiteX735" fmla="*/ 2705767 w 5830857"/>
              <a:gd name="connsiteY735" fmla="*/ 4530209 h 5809606"/>
              <a:gd name="connsiteX736" fmla="*/ 2717387 w 5830857"/>
              <a:gd name="connsiteY736" fmla="*/ 4519255 h 5809606"/>
              <a:gd name="connsiteX737" fmla="*/ 2712815 w 5830857"/>
              <a:gd name="connsiteY737" fmla="*/ 1370766 h 5809606"/>
              <a:gd name="connsiteX738" fmla="*/ 2715863 w 5830857"/>
              <a:gd name="connsiteY738" fmla="*/ 1367623 h 5809606"/>
              <a:gd name="connsiteX739" fmla="*/ 2719768 w 5830857"/>
              <a:gd name="connsiteY739" fmla="*/ 1371814 h 5809606"/>
              <a:gd name="connsiteX740" fmla="*/ 2716911 w 5830857"/>
              <a:gd name="connsiteY740" fmla="*/ 1374576 h 5809606"/>
              <a:gd name="connsiteX741" fmla="*/ 2713101 w 5830857"/>
              <a:gd name="connsiteY741" fmla="*/ 1370671 h 5809606"/>
              <a:gd name="connsiteX742" fmla="*/ 2715292 w 5830857"/>
              <a:gd name="connsiteY742" fmla="*/ 1101209 h 5809606"/>
              <a:gd name="connsiteX743" fmla="*/ 2688908 w 5830857"/>
              <a:gd name="connsiteY743" fmla="*/ 1077968 h 5809606"/>
              <a:gd name="connsiteX744" fmla="*/ 2714149 w 5830857"/>
              <a:gd name="connsiteY744" fmla="*/ 1050441 h 5809606"/>
              <a:gd name="connsiteX745" fmla="*/ 2739200 w 5830857"/>
              <a:gd name="connsiteY745" fmla="*/ 1079016 h 5809606"/>
              <a:gd name="connsiteX746" fmla="*/ 2715578 w 5830857"/>
              <a:gd name="connsiteY746" fmla="*/ 1101018 h 5809606"/>
              <a:gd name="connsiteX747" fmla="*/ 2714244 w 5830857"/>
              <a:gd name="connsiteY747" fmla="*/ 847368 h 5809606"/>
              <a:gd name="connsiteX748" fmla="*/ 2644902 w 5830857"/>
              <a:gd name="connsiteY748" fmla="*/ 791551 h 5809606"/>
              <a:gd name="connsiteX749" fmla="*/ 2715292 w 5830857"/>
              <a:gd name="connsiteY749" fmla="*/ 704016 h 5809606"/>
              <a:gd name="connsiteX750" fmla="*/ 2779300 w 5830857"/>
              <a:gd name="connsiteY750" fmla="*/ 789741 h 5809606"/>
              <a:gd name="connsiteX751" fmla="*/ 2714434 w 5830857"/>
              <a:gd name="connsiteY751" fmla="*/ 846891 h 5809606"/>
              <a:gd name="connsiteX752" fmla="*/ 3003233 w 5830857"/>
              <a:gd name="connsiteY752" fmla="*/ 4858346 h 5809606"/>
              <a:gd name="connsiteX753" fmla="*/ 2969419 w 5830857"/>
              <a:gd name="connsiteY753" fmla="*/ 4820246 h 5809606"/>
              <a:gd name="connsiteX754" fmla="*/ 3002470 w 5830857"/>
              <a:gd name="connsiteY754" fmla="*/ 4790528 h 5809606"/>
              <a:gd name="connsiteX755" fmla="*/ 3036094 w 5830857"/>
              <a:gd name="connsiteY755" fmla="*/ 4820817 h 5809606"/>
              <a:gd name="connsiteX756" fmla="*/ 3003042 w 5830857"/>
              <a:gd name="connsiteY756" fmla="*/ 4858917 h 5809606"/>
              <a:gd name="connsiteX757" fmla="*/ 3003233 w 5830857"/>
              <a:gd name="connsiteY757" fmla="*/ 4522684 h 5809606"/>
              <a:gd name="connsiteX758" fmla="*/ 3010472 w 5830857"/>
              <a:gd name="connsiteY758" fmla="*/ 4529542 h 5809606"/>
              <a:gd name="connsiteX759" fmla="*/ 3002852 w 5830857"/>
              <a:gd name="connsiteY759" fmla="*/ 4537734 h 5809606"/>
              <a:gd name="connsiteX760" fmla="*/ 2995517 w 5830857"/>
              <a:gd name="connsiteY760" fmla="*/ 4529733 h 5809606"/>
              <a:gd name="connsiteX761" fmla="*/ 3003328 w 5830857"/>
              <a:gd name="connsiteY761" fmla="*/ 4522494 h 5809606"/>
              <a:gd name="connsiteX762" fmla="*/ 3002471 w 5830857"/>
              <a:gd name="connsiteY762" fmla="*/ 1372005 h 5809606"/>
              <a:gd name="connsiteX763" fmla="*/ 3004281 w 5830857"/>
              <a:gd name="connsiteY763" fmla="*/ 1370290 h 5809606"/>
              <a:gd name="connsiteX764" fmla="*/ 3005042 w 5830857"/>
              <a:gd name="connsiteY764" fmla="*/ 1371052 h 5809606"/>
              <a:gd name="connsiteX765" fmla="*/ 3003233 w 5830857"/>
              <a:gd name="connsiteY765" fmla="*/ 1372767 h 5809606"/>
              <a:gd name="connsiteX766" fmla="*/ 3004281 w 5830857"/>
              <a:gd name="connsiteY766" fmla="*/ 1098351 h 5809606"/>
              <a:gd name="connsiteX767" fmla="*/ 2982945 w 5830857"/>
              <a:gd name="connsiteY767" fmla="*/ 1079301 h 5809606"/>
              <a:gd name="connsiteX768" fmla="*/ 3004185 w 5830857"/>
              <a:gd name="connsiteY768" fmla="*/ 1055489 h 5809606"/>
              <a:gd name="connsiteX769" fmla="*/ 3025521 w 5830857"/>
              <a:gd name="connsiteY769" fmla="*/ 1079301 h 5809606"/>
              <a:gd name="connsiteX770" fmla="*/ 3004376 w 5830857"/>
              <a:gd name="connsiteY770" fmla="*/ 1098351 h 5809606"/>
              <a:gd name="connsiteX771" fmla="*/ 3004281 w 5830857"/>
              <a:gd name="connsiteY771" fmla="*/ 842034 h 5809606"/>
              <a:gd name="connsiteX772" fmla="*/ 2943130 w 5830857"/>
              <a:gd name="connsiteY772" fmla="*/ 790122 h 5809606"/>
              <a:gd name="connsiteX773" fmla="*/ 3003519 w 5830857"/>
              <a:gd name="connsiteY773" fmla="*/ 713541 h 5809606"/>
              <a:gd name="connsiteX774" fmla="*/ 3064289 w 5830857"/>
              <a:gd name="connsiteY774" fmla="*/ 791265 h 5809606"/>
              <a:gd name="connsiteX775" fmla="*/ 3004471 w 5830857"/>
              <a:gd name="connsiteY775" fmla="*/ 842319 h 5809606"/>
              <a:gd name="connsiteX776" fmla="*/ 3291554 w 5830857"/>
              <a:gd name="connsiteY776" fmla="*/ 4859584 h 5809606"/>
              <a:gd name="connsiteX777" fmla="*/ 3257550 w 5830857"/>
              <a:gd name="connsiteY777" fmla="*/ 4820341 h 5809606"/>
              <a:gd name="connsiteX778" fmla="*/ 3291840 w 5830857"/>
              <a:gd name="connsiteY778" fmla="*/ 4789671 h 5809606"/>
              <a:gd name="connsiteX779" fmla="*/ 3326796 w 5830857"/>
              <a:gd name="connsiteY779" fmla="*/ 4820056 h 5809606"/>
              <a:gd name="connsiteX780" fmla="*/ 3291745 w 5830857"/>
              <a:gd name="connsiteY780" fmla="*/ 4859489 h 5809606"/>
              <a:gd name="connsiteX781" fmla="*/ 3291554 w 5830857"/>
              <a:gd name="connsiteY781" fmla="*/ 4522303 h 5809606"/>
              <a:gd name="connsiteX782" fmla="*/ 3300222 w 5830857"/>
              <a:gd name="connsiteY782" fmla="*/ 4530114 h 5809606"/>
              <a:gd name="connsiteX783" fmla="*/ 3292126 w 5830857"/>
              <a:gd name="connsiteY783" fmla="*/ 4538496 h 5809606"/>
              <a:gd name="connsiteX784" fmla="*/ 3283935 w 5830857"/>
              <a:gd name="connsiteY784" fmla="*/ 4529542 h 5809606"/>
              <a:gd name="connsiteX785" fmla="*/ 3291554 w 5830857"/>
              <a:gd name="connsiteY785" fmla="*/ 4522113 h 5809606"/>
              <a:gd name="connsiteX786" fmla="*/ 3289459 w 5830857"/>
              <a:gd name="connsiteY786" fmla="*/ 1371338 h 5809606"/>
              <a:gd name="connsiteX787" fmla="*/ 3291745 w 5830857"/>
              <a:gd name="connsiteY787" fmla="*/ 1368957 h 5809606"/>
              <a:gd name="connsiteX788" fmla="*/ 3293936 w 5830857"/>
              <a:gd name="connsiteY788" fmla="*/ 1371052 h 5809606"/>
              <a:gd name="connsiteX789" fmla="*/ 3291459 w 5830857"/>
              <a:gd name="connsiteY789" fmla="*/ 1373243 h 5809606"/>
              <a:gd name="connsiteX790" fmla="*/ 3291935 w 5830857"/>
              <a:gd name="connsiteY790" fmla="*/ 1099875 h 5809606"/>
              <a:gd name="connsiteX791" fmla="*/ 3269075 w 5830857"/>
              <a:gd name="connsiteY791" fmla="*/ 1079111 h 5809606"/>
              <a:gd name="connsiteX792" fmla="*/ 3291078 w 5830857"/>
              <a:gd name="connsiteY792" fmla="*/ 1054346 h 5809606"/>
              <a:gd name="connsiteX793" fmla="*/ 3314223 w 5830857"/>
              <a:gd name="connsiteY793" fmla="*/ 1079778 h 5809606"/>
              <a:gd name="connsiteX794" fmla="*/ 3292221 w 5830857"/>
              <a:gd name="connsiteY794" fmla="*/ 1099685 h 5809606"/>
              <a:gd name="connsiteX795" fmla="*/ 3291078 w 5830857"/>
              <a:gd name="connsiteY795" fmla="*/ 842700 h 5809606"/>
              <a:gd name="connsiteX796" fmla="*/ 3230404 w 5830857"/>
              <a:gd name="connsiteY796" fmla="*/ 790503 h 5809606"/>
              <a:gd name="connsiteX797" fmla="*/ 3291078 w 5830857"/>
              <a:gd name="connsiteY797" fmla="*/ 711446 h 5809606"/>
              <a:gd name="connsiteX798" fmla="*/ 3352991 w 5830857"/>
              <a:gd name="connsiteY798" fmla="*/ 790599 h 5809606"/>
              <a:gd name="connsiteX799" fmla="*/ 3291174 w 5830857"/>
              <a:gd name="connsiteY799" fmla="*/ 842510 h 5809606"/>
              <a:gd name="connsiteX800" fmla="*/ 3581115 w 5830857"/>
              <a:gd name="connsiteY800" fmla="*/ 4870537 h 5809606"/>
              <a:gd name="connsiteX801" fmla="*/ 3539490 w 5830857"/>
              <a:gd name="connsiteY801" fmla="*/ 4820150 h 5809606"/>
              <a:gd name="connsiteX802" fmla="*/ 3579591 w 5830857"/>
              <a:gd name="connsiteY802" fmla="*/ 4783955 h 5809606"/>
              <a:gd name="connsiteX803" fmla="*/ 3624739 w 5830857"/>
              <a:gd name="connsiteY803" fmla="*/ 4822055 h 5809606"/>
              <a:gd name="connsiteX804" fmla="*/ 3581210 w 5830857"/>
              <a:gd name="connsiteY804" fmla="*/ 4870443 h 5809606"/>
              <a:gd name="connsiteX805" fmla="*/ 3578447 w 5830857"/>
              <a:gd name="connsiteY805" fmla="*/ 4519255 h 5809606"/>
              <a:gd name="connsiteX806" fmla="*/ 3591687 w 5830857"/>
              <a:gd name="connsiteY806" fmla="*/ 4531257 h 5809606"/>
              <a:gd name="connsiteX807" fmla="*/ 3579400 w 5830857"/>
              <a:gd name="connsiteY807" fmla="*/ 4544401 h 5809606"/>
              <a:gd name="connsiteX808" fmla="*/ 3566636 w 5830857"/>
              <a:gd name="connsiteY808" fmla="*/ 4530400 h 5809606"/>
              <a:gd name="connsiteX809" fmla="*/ 3578543 w 5830857"/>
              <a:gd name="connsiteY809" fmla="*/ 4519446 h 5809606"/>
              <a:gd name="connsiteX810" fmla="*/ 3572542 w 5830857"/>
              <a:gd name="connsiteY810" fmla="*/ 1370766 h 5809606"/>
              <a:gd name="connsiteX811" fmla="*/ 3578162 w 5830857"/>
              <a:gd name="connsiteY811" fmla="*/ 1364766 h 5809606"/>
              <a:gd name="connsiteX812" fmla="*/ 3583781 w 5830857"/>
              <a:gd name="connsiteY812" fmla="*/ 1370481 h 5809606"/>
              <a:gd name="connsiteX813" fmla="*/ 3577971 w 5830857"/>
              <a:gd name="connsiteY813" fmla="*/ 1376005 h 5809606"/>
              <a:gd name="connsiteX814" fmla="*/ 3572637 w 5830857"/>
              <a:gd name="connsiteY814" fmla="*/ 1370671 h 5809606"/>
              <a:gd name="connsiteX815" fmla="*/ 3578067 w 5830857"/>
              <a:gd name="connsiteY815" fmla="*/ 1104066 h 5809606"/>
              <a:gd name="connsiteX816" fmla="*/ 3551492 w 5830857"/>
              <a:gd name="connsiteY816" fmla="*/ 1079587 h 5809606"/>
              <a:gd name="connsiteX817" fmla="*/ 3579305 w 5830857"/>
              <a:gd name="connsiteY817" fmla="*/ 1047678 h 5809606"/>
              <a:gd name="connsiteX818" fmla="*/ 3607308 w 5830857"/>
              <a:gd name="connsiteY818" fmla="*/ 1078444 h 5809606"/>
              <a:gd name="connsiteX819" fmla="*/ 3578257 w 5830857"/>
              <a:gd name="connsiteY819" fmla="*/ 1104066 h 5809606"/>
              <a:gd name="connsiteX820" fmla="*/ 3579400 w 5830857"/>
              <a:gd name="connsiteY820" fmla="*/ 849558 h 5809606"/>
              <a:gd name="connsiteX821" fmla="*/ 3513296 w 5830857"/>
              <a:gd name="connsiteY821" fmla="*/ 790694 h 5809606"/>
              <a:gd name="connsiteX822" fmla="*/ 3579971 w 5830857"/>
              <a:gd name="connsiteY822" fmla="*/ 695444 h 5809606"/>
              <a:gd name="connsiteX823" fmla="*/ 3654171 w 5830857"/>
              <a:gd name="connsiteY823" fmla="*/ 789837 h 5809606"/>
              <a:gd name="connsiteX824" fmla="*/ 3579400 w 5830857"/>
              <a:gd name="connsiteY824" fmla="*/ 848987 h 5809606"/>
              <a:gd name="connsiteX825" fmla="*/ 3867817 w 5830857"/>
              <a:gd name="connsiteY825" fmla="*/ 1032915 h 5809606"/>
              <a:gd name="connsiteX826" fmla="*/ 3909346 w 5830857"/>
              <a:gd name="connsiteY826" fmla="*/ 1078063 h 5809606"/>
              <a:gd name="connsiteX827" fmla="*/ 3867817 w 5830857"/>
              <a:gd name="connsiteY827" fmla="*/ 1113591 h 5809606"/>
              <a:gd name="connsiteX828" fmla="*/ 3831051 w 5830857"/>
              <a:gd name="connsiteY828" fmla="*/ 1078920 h 5809606"/>
              <a:gd name="connsiteX829" fmla="*/ 3868198 w 5830857"/>
              <a:gd name="connsiteY829" fmla="*/ 1033200 h 5809606"/>
              <a:gd name="connsiteX830" fmla="*/ 3865055 w 5830857"/>
              <a:gd name="connsiteY830" fmla="*/ 1381053 h 5809606"/>
              <a:gd name="connsiteX831" fmla="*/ 3854006 w 5830857"/>
              <a:gd name="connsiteY831" fmla="*/ 1370004 h 5809606"/>
              <a:gd name="connsiteX832" fmla="*/ 3867341 w 5830857"/>
              <a:gd name="connsiteY832" fmla="*/ 1355336 h 5809606"/>
              <a:gd name="connsiteX833" fmla="*/ 3879152 w 5830857"/>
              <a:gd name="connsiteY833" fmla="*/ 1367528 h 5809606"/>
              <a:gd name="connsiteX834" fmla="*/ 3864960 w 5830857"/>
              <a:gd name="connsiteY834" fmla="*/ 1380482 h 5809606"/>
              <a:gd name="connsiteX835" fmla="*/ 3869246 w 5830857"/>
              <a:gd name="connsiteY835" fmla="*/ 4243316 h 5809606"/>
              <a:gd name="connsiteX836" fmla="*/ 3866865 w 5830857"/>
              <a:gd name="connsiteY836" fmla="*/ 4245793 h 5809606"/>
              <a:gd name="connsiteX837" fmla="*/ 3861721 w 5830857"/>
              <a:gd name="connsiteY837" fmla="*/ 4240363 h 5809606"/>
              <a:gd name="connsiteX838" fmla="*/ 3863912 w 5830857"/>
              <a:gd name="connsiteY838" fmla="*/ 4238268 h 5809606"/>
              <a:gd name="connsiteX839" fmla="*/ 3869246 w 5830857"/>
              <a:gd name="connsiteY839" fmla="*/ 4242935 h 5809606"/>
              <a:gd name="connsiteX840" fmla="*/ 3867150 w 5830857"/>
              <a:gd name="connsiteY840" fmla="*/ 4511254 h 5809606"/>
              <a:gd name="connsiteX841" fmla="*/ 3890772 w 5830857"/>
              <a:gd name="connsiteY841" fmla="*/ 4532495 h 5809606"/>
              <a:gd name="connsiteX842" fmla="*/ 3868769 w 5830857"/>
              <a:gd name="connsiteY842" fmla="*/ 4556022 h 5809606"/>
              <a:gd name="connsiteX843" fmla="*/ 3846766 w 5830857"/>
              <a:gd name="connsiteY843" fmla="*/ 4531257 h 5809606"/>
              <a:gd name="connsiteX844" fmla="*/ 3867150 w 5830857"/>
              <a:gd name="connsiteY844" fmla="*/ 4510873 h 5809606"/>
              <a:gd name="connsiteX845" fmla="*/ 3866388 w 5830857"/>
              <a:gd name="connsiteY845" fmla="*/ 4890350 h 5809606"/>
              <a:gd name="connsiteX846" fmla="*/ 3813620 w 5830857"/>
              <a:gd name="connsiteY846" fmla="*/ 4822532 h 5809606"/>
              <a:gd name="connsiteX847" fmla="*/ 3868674 w 5830857"/>
              <a:gd name="connsiteY847" fmla="*/ 4772811 h 5809606"/>
              <a:gd name="connsiteX848" fmla="*/ 3927348 w 5830857"/>
              <a:gd name="connsiteY848" fmla="*/ 4820436 h 5809606"/>
              <a:gd name="connsiteX849" fmla="*/ 3866769 w 5830857"/>
              <a:gd name="connsiteY849" fmla="*/ 4890064 h 5809606"/>
              <a:gd name="connsiteX850" fmla="*/ 4155472 w 5830857"/>
              <a:gd name="connsiteY850" fmla="*/ 1005006 h 5809606"/>
              <a:gd name="connsiteX851" fmla="*/ 4223195 w 5830857"/>
              <a:gd name="connsiteY851" fmla="*/ 1078730 h 5809606"/>
              <a:gd name="connsiteX852" fmla="*/ 4155758 w 5830857"/>
              <a:gd name="connsiteY852" fmla="*/ 1130737 h 5809606"/>
              <a:gd name="connsiteX853" fmla="*/ 4100703 w 5830857"/>
              <a:gd name="connsiteY853" fmla="*/ 1078349 h 5809606"/>
              <a:gd name="connsiteX854" fmla="*/ 4155758 w 5830857"/>
              <a:gd name="connsiteY854" fmla="*/ 1005007 h 5809606"/>
              <a:gd name="connsiteX855" fmla="*/ 4152805 w 5830857"/>
              <a:gd name="connsiteY855" fmla="*/ 4230934 h 5809606"/>
              <a:gd name="connsiteX856" fmla="*/ 4167473 w 5830857"/>
              <a:gd name="connsiteY856" fmla="*/ 4244364 h 5809606"/>
              <a:gd name="connsiteX857" fmla="*/ 4154234 w 5830857"/>
              <a:gd name="connsiteY857" fmla="*/ 4257794 h 5809606"/>
              <a:gd name="connsiteX858" fmla="*/ 4140899 w 5830857"/>
              <a:gd name="connsiteY858" fmla="*/ 4242650 h 5809606"/>
              <a:gd name="connsiteX859" fmla="*/ 4152805 w 5830857"/>
              <a:gd name="connsiteY859" fmla="*/ 4230934 h 5809606"/>
              <a:gd name="connsiteX860" fmla="*/ 4146328 w 5830857"/>
              <a:gd name="connsiteY860" fmla="*/ 1657850 h 5809606"/>
              <a:gd name="connsiteX861" fmla="*/ 4154043 w 5830857"/>
              <a:gd name="connsiteY861" fmla="*/ 1649468 h 5809606"/>
              <a:gd name="connsiteX862" fmla="*/ 4160711 w 5830857"/>
              <a:gd name="connsiteY862" fmla="*/ 1656231 h 5809606"/>
              <a:gd name="connsiteX863" fmla="*/ 4152329 w 5830857"/>
              <a:gd name="connsiteY863" fmla="*/ 1663851 h 5809606"/>
              <a:gd name="connsiteX864" fmla="*/ 4146328 w 5830857"/>
              <a:gd name="connsiteY864" fmla="*/ 1657850 h 5809606"/>
              <a:gd name="connsiteX865" fmla="*/ 4154138 w 5830857"/>
              <a:gd name="connsiteY865" fmla="*/ 1391150 h 5809606"/>
              <a:gd name="connsiteX866" fmla="*/ 4130326 w 5830857"/>
              <a:gd name="connsiteY866" fmla="*/ 1367718 h 5809606"/>
              <a:gd name="connsiteX867" fmla="*/ 4155853 w 5830857"/>
              <a:gd name="connsiteY867" fmla="*/ 1337810 h 5809606"/>
              <a:gd name="connsiteX868" fmla="*/ 4183190 w 5830857"/>
              <a:gd name="connsiteY868" fmla="*/ 1365909 h 5809606"/>
              <a:gd name="connsiteX869" fmla="*/ 4154138 w 5830857"/>
              <a:gd name="connsiteY869" fmla="*/ 1391150 h 5809606"/>
              <a:gd name="connsiteX870" fmla="*/ 4154138 w 5830857"/>
              <a:gd name="connsiteY870" fmla="*/ 4498396 h 5809606"/>
              <a:gd name="connsiteX871" fmla="*/ 4196810 w 5830857"/>
              <a:gd name="connsiteY871" fmla="*/ 4534019 h 5809606"/>
              <a:gd name="connsiteX872" fmla="*/ 4156805 w 5830857"/>
              <a:gd name="connsiteY872" fmla="*/ 4576500 h 5809606"/>
              <a:gd name="connsiteX873" fmla="*/ 4119563 w 5830857"/>
              <a:gd name="connsiteY873" fmla="*/ 4532495 h 5809606"/>
              <a:gd name="connsiteX874" fmla="*/ 4154138 w 5830857"/>
              <a:gd name="connsiteY874" fmla="*/ 4499443 h 5809606"/>
              <a:gd name="connsiteX875" fmla="*/ 4154996 w 5830857"/>
              <a:gd name="connsiteY875" fmla="*/ 4931307 h 5809606"/>
              <a:gd name="connsiteX876" fmla="*/ 4131850 w 5830857"/>
              <a:gd name="connsiteY876" fmla="*/ 4867489 h 5809606"/>
              <a:gd name="connsiteX877" fmla="*/ 4083558 w 5830857"/>
              <a:gd name="connsiteY877" fmla="*/ 4819864 h 5809606"/>
              <a:gd name="connsiteX878" fmla="*/ 4156425 w 5830857"/>
              <a:gd name="connsiteY878" fmla="*/ 4752142 h 5809606"/>
              <a:gd name="connsiteX879" fmla="*/ 4251675 w 5830857"/>
              <a:gd name="connsiteY879" fmla="*/ 4819579 h 5809606"/>
              <a:gd name="connsiteX880" fmla="*/ 4155377 w 5830857"/>
              <a:gd name="connsiteY880" fmla="*/ 4932069 h 5809606"/>
              <a:gd name="connsiteX881" fmla="*/ 4444842 w 5830857"/>
              <a:gd name="connsiteY881" fmla="*/ 1309330 h 5809606"/>
              <a:gd name="connsiteX882" fmla="*/ 4499897 w 5830857"/>
              <a:gd name="connsiteY882" fmla="*/ 1366480 h 5809606"/>
              <a:gd name="connsiteX883" fmla="*/ 4443509 w 5830857"/>
              <a:gd name="connsiteY883" fmla="*/ 1411343 h 5809606"/>
              <a:gd name="connsiteX884" fmla="*/ 4398836 w 5830857"/>
              <a:gd name="connsiteY884" fmla="*/ 1367242 h 5809606"/>
              <a:gd name="connsiteX885" fmla="*/ 4444461 w 5830857"/>
              <a:gd name="connsiteY885" fmla="*/ 1310092 h 5809606"/>
              <a:gd name="connsiteX886" fmla="*/ 4441031 w 5830857"/>
              <a:gd name="connsiteY886" fmla="*/ 1952458 h 5809606"/>
              <a:gd name="connsiteX887" fmla="*/ 4433412 w 5830857"/>
              <a:gd name="connsiteY887" fmla="*/ 1944648 h 5809606"/>
              <a:gd name="connsiteX888" fmla="*/ 4442270 w 5830857"/>
              <a:gd name="connsiteY888" fmla="*/ 1935123 h 5809606"/>
              <a:gd name="connsiteX889" fmla="*/ 4450937 w 5830857"/>
              <a:gd name="connsiteY889" fmla="*/ 1943505 h 5809606"/>
              <a:gd name="connsiteX890" fmla="*/ 4441412 w 5830857"/>
              <a:gd name="connsiteY890" fmla="*/ 1952553 h 5809606"/>
              <a:gd name="connsiteX891" fmla="*/ 4444842 w 5830857"/>
              <a:gd name="connsiteY891" fmla="*/ 3668482 h 5809606"/>
              <a:gd name="connsiteX892" fmla="*/ 4442174 w 5830857"/>
              <a:gd name="connsiteY892" fmla="*/ 3671149 h 5809606"/>
              <a:gd name="connsiteX893" fmla="*/ 4437222 w 5830857"/>
              <a:gd name="connsiteY893" fmla="*/ 3665815 h 5809606"/>
              <a:gd name="connsiteX894" fmla="*/ 4439508 w 5830857"/>
              <a:gd name="connsiteY894" fmla="*/ 3663434 h 5809606"/>
              <a:gd name="connsiteX895" fmla="*/ 4444842 w 5830857"/>
              <a:gd name="connsiteY895" fmla="*/ 3668482 h 5809606"/>
              <a:gd name="connsiteX896" fmla="*/ 4442174 w 5830857"/>
              <a:gd name="connsiteY896" fmla="*/ 3941659 h 5809606"/>
              <a:gd name="connsiteX897" fmla="*/ 4457510 w 5830857"/>
              <a:gd name="connsiteY897" fmla="*/ 3956137 h 5809606"/>
              <a:gd name="connsiteX898" fmla="*/ 4442841 w 5830857"/>
              <a:gd name="connsiteY898" fmla="*/ 3970234 h 5809606"/>
              <a:gd name="connsiteX899" fmla="*/ 4429601 w 5830857"/>
              <a:gd name="connsiteY899" fmla="*/ 3955375 h 5809606"/>
              <a:gd name="connsiteX900" fmla="*/ 4442079 w 5830857"/>
              <a:gd name="connsiteY900" fmla="*/ 3942421 h 5809606"/>
              <a:gd name="connsiteX901" fmla="*/ 4442174 w 5830857"/>
              <a:gd name="connsiteY901" fmla="*/ 1677471 h 5809606"/>
              <a:gd name="connsiteX902" fmla="*/ 4420267 w 5830857"/>
              <a:gd name="connsiteY902" fmla="*/ 1656516 h 5809606"/>
              <a:gd name="connsiteX903" fmla="*/ 4442841 w 5830857"/>
              <a:gd name="connsiteY903" fmla="*/ 1630704 h 5809606"/>
              <a:gd name="connsiteX904" fmla="*/ 4467130 w 5830857"/>
              <a:gd name="connsiteY904" fmla="*/ 1654802 h 5809606"/>
              <a:gd name="connsiteX905" fmla="*/ 4441317 w 5830857"/>
              <a:gd name="connsiteY905" fmla="*/ 1677567 h 5809606"/>
              <a:gd name="connsiteX906" fmla="*/ 4442174 w 5830857"/>
              <a:gd name="connsiteY906" fmla="*/ 4215408 h 5809606"/>
              <a:gd name="connsiteX907" fmla="*/ 4477798 w 5830857"/>
              <a:gd name="connsiteY907" fmla="*/ 4245602 h 5809606"/>
              <a:gd name="connsiteX908" fmla="*/ 4443698 w 5830857"/>
              <a:gd name="connsiteY908" fmla="*/ 4279702 h 5809606"/>
              <a:gd name="connsiteX909" fmla="*/ 4413694 w 5830857"/>
              <a:gd name="connsiteY909" fmla="*/ 4244173 h 5809606"/>
              <a:gd name="connsiteX910" fmla="*/ 4443031 w 5830857"/>
              <a:gd name="connsiteY910" fmla="*/ 4215598 h 5809606"/>
              <a:gd name="connsiteX911" fmla="*/ 4442841 w 5830857"/>
              <a:gd name="connsiteY911" fmla="*/ 4614315 h 5809606"/>
              <a:gd name="connsiteX912" fmla="*/ 4384834 w 5830857"/>
              <a:gd name="connsiteY912" fmla="*/ 4534305 h 5809606"/>
              <a:gd name="connsiteX913" fmla="*/ 4443889 w 5830857"/>
              <a:gd name="connsiteY913" fmla="*/ 4477155 h 5809606"/>
              <a:gd name="connsiteX914" fmla="*/ 4520089 w 5830857"/>
              <a:gd name="connsiteY914" fmla="*/ 4534305 h 5809606"/>
              <a:gd name="connsiteX915" fmla="*/ 4443031 w 5830857"/>
              <a:gd name="connsiteY915" fmla="*/ 4614886 h 5809606"/>
              <a:gd name="connsiteX916" fmla="*/ 4731735 w 5830857"/>
              <a:gd name="connsiteY916" fmla="*/ 1596223 h 5809606"/>
              <a:gd name="connsiteX917" fmla="*/ 4790218 w 5830857"/>
              <a:gd name="connsiteY917" fmla="*/ 1653373 h 5809606"/>
              <a:gd name="connsiteX918" fmla="*/ 4730687 w 5830857"/>
              <a:gd name="connsiteY918" fmla="*/ 1700998 h 5809606"/>
              <a:gd name="connsiteX919" fmla="*/ 4685634 w 5830857"/>
              <a:gd name="connsiteY919" fmla="*/ 1654707 h 5809606"/>
              <a:gd name="connsiteX920" fmla="*/ 4731735 w 5830857"/>
              <a:gd name="connsiteY920" fmla="*/ 1596318 h 5809606"/>
              <a:gd name="connsiteX921" fmla="*/ 4728115 w 5830857"/>
              <a:gd name="connsiteY921" fmla="*/ 3085171 h 5809606"/>
              <a:gd name="connsiteX922" fmla="*/ 4737640 w 5830857"/>
              <a:gd name="connsiteY922" fmla="*/ 3093839 h 5809606"/>
              <a:gd name="connsiteX923" fmla="*/ 4729067 w 5830857"/>
              <a:gd name="connsiteY923" fmla="*/ 3101840 h 5809606"/>
              <a:gd name="connsiteX924" fmla="*/ 4720591 w 5830857"/>
              <a:gd name="connsiteY924" fmla="*/ 3093077 h 5809606"/>
              <a:gd name="connsiteX925" fmla="*/ 4728210 w 5830857"/>
              <a:gd name="connsiteY925" fmla="*/ 3085171 h 5809606"/>
              <a:gd name="connsiteX926" fmla="*/ 4720876 w 5830857"/>
              <a:gd name="connsiteY926" fmla="*/ 2805708 h 5809606"/>
              <a:gd name="connsiteX927" fmla="*/ 4728210 w 5830857"/>
              <a:gd name="connsiteY927" fmla="*/ 2797993 h 5809606"/>
              <a:gd name="connsiteX928" fmla="*/ 4736402 w 5830857"/>
              <a:gd name="connsiteY928" fmla="*/ 2805613 h 5809606"/>
              <a:gd name="connsiteX929" fmla="*/ 4728115 w 5830857"/>
              <a:gd name="connsiteY929" fmla="*/ 2813328 h 5809606"/>
              <a:gd name="connsiteX930" fmla="*/ 4721638 w 5830857"/>
              <a:gd name="connsiteY930" fmla="*/ 2806184 h 5809606"/>
              <a:gd name="connsiteX931" fmla="*/ 4728020 w 5830857"/>
              <a:gd name="connsiteY931" fmla="*/ 2529483 h 5809606"/>
              <a:gd name="connsiteX932" fmla="*/ 4718495 w 5830857"/>
              <a:gd name="connsiteY932" fmla="*/ 2519291 h 5809606"/>
              <a:gd name="connsiteX933" fmla="*/ 4729449 w 5830857"/>
              <a:gd name="connsiteY933" fmla="*/ 2508242 h 5809606"/>
              <a:gd name="connsiteX934" fmla="*/ 4740498 w 5830857"/>
              <a:gd name="connsiteY934" fmla="*/ 2519291 h 5809606"/>
              <a:gd name="connsiteX935" fmla="*/ 4729067 w 5830857"/>
              <a:gd name="connsiteY935" fmla="*/ 2529959 h 5809606"/>
              <a:gd name="connsiteX936" fmla="*/ 4728972 w 5830857"/>
              <a:gd name="connsiteY936" fmla="*/ 3368254 h 5809606"/>
              <a:gd name="connsiteX937" fmla="*/ 4742783 w 5830857"/>
              <a:gd name="connsiteY937" fmla="*/ 3380732 h 5809606"/>
              <a:gd name="connsiteX938" fmla="*/ 4729353 w 5830857"/>
              <a:gd name="connsiteY938" fmla="*/ 3393495 h 5809606"/>
              <a:gd name="connsiteX939" fmla="*/ 4717447 w 5830857"/>
              <a:gd name="connsiteY939" fmla="*/ 3380446 h 5809606"/>
              <a:gd name="connsiteX940" fmla="*/ 4728401 w 5830857"/>
              <a:gd name="connsiteY940" fmla="*/ 3368254 h 5809606"/>
              <a:gd name="connsiteX941" fmla="*/ 4728972 w 5830857"/>
              <a:gd name="connsiteY941" fmla="*/ 2248019 h 5809606"/>
              <a:gd name="connsiteX942" fmla="*/ 4714113 w 5830857"/>
              <a:gd name="connsiteY942" fmla="*/ 2232303 h 5809606"/>
              <a:gd name="connsiteX943" fmla="*/ 4731734 w 5830857"/>
              <a:gd name="connsiteY943" fmla="*/ 2213253 h 5809606"/>
              <a:gd name="connsiteX944" fmla="*/ 4750117 w 5830857"/>
              <a:gd name="connsiteY944" fmla="*/ 2230779 h 5809606"/>
              <a:gd name="connsiteX945" fmla="*/ 4729638 w 5830857"/>
              <a:gd name="connsiteY945" fmla="*/ 2248686 h 5809606"/>
              <a:gd name="connsiteX946" fmla="*/ 4728972 w 5830857"/>
              <a:gd name="connsiteY946" fmla="*/ 3648194 h 5809606"/>
              <a:gd name="connsiteX947" fmla="*/ 4753547 w 5830857"/>
              <a:gd name="connsiteY947" fmla="*/ 3670197 h 5809606"/>
              <a:gd name="connsiteX948" fmla="*/ 4730306 w 5830857"/>
              <a:gd name="connsiteY948" fmla="*/ 3692962 h 5809606"/>
              <a:gd name="connsiteX949" fmla="*/ 4709255 w 5830857"/>
              <a:gd name="connsiteY949" fmla="*/ 3668959 h 5809606"/>
              <a:gd name="connsiteX950" fmla="*/ 4728972 w 5830857"/>
              <a:gd name="connsiteY950" fmla="*/ 3648194 h 5809606"/>
              <a:gd name="connsiteX951" fmla="*/ 4730877 w 5830857"/>
              <a:gd name="connsiteY951" fmla="*/ 1972746 h 5809606"/>
              <a:gd name="connsiteX952" fmla="*/ 4703254 w 5830857"/>
              <a:gd name="connsiteY952" fmla="*/ 1944171 h 5809606"/>
              <a:gd name="connsiteX953" fmla="*/ 4730877 w 5830857"/>
              <a:gd name="connsiteY953" fmla="*/ 1912358 h 5809606"/>
              <a:gd name="connsiteX954" fmla="*/ 4764691 w 5830857"/>
              <a:gd name="connsiteY954" fmla="*/ 1944457 h 5809606"/>
              <a:gd name="connsiteX955" fmla="*/ 4730973 w 5830857"/>
              <a:gd name="connsiteY955" fmla="*/ 1973032 h 5809606"/>
              <a:gd name="connsiteX956" fmla="*/ 4730306 w 5830857"/>
              <a:gd name="connsiteY956" fmla="*/ 3921276 h 5809606"/>
              <a:gd name="connsiteX957" fmla="*/ 4775930 w 5830857"/>
              <a:gd name="connsiteY957" fmla="*/ 3959376 h 5809606"/>
              <a:gd name="connsiteX958" fmla="*/ 4732877 w 5830857"/>
              <a:gd name="connsiteY958" fmla="*/ 4000047 h 5809606"/>
              <a:gd name="connsiteX959" fmla="*/ 4696301 w 5830857"/>
              <a:gd name="connsiteY959" fmla="*/ 3956804 h 5809606"/>
              <a:gd name="connsiteX960" fmla="*/ 4730305 w 5830857"/>
              <a:gd name="connsiteY960" fmla="*/ 3921371 h 5809606"/>
              <a:gd name="connsiteX961" fmla="*/ 4731925 w 5830857"/>
              <a:gd name="connsiteY961" fmla="*/ 4321326 h 5809606"/>
              <a:gd name="connsiteX962" fmla="*/ 4674775 w 5830857"/>
              <a:gd name="connsiteY962" fmla="*/ 4246364 h 5809606"/>
              <a:gd name="connsiteX963" fmla="*/ 4732592 w 5830857"/>
              <a:gd name="connsiteY963" fmla="*/ 4186261 h 5809606"/>
              <a:gd name="connsiteX964" fmla="*/ 4812602 w 5830857"/>
              <a:gd name="connsiteY964" fmla="*/ 4244745 h 5809606"/>
              <a:gd name="connsiteX965" fmla="*/ 4731830 w 5830857"/>
              <a:gd name="connsiteY965" fmla="*/ 4320945 h 5809606"/>
              <a:gd name="connsiteX966" fmla="*/ 5019199 w 5830857"/>
              <a:gd name="connsiteY966" fmla="*/ 1867971 h 5809606"/>
              <a:gd name="connsiteX967" fmla="*/ 5054727 w 5830857"/>
              <a:gd name="connsiteY967" fmla="*/ 1914739 h 5809606"/>
              <a:gd name="connsiteX968" fmla="*/ 5106067 w 5830857"/>
              <a:gd name="connsiteY968" fmla="*/ 1943314 h 5809606"/>
              <a:gd name="connsiteX969" fmla="*/ 5019294 w 5830857"/>
              <a:gd name="connsiteY969" fmla="*/ 2007322 h 5809606"/>
              <a:gd name="connsiteX970" fmla="*/ 4960715 w 5830857"/>
              <a:gd name="connsiteY970" fmla="*/ 1943695 h 5809606"/>
              <a:gd name="connsiteX971" fmla="*/ 5019866 w 5830857"/>
              <a:gd name="connsiteY971" fmla="*/ 1867495 h 5809606"/>
              <a:gd name="connsiteX972" fmla="*/ 5017865 w 5830857"/>
              <a:gd name="connsiteY972" fmla="*/ 3059740 h 5809606"/>
              <a:gd name="connsiteX973" fmla="*/ 5056728 w 5830857"/>
              <a:gd name="connsiteY973" fmla="*/ 3093553 h 5809606"/>
              <a:gd name="connsiteX974" fmla="*/ 5017580 w 5830857"/>
              <a:gd name="connsiteY974" fmla="*/ 3128891 h 5809606"/>
              <a:gd name="connsiteX975" fmla="*/ 4986719 w 5830857"/>
              <a:gd name="connsiteY975" fmla="*/ 3094029 h 5809606"/>
              <a:gd name="connsiteX976" fmla="*/ 5017866 w 5830857"/>
              <a:gd name="connsiteY976" fmla="*/ 3059644 h 5809606"/>
              <a:gd name="connsiteX977" fmla="*/ 4988528 w 5830857"/>
              <a:gd name="connsiteY977" fmla="*/ 2805708 h 5809606"/>
              <a:gd name="connsiteX978" fmla="*/ 5018913 w 5830857"/>
              <a:gd name="connsiteY978" fmla="*/ 2772084 h 5809606"/>
              <a:gd name="connsiteX979" fmla="*/ 5057013 w 5830857"/>
              <a:gd name="connsiteY979" fmla="*/ 2805708 h 5809606"/>
              <a:gd name="connsiteX980" fmla="*/ 5018913 w 5830857"/>
              <a:gd name="connsiteY980" fmla="*/ 2838759 h 5809606"/>
              <a:gd name="connsiteX981" fmla="*/ 4988433 w 5830857"/>
              <a:gd name="connsiteY981" fmla="*/ 2805041 h 5809606"/>
              <a:gd name="connsiteX982" fmla="*/ 5018723 w 5830857"/>
              <a:gd name="connsiteY982" fmla="*/ 2555486 h 5809606"/>
              <a:gd name="connsiteX983" fmla="*/ 4985005 w 5830857"/>
              <a:gd name="connsiteY983" fmla="*/ 2518815 h 5809606"/>
              <a:gd name="connsiteX984" fmla="*/ 5019294 w 5830857"/>
              <a:gd name="connsiteY984" fmla="*/ 2479381 h 5809606"/>
              <a:gd name="connsiteX985" fmla="*/ 5063395 w 5830857"/>
              <a:gd name="connsiteY985" fmla="*/ 2518053 h 5809606"/>
              <a:gd name="connsiteX986" fmla="*/ 5019294 w 5830857"/>
              <a:gd name="connsiteY986" fmla="*/ 2555391 h 5809606"/>
              <a:gd name="connsiteX987" fmla="*/ 5018723 w 5830857"/>
              <a:gd name="connsiteY987" fmla="*/ 3341203 h 5809606"/>
              <a:gd name="connsiteX988" fmla="*/ 5068634 w 5830857"/>
              <a:gd name="connsiteY988" fmla="*/ 3383113 h 5809606"/>
              <a:gd name="connsiteX989" fmla="*/ 5020533 w 5830857"/>
              <a:gd name="connsiteY989" fmla="*/ 3425404 h 5809606"/>
              <a:gd name="connsiteX990" fmla="*/ 4982433 w 5830857"/>
              <a:gd name="connsiteY990" fmla="*/ 3380542 h 5809606"/>
              <a:gd name="connsiteX991" fmla="*/ 5018628 w 5830857"/>
              <a:gd name="connsiteY991" fmla="*/ 3341013 h 5809606"/>
              <a:gd name="connsiteX992" fmla="*/ 5019580 w 5830857"/>
              <a:gd name="connsiteY992" fmla="*/ 2276689 h 5809606"/>
              <a:gd name="connsiteX993" fmla="*/ 4976337 w 5830857"/>
              <a:gd name="connsiteY993" fmla="*/ 2229731 h 5809606"/>
              <a:gd name="connsiteX994" fmla="*/ 5019294 w 5830857"/>
              <a:gd name="connsiteY994" fmla="*/ 2177534 h 5809606"/>
              <a:gd name="connsiteX995" fmla="*/ 5077778 w 5830857"/>
              <a:gd name="connsiteY995" fmla="*/ 2229636 h 5809606"/>
              <a:gd name="connsiteX996" fmla="*/ 5019294 w 5830857"/>
              <a:gd name="connsiteY996" fmla="*/ 2276594 h 5809606"/>
              <a:gd name="connsiteX997" fmla="*/ 5020533 w 5830857"/>
              <a:gd name="connsiteY997" fmla="*/ 3615904 h 5809606"/>
              <a:gd name="connsiteX998" fmla="*/ 5088351 w 5830857"/>
              <a:gd name="connsiteY998" fmla="*/ 3668387 h 5809606"/>
              <a:gd name="connsiteX999" fmla="*/ 5018914 w 5830857"/>
              <a:gd name="connsiteY999" fmla="*/ 3728680 h 5809606"/>
              <a:gd name="connsiteX1000" fmla="*/ 4971289 w 5830857"/>
              <a:gd name="connsiteY1000" fmla="*/ 3669911 h 5809606"/>
              <a:gd name="connsiteX1001" fmla="*/ 5020343 w 5830857"/>
              <a:gd name="connsiteY1001" fmla="*/ 3615809 h 5809606"/>
              <a:gd name="connsiteX1002" fmla="*/ 5017675 w 5830857"/>
              <a:gd name="connsiteY1002" fmla="*/ 4052435 h 5809606"/>
              <a:gd name="connsiteX1003" fmla="*/ 4949095 w 5830857"/>
              <a:gd name="connsiteY1003" fmla="*/ 3958233 h 5809606"/>
              <a:gd name="connsiteX1004" fmla="*/ 5018913 w 5830857"/>
              <a:gd name="connsiteY1004" fmla="*/ 3884319 h 5809606"/>
              <a:gd name="connsiteX1005" fmla="*/ 5067396 w 5830857"/>
              <a:gd name="connsiteY1005" fmla="*/ 3934134 h 5809606"/>
              <a:gd name="connsiteX1006" fmla="*/ 5133023 w 5830857"/>
              <a:gd name="connsiteY1006" fmla="*/ 3956804 h 5809606"/>
              <a:gd name="connsiteX1007" fmla="*/ 5017580 w 5830857"/>
              <a:gd name="connsiteY1007" fmla="*/ 4052054 h 5809606"/>
              <a:gd name="connsiteX1008" fmla="*/ 5720525 w 5830857"/>
              <a:gd name="connsiteY1008" fmla="*/ 2839902 h 5809606"/>
              <a:gd name="connsiteX1009" fmla="*/ 5610522 w 5830857"/>
              <a:gd name="connsiteY1009" fmla="*/ 2950308 h 5809606"/>
              <a:gd name="connsiteX1010" fmla="*/ 5612702 w 5830857"/>
              <a:gd name="connsiteY1010" fmla="*/ 2971919 h 5809606"/>
              <a:gd name="connsiteX1011" fmla="*/ 5742413 w 5830857"/>
              <a:gd name="connsiteY1011" fmla="*/ 3057833 h 5809606"/>
              <a:gd name="connsiteX1012" fmla="*/ 5812727 w 5830857"/>
              <a:gd name="connsiteY1012" fmla="*/ 3010019 h 5809606"/>
              <a:gd name="connsiteX1013" fmla="*/ 5781315 w 5830857"/>
              <a:gd name="connsiteY1013" fmla="*/ 2857640 h 5809606"/>
              <a:gd name="connsiteX1014" fmla="*/ 5720620 w 5830857"/>
              <a:gd name="connsiteY1014" fmla="*/ 2839522 h 5809606"/>
              <a:gd name="connsiteX1015" fmla="*/ 287846 w 5830857"/>
              <a:gd name="connsiteY1015" fmla="*/ 3144322 h 5809606"/>
              <a:gd name="connsiteX1016" fmla="*/ 196772 w 5830857"/>
              <a:gd name="connsiteY1016" fmla="*/ 3234984 h 5809606"/>
              <a:gd name="connsiteX1017" fmla="*/ 287434 w 5830857"/>
              <a:gd name="connsiteY1017" fmla="*/ 3326058 h 5809606"/>
              <a:gd name="connsiteX1018" fmla="*/ 378508 w 5830857"/>
              <a:gd name="connsiteY1018" fmla="*/ 3235395 h 5809606"/>
              <a:gd name="connsiteX1019" fmla="*/ 351758 w 5830857"/>
              <a:gd name="connsiteY1019" fmla="*/ 3170801 h 5809606"/>
              <a:gd name="connsiteX1020" fmla="*/ 287846 w 5830857"/>
              <a:gd name="connsiteY1020" fmla="*/ 3144322 h 5809606"/>
              <a:gd name="connsiteX1021" fmla="*/ 574072 w 5830857"/>
              <a:gd name="connsiteY1021" fmla="*/ 3115175 h 5809606"/>
              <a:gd name="connsiteX1022" fmla="*/ 488918 w 5830857"/>
              <a:gd name="connsiteY1022" fmla="*/ 3149560 h 5809606"/>
              <a:gd name="connsiteX1023" fmla="*/ 462725 w 5830857"/>
              <a:gd name="connsiteY1023" fmla="*/ 3188422 h 5809606"/>
              <a:gd name="connsiteX1024" fmla="*/ 453676 w 5830857"/>
              <a:gd name="connsiteY1024" fmla="*/ 3234333 h 5809606"/>
              <a:gd name="connsiteX1025" fmla="*/ 572828 w 5830857"/>
              <a:gd name="connsiteY1025" fmla="*/ 3356149 h 5809606"/>
              <a:gd name="connsiteX1026" fmla="*/ 694644 w 5830857"/>
              <a:gd name="connsiteY1026" fmla="*/ 3236997 h 5809606"/>
              <a:gd name="connsiteX1027" fmla="*/ 575492 w 5830857"/>
              <a:gd name="connsiteY1027" fmla="*/ 3115181 h 5809606"/>
              <a:gd name="connsiteX1028" fmla="*/ 574739 w 5830857"/>
              <a:gd name="connsiteY1028" fmla="*/ 3115175 h 5809606"/>
              <a:gd name="connsiteX1029" fmla="*/ 5720430 w 5830857"/>
              <a:gd name="connsiteY1029" fmla="*/ 3128319 h 5809606"/>
              <a:gd name="connsiteX1030" fmla="*/ 5644896 w 5830857"/>
              <a:gd name="connsiteY1030" fmla="*/ 3158895 h 5809606"/>
              <a:gd name="connsiteX1031" fmla="*/ 5621560 w 5830857"/>
              <a:gd name="connsiteY1031" fmla="*/ 3193375 h 5809606"/>
              <a:gd name="connsiteX1032" fmla="*/ 5613369 w 5830857"/>
              <a:gd name="connsiteY1032" fmla="*/ 3234047 h 5809606"/>
              <a:gd name="connsiteX1033" fmla="*/ 5621179 w 5830857"/>
              <a:gd name="connsiteY1033" fmla="*/ 3275385 h 5809606"/>
              <a:gd name="connsiteX1034" fmla="*/ 5644325 w 5830857"/>
              <a:gd name="connsiteY1034" fmla="*/ 3310342 h 5809606"/>
              <a:gd name="connsiteX1035" fmla="*/ 5679281 w 5830857"/>
              <a:gd name="connsiteY1035" fmla="*/ 3333678 h 5809606"/>
              <a:gd name="connsiteX1036" fmla="*/ 5796439 w 5830857"/>
              <a:gd name="connsiteY1036" fmla="*/ 3310247 h 5809606"/>
              <a:gd name="connsiteX1037" fmla="*/ 5819680 w 5830857"/>
              <a:gd name="connsiteY1037" fmla="*/ 3275290 h 5809606"/>
              <a:gd name="connsiteX1038" fmla="*/ 5761431 w 5830857"/>
              <a:gd name="connsiteY1038" fmla="*/ 3136266 h 5809606"/>
              <a:gd name="connsiteX1039" fmla="*/ 5720525 w 5830857"/>
              <a:gd name="connsiteY1039" fmla="*/ 3128319 h 5809606"/>
              <a:gd name="connsiteX1040" fmla="*/ 574072 w 5830857"/>
              <a:gd name="connsiteY1040" fmla="*/ 3403878 h 5809606"/>
              <a:gd name="connsiteX1041" fmla="*/ 529495 w 5830857"/>
              <a:gd name="connsiteY1041" fmla="*/ 3412355 h 5809606"/>
              <a:gd name="connsiteX1042" fmla="*/ 461201 w 5830857"/>
              <a:gd name="connsiteY1042" fmla="*/ 3564936 h 5809606"/>
              <a:gd name="connsiteX1043" fmla="*/ 613782 w 5830857"/>
              <a:gd name="connsiteY1043" fmla="*/ 3633230 h 5809606"/>
              <a:gd name="connsiteX1044" fmla="*/ 689801 w 5830857"/>
              <a:gd name="connsiteY1044" fmla="*/ 3519607 h 5809606"/>
              <a:gd name="connsiteX1045" fmla="*/ 656178 w 5830857"/>
              <a:gd name="connsiteY1045" fmla="*/ 3437501 h 5809606"/>
              <a:gd name="connsiteX1046" fmla="*/ 618554 w 5830857"/>
              <a:gd name="connsiteY1046" fmla="*/ 3412450 h 5809606"/>
              <a:gd name="connsiteX1047" fmla="*/ 574072 w 5830857"/>
              <a:gd name="connsiteY1047" fmla="*/ 3403878 h 5809606"/>
              <a:gd name="connsiteX1048" fmla="*/ 574072 w 5830857"/>
              <a:gd name="connsiteY1048" fmla="*/ 3699153 h 5809606"/>
              <a:gd name="connsiteX1049" fmla="*/ 468154 w 5830857"/>
              <a:gd name="connsiteY1049" fmla="*/ 3783735 h 5809606"/>
              <a:gd name="connsiteX1050" fmla="*/ 550397 w 5830857"/>
              <a:gd name="connsiteY1050" fmla="*/ 3910537 h 5809606"/>
              <a:gd name="connsiteX1051" fmla="*/ 677199 w 5830857"/>
              <a:gd name="connsiteY1051" fmla="*/ 3828294 h 5809606"/>
              <a:gd name="connsiteX1052" fmla="*/ 594956 w 5830857"/>
              <a:gd name="connsiteY1052" fmla="*/ 3701492 h 5809606"/>
              <a:gd name="connsiteX1053" fmla="*/ 574072 w 5830857"/>
              <a:gd name="connsiteY1053" fmla="*/ 3699153 h 5809606"/>
              <a:gd name="connsiteX1054" fmla="*/ 5433537 w 5830857"/>
              <a:gd name="connsiteY1054" fmla="*/ 3683246 h 5809606"/>
              <a:gd name="connsiteX1055" fmla="*/ 5310569 w 5830857"/>
              <a:gd name="connsiteY1055" fmla="*/ 3806214 h 5809606"/>
              <a:gd name="connsiteX1056" fmla="*/ 5433537 w 5830857"/>
              <a:gd name="connsiteY1056" fmla="*/ 3929182 h 5809606"/>
              <a:gd name="connsiteX1057" fmla="*/ 5481162 w 5830857"/>
              <a:gd name="connsiteY1057" fmla="*/ 3919657 h 5809606"/>
              <a:gd name="connsiteX1058" fmla="*/ 5521167 w 5830857"/>
              <a:gd name="connsiteY1058" fmla="*/ 3892891 h 5809606"/>
              <a:gd name="connsiteX1059" fmla="*/ 5547741 w 5830857"/>
              <a:gd name="connsiteY1059" fmla="*/ 3852696 h 5809606"/>
              <a:gd name="connsiteX1060" fmla="*/ 5480991 w 5830857"/>
              <a:gd name="connsiteY1060" fmla="*/ 3692406 h 5809606"/>
              <a:gd name="connsiteX1061" fmla="*/ 5433441 w 5830857"/>
              <a:gd name="connsiteY1061" fmla="*/ 3683151 h 5809606"/>
              <a:gd name="connsiteX1062" fmla="*/ 573977 w 5830857"/>
              <a:gd name="connsiteY1062" fmla="*/ 3997190 h 5809606"/>
              <a:gd name="connsiteX1063" fmla="*/ 477263 w 5830857"/>
              <a:gd name="connsiteY1063" fmla="*/ 4090954 h 5809606"/>
              <a:gd name="connsiteX1064" fmla="*/ 571027 w 5830857"/>
              <a:gd name="connsiteY1064" fmla="*/ 4187667 h 5809606"/>
              <a:gd name="connsiteX1065" fmla="*/ 594836 w 5830857"/>
              <a:gd name="connsiteY1065" fmla="*/ 4185023 h 5809606"/>
              <a:gd name="connsiteX1066" fmla="*/ 630555 w 5830857"/>
              <a:gd name="connsiteY1066" fmla="*/ 4168545 h 5809606"/>
              <a:gd name="connsiteX1067" fmla="*/ 668655 w 5830857"/>
              <a:gd name="connsiteY1067" fmla="*/ 4101870 h 5809606"/>
              <a:gd name="connsiteX1068" fmla="*/ 612743 w 5830857"/>
              <a:gd name="connsiteY1068" fmla="*/ 4005763 h 5809606"/>
              <a:gd name="connsiteX1069" fmla="*/ 574643 w 5830857"/>
              <a:gd name="connsiteY1069" fmla="*/ 3997571 h 5809606"/>
              <a:gd name="connsiteX1070" fmla="*/ 860870 w 5830857"/>
              <a:gd name="connsiteY1070" fmla="*/ 3972901 h 5809606"/>
              <a:gd name="connsiteX1071" fmla="*/ 740983 w 5830857"/>
              <a:gd name="connsiteY1071" fmla="*/ 4091900 h 5809606"/>
              <a:gd name="connsiteX1072" fmla="*/ 815054 w 5830857"/>
              <a:gd name="connsiteY1072" fmla="*/ 4202835 h 5809606"/>
              <a:gd name="connsiteX1073" fmla="*/ 971302 w 5830857"/>
              <a:gd name="connsiteY1073" fmla="*/ 4138293 h 5809606"/>
              <a:gd name="connsiteX1074" fmla="*/ 906761 w 5830857"/>
              <a:gd name="connsiteY1074" fmla="*/ 3982045 h 5809606"/>
              <a:gd name="connsiteX1075" fmla="*/ 860870 w 5830857"/>
              <a:gd name="connsiteY1075" fmla="*/ 3972901 h 5809606"/>
              <a:gd name="connsiteX1076" fmla="*/ 5434584 w 5830857"/>
              <a:gd name="connsiteY1076" fmla="*/ 3983950 h 5809606"/>
              <a:gd name="connsiteX1077" fmla="*/ 5324619 w 5830857"/>
              <a:gd name="connsiteY1077" fmla="*/ 4102427 h 5809606"/>
              <a:gd name="connsiteX1078" fmla="*/ 5353717 w 5830857"/>
              <a:gd name="connsiteY1078" fmla="*/ 4174450 h 5809606"/>
              <a:gd name="connsiteX1079" fmla="*/ 5509476 w 5830857"/>
              <a:gd name="connsiteY1079" fmla="*/ 4179855 h 5809606"/>
              <a:gd name="connsiteX1080" fmla="*/ 5514880 w 5830857"/>
              <a:gd name="connsiteY1080" fmla="*/ 4174450 h 5809606"/>
              <a:gd name="connsiteX1081" fmla="*/ 5544122 w 5830857"/>
              <a:gd name="connsiteY1081" fmla="*/ 4091583 h 5809606"/>
              <a:gd name="connsiteX1082" fmla="*/ 5434584 w 5830857"/>
              <a:gd name="connsiteY1082" fmla="*/ 3983760 h 5809606"/>
              <a:gd name="connsiteX1083" fmla="*/ 860203 w 5830857"/>
              <a:gd name="connsiteY1083" fmla="*/ 4271415 h 5809606"/>
              <a:gd name="connsiteX1084" fmla="*/ 754285 w 5830857"/>
              <a:gd name="connsiteY1084" fmla="*/ 4357140 h 5809606"/>
              <a:gd name="connsiteX1085" fmla="*/ 817626 w 5830857"/>
              <a:gd name="connsiteY1085" fmla="*/ 4477536 h 5809606"/>
              <a:gd name="connsiteX1086" fmla="*/ 958073 w 5830857"/>
              <a:gd name="connsiteY1086" fmla="*/ 4420619 h 5809606"/>
              <a:gd name="connsiteX1087" fmla="*/ 901156 w 5830857"/>
              <a:gd name="connsiteY1087" fmla="*/ 4280172 h 5809606"/>
              <a:gd name="connsiteX1088" fmla="*/ 860203 w 5830857"/>
              <a:gd name="connsiteY1088" fmla="*/ 4271701 h 5809606"/>
              <a:gd name="connsiteX1089" fmla="*/ 1146429 w 5830857"/>
              <a:gd name="connsiteY1089" fmla="*/ 4247317 h 5809606"/>
              <a:gd name="connsiteX1090" fmla="*/ 1015460 w 5830857"/>
              <a:gd name="connsiteY1090" fmla="*/ 4378571 h 5809606"/>
              <a:gd name="connsiteX1091" fmla="*/ 1024985 w 5830857"/>
              <a:gd name="connsiteY1091" fmla="*/ 4428577 h 5809606"/>
              <a:gd name="connsiteX1092" fmla="*/ 1053560 w 5830857"/>
              <a:gd name="connsiteY1092" fmla="*/ 4470964 h 5809606"/>
              <a:gd name="connsiteX1093" fmla="*/ 1096042 w 5830857"/>
              <a:gd name="connsiteY1093" fmla="*/ 4499539 h 5809606"/>
              <a:gd name="connsiteX1094" fmla="*/ 1158907 w 5830857"/>
              <a:gd name="connsiteY1094" fmla="*/ 4508492 h 5809606"/>
              <a:gd name="connsiteX1095" fmla="*/ 1279806 w 5830857"/>
              <a:gd name="connsiteY1095" fmla="*/ 4368530 h 5809606"/>
              <a:gd name="connsiteX1096" fmla="*/ 1146429 w 5830857"/>
              <a:gd name="connsiteY1096" fmla="*/ 4247317 h 5809606"/>
              <a:gd name="connsiteX1097" fmla="*/ 5148072 w 5830857"/>
              <a:gd name="connsiteY1097" fmla="*/ 4258366 h 5809606"/>
              <a:gd name="connsiteX1098" fmla="*/ 5028943 w 5830857"/>
              <a:gd name="connsiteY1098" fmla="*/ 4379449 h 5809606"/>
              <a:gd name="connsiteX1099" fmla="*/ 5064538 w 5830857"/>
              <a:gd name="connsiteY1099" fmla="*/ 4463820 h 5809606"/>
              <a:gd name="connsiteX1100" fmla="*/ 5195316 w 5830857"/>
              <a:gd name="connsiteY1100" fmla="*/ 4489347 h 5809606"/>
              <a:gd name="connsiteX1101" fmla="*/ 5260086 w 5830857"/>
              <a:gd name="connsiteY1101" fmla="*/ 4332280 h 5809606"/>
              <a:gd name="connsiteX1102" fmla="*/ 5194459 w 5830857"/>
              <a:gd name="connsiteY1102" fmla="*/ 4267129 h 5809606"/>
              <a:gd name="connsiteX1103" fmla="*/ 5148072 w 5830857"/>
              <a:gd name="connsiteY1103" fmla="*/ 4258366 h 5809606"/>
              <a:gd name="connsiteX1104" fmla="*/ 1146429 w 5830857"/>
              <a:gd name="connsiteY1104" fmla="*/ 4554688 h 5809606"/>
              <a:gd name="connsiteX1105" fmla="*/ 1037867 w 5830857"/>
              <a:gd name="connsiteY1105" fmla="*/ 4665004 h 5809606"/>
              <a:gd name="connsiteX1106" fmla="*/ 1124617 w 5830857"/>
              <a:gd name="connsiteY1106" fmla="*/ 4771192 h 5809606"/>
              <a:gd name="connsiteX1107" fmla="*/ 1182814 w 5830857"/>
              <a:gd name="connsiteY1107" fmla="*/ 4766905 h 5809606"/>
              <a:gd name="connsiteX1108" fmla="*/ 1254252 w 5830857"/>
              <a:gd name="connsiteY1108" fmla="*/ 4680418 h 5809606"/>
              <a:gd name="connsiteX1109" fmla="*/ 1162743 w 5830857"/>
              <a:gd name="connsiteY1109" fmla="*/ 4555760 h 5809606"/>
              <a:gd name="connsiteX1110" fmla="*/ 1146715 w 5830857"/>
              <a:gd name="connsiteY1110" fmla="*/ 4554498 h 5809606"/>
              <a:gd name="connsiteX1111" fmla="*/ 1432179 w 5830857"/>
              <a:gd name="connsiteY1111" fmla="*/ 4531066 h 5809606"/>
              <a:gd name="connsiteX1112" fmla="*/ 1299208 w 5830857"/>
              <a:gd name="connsiteY1112" fmla="*/ 4662121 h 5809606"/>
              <a:gd name="connsiteX1113" fmla="*/ 1430263 w 5830857"/>
              <a:gd name="connsiteY1113" fmla="*/ 4795093 h 5809606"/>
              <a:gd name="connsiteX1114" fmla="*/ 1563234 w 5830857"/>
              <a:gd name="connsiteY1114" fmla="*/ 4664038 h 5809606"/>
              <a:gd name="connsiteX1115" fmla="*/ 1505617 w 5830857"/>
              <a:gd name="connsiteY1115" fmla="*/ 4554022 h 5809606"/>
              <a:gd name="connsiteX1116" fmla="*/ 1432751 w 5830857"/>
              <a:gd name="connsiteY1116" fmla="*/ 4531066 h 5809606"/>
              <a:gd name="connsiteX1117" fmla="*/ 4863084 w 5830857"/>
              <a:gd name="connsiteY1117" fmla="*/ 4541353 h 5809606"/>
              <a:gd name="connsiteX1118" fmla="*/ 4741047 w 5830857"/>
              <a:gd name="connsiteY1118" fmla="*/ 4664108 h 5809606"/>
              <a:gd name="connsiteX1119" fmla="*/ 4863801 w 5830857"/>
              <a:gd name="connsiteY1119" fmla="*/ 4786145 h 5809606"/>
              <a:gd name="connsiteX1120" fmla="*/ 4921186 w 5830857"/>
              <a:gd name="connsiteY1120" fmla="*/ 4771668 h 5809606"/>
              <a:gd name="connsiteX1121" fmla="*/ 4961858 w 5830857"/>
              <a:gd name="connsiteY1121" fmla="*/ 4736521 h 5809606"/>
              <a:gd name="connsiteX1122" fmla="*/ 4983576 w 5830857"/>
              <a:gd name="connsiteY1122" fmla="*/ 4687467 h 5809606"/>
              <a:gd name="connsiteX1123" fmla="*/ 4957953 w 5830857"/>
              <a:gd name="connsiteY1123" fmla="*/ 4585740 h 5809606"/>
              <a:gd name="connsiteX1124" fmla="*/ 4915472 w 5830857"/>
              <a:gd name="connsiteY1124" fmla="*/ 4552688 h 5809606"/>
              <a:gd name="connsiteX1125" fmla="*/ 4862989 w 5830857"/>
              <a:gd name="connsiteY1125" fmla="*/ 4541163 h 5809606"/>
              <a:gd name="connsiteX1126" fmla="*/ 1431798 w 5830857"/>
              <a:gd name="connsiteY1126" fmla="*/ 4840153 h 5809606"/>
              <a:gd name="connsiteX1127" fmla="*/ 1354169 w 5830857"/>
              <a:gd name="connsiteY1127" fmla="*/ 4871966 h 5809606"/>
              <a:gd name="connsiteX1128" fmla="*/ 1330357 w 5830857"/>
              <a:gd name="connsiteY1128" fmla="*/ 4907399 h 5809606"/>
              <a:gd name="connsiteX1129" fmla="*/ 1322451 w 5830857"/>
              <a:gd name="connsiteY1129" fmla="*/ 4959977 h 5809606"/>
              <a:gd name="connsiteX1130" fmla="*/ 1340454 w 5830857"/>
              <a:gd name="connsiteY1130" fmla="*/ 5010079 h 5809606"/>
              <a:gd name="connsiteX1131" fmla="*/ 1492148 w 5830857"/>
              <a:gd name="connsiteY1131" fmla="*/ 5040805 h 5809606"/>
              <a:gd name="connsiteX1132" fmla="*/ 1522874 w 5830857"/>
              <a:gd name="connsiteY1132" fmla="*/ 4889111 h 5809606"/>
              <a:gd name="connsiteX1133" fmla="*/ 1431798 w 5830857"/>
              <a:gd name="connsiteY1133" fmla="*/ 4840153 h 5809606"/>
              <a:gd name="connsiteX1134" fmla="*/ 1717548 w 5830857"/>
              <a:gd name="connsiteY1134" fmla="*/ 4823198 h 5809606"/>
              <a:gd name="connsiteX1135" fmla="*/ 1592213 w 5830857"/>
              <a:gd name="connsiteY1135" fmla="*/ 4951025 h 5809606"/>
              <a:gd name="connsiteX1136" fmla="*/ 1720040 w 5830857"/>
              <a:gd name="connsiteY1136" fmla="*/ 5076361 h 5809606"/>
              <a:gd name="connsiteX1137" fmla="*/ 1845375 w 5830857"/>
              <a:gd name="connsiteY1137" fmla="*/ 4948534 h 5809606"/>
              <a:gd name="connsiteX1138" fmla="*/ 1835372 w 5830857"/>
              <a:gd name="connsiteY1138" fmla="*/ 4900446 h 5809606"/>
              <a:gd name="connsiteX1139" fmla="*/ 1807464 w 5830857"/>
              <a:gd name="connsiteY1139" fmla="*/ 4859489 h 5809606"/>
              <a:gd name="connsiteX1140" fmla="*/ 1717548 w 5830857"/>
              <a:gd name="connsiteY1140" fmla="*/ 4823198 h 5809606"/>
              <a:gd name="connsiteX1141" fmla="*/ 4576001 w 5830857"/>
              <a:gd name="connsiteY1141" fmla="*/ 4829008 h 5809606"/>
              <a:gd name="connsiteX1142" fmla="*/ 4445144 w 5830857"/>
              <a:gd name="connsiteY1142" fmla="*/ 4939412 h 5809606"/>
              <a:gd name="connsiteX1143" fmla="*/ 4555548 w 5830857"/>
              <a:gd name="connsiteY1143" fmla="*/ 5070269 h 5809606"/>
              <a:gd name="connsiteX1144" fmla="*/ 4654868 w 5830857"/>
              <a:gd name="connsiteY1144" fmla="*/ 5031605 h 5809606"/>
              <a:gd name="connsiteX1145" fmla="*/ 4647461 w 5830857"/>
              <a:gd name="connsiteY1145" fmla="*/ 4860422 h 5809606"/>
              <a:gd name="connsiteX1146" fmla="*/ 4576001 w 5830857"/>
              <a:gd name="connsiteY1146" fmla="*/ 4829008 h 5809606"/>
              <a:gd name="connsiteX1147" fmla="*/ 1717739 w 5830857"/>
              <a:gd name="connsiteY1147" fmla="*/ 5133808 h 5809606"/>
              <a:gd name="connsiteX1148" fmla="*/ 1623060 w 5830857"/>
              <a:gd name="connsiteY1148" fmla="*/ 5196769 h 5809606"/>
              <a:gd name="connsiteX1149" fmla="*/ 1677537 w 5830857"/>
              <a:gd name="connsiteY1149" fmla="*/ 5331082 h 5809606"/>
              <a:gd name="connsiteX1150" fmla="*/ 1811851 w 5830857"/>
              <a:gd name="connsiteY1150" fmla="*/ 5276605 h 5809606"/>
              <a:gd name="connsiteX1151" fmla="*/ 1819942 w 5830857"/>
              <a:gd name="connsiteY1151" fmla="*/ 5235916 h 5809606"/>
              <a:gd name="connsiteX1152" fmla="*/ 1719558 w 5830857"/>
              <a:gd name="connsiteY1152" fmla="*/ 5133617 h 5809606"/>
              <a:gd name="connsiteX1153" fmla="*/ 1717548 w 5830857"/>
              <a:gd name="connsiteY1153" fmla="*/ 5133618 h 5809606"/>
              <a:gd name="connsiteX1154" fmla="*/ 2003774 w 5830857"/>
              <a:gd name="connsiteY1154" fmla="*/ 5119426 h 5809606"/>
              <a:gd name="connsiteX1155" fmla="*/ 1887188 w 5830857"/>
              <a:gd name="connsiteY1155" fmla="*/ 5236202 h 5809606"/>
              <a:gd name="connsiteX1156" fmla="*/ 2004566 w 5830857"/>
              <a:gd name="connsiteY1156" fmla="*/ 5351416 h 5809606"/>
              <a:gd name="connsiteX1157" fmla="*/ 2119779 w 5830857"/>
              <a:gd name="connsiteY1157" fmla="*/ 5234038 h 5809606"/>
              <a:gd name="connsiteX1158" fmla="*/ 2048542 w 5830857"/>
              <a:gd name="connsiteY1158" fmla="*/ 5127904 h 5809606"/>
              <a:gd name="connsiteX1159" fmla="*/ 2003870 w 5830857"/>
              <a:gd name="connsiteY1159" fmla="*/ 5118379 h 5809606"/>
              <a:gd name="connsiteX1160" fmla="*/ 2289524 w 5830857"/>
              <a:gd name="connsiteY1160" fmla="*/ 5108377 h 5809606"/>
              <a:gd name="connsiteX1161" fmla="*/ 2161711 w 5830857"/>
              <a:gd name="connsiteY1161" fmla="*/ 5236214 h 5809606"/>
              <a:gd name="connsiteX1162" fmla="*/ 2289548 w 5830857"/>
              <a:gd name="connsiteY1162" fmla="*/ 5364028 h 5809606"/>
              <a:gd name="connsiteX1163" fmla="*/ 2417362 w 5830857"/>
              <a:gd name="connsiteY1163" fmla="*/ 5236191 h 5809606"/>
              <a:gd name="connsiteX1164" fmla="*/ 2380012 w 5830857"/>
              <a:gd name="connsiteY1164" fmla="*/ 5145905 h 5809606"/>
              <a:gd name="connsiteX1165" fmla="*/ 2289429 w 5830857"/>
              <a:gd name="connsiteY1165" fmla="*/ 5107805 h 5809606"/>
              <a:gd name="connsiteX1166" fmla="*/ 4005358 w 5830857"/>
              <a:gd name="connsiteY1166" fmla="*/ 5113806 h 5809606"/>
              <a:gd name="connsiteX1167" fmla="*/ 3910775 w 5830857"/>
              <a:gd name="connsiteY1167" fmla="*/ 5158859 h 5809606"/>
              <a:gd name="connsiteX1168" fmla="*/ 3885724 w 5830857"/>
              <a:gd name="connsiteY1168" fmla="*/ 5212865 h 5809606"/>
              <a:gd name="connsiteX1169" fmla="*/ 3919824 w 5830857"/>
              <a:gd name="connsiteY1169" fmla="*/ 5323641 h 5809606"/>
              <a:gd name="connsiteX1170" fmla="*/ 4084321 w 5830857"/>
              <a:gd name="connsiteY1170" fmla="*/ 5331452 h 5809606"/>
              <a:gd name="connsiteX1171" fmla="*/ 4119849 w 5830857"/>
              <a:gd name="connsiteY1171" fmla="*/ 5283827 h 5809606"/>
              <a:gd name="connsiteX1172" fmla="*/ 4053824 w 5830857"/>
              <a:gd name="connsiteY1172" fmla="*/ 5123528 h 5809606"/>
              <a:gd name="connsiteX1173" fmla="*/ 4052411 w 5830857"/>
              <a:gd name="connsiteY1173" fmla="*/ 5122950 h 5809606"/>
              <a:gd name="connsiteX1174" fmla="*/ 4004786 w 5830857"/>
              <a:gd name="connsiteY1174" fmla="*/ 5114282 h 5809606"/>
              <a:gd name="connsiteX1175" fmla="*/ 4291584 w 5830857"/>
              <a:gd name="connsiteY1175" fmla="*/ 5127141 h 5809606"/>
              <a:gd name="connsiteX1176" fmla="*/ 4179042 w 5830857"/>
              <a:gd name="connsiteY1176" fmla="*/ 5232804 h 5809606"/>
              <a:gd name="connsiteX1177" fmla="*/ 4284705 w 5830857"/>
              <a:gd name="connsiteY1177" fmla="*/ 5345346 h 5809606"/>
              <a:gd name="connsiteX1178" fmla="*/ 4397247 w 5830857"/>
              <a:gd name="connsiteY1178" fmla="*/ 5239683 h 5809606"/>
              <a:gd name="connsiteX1179" fmla="*/ 4366356 w 5830857"/>
              <a:gd name="connsiteY1179" fmla="*/ 5160098 h 5809606"/>
              <a:gd name="connsiteX1180" fmla="*/ 4291585 w 5830857"/>
              <a:gd name="connsiteY1180" fmla="*/ 5127141 h 5809606"/>
              <a:gd name="connsiteX1181" fmla="*/ 2574512 w 5830857"/>
              <a:gd name="connsiteY1181" fmla="*/ 5414987 h 5809606"/>
              <a:gd name="connsiteX1182" fmla="*/ 2468921 w 5830857"/>
              <a:gd name="connsiteY1182" fmla="*/ 5521610 h 5809606"/>
              <a:gd name="connsiteX1183" fmla="*/ 2499836 w 5830857"/>
              <a:gd name="connsiteY1183" fmla="*/ 5595962 h 5809606"/>
              <a:gd name="connsiteX1184" fmla="*/ 2574513 w 5830857"/>
              <a:gd name="connsiteY1184" fmla="*/ 5627109 h 5809606"/>
              <a:gd name="connsiteX1185" fmla="*/ 2682240 w 5830857"/>
              <a:gd name="connsiteY1185" fmla="*/ 5521381 h 5809606"/>
              <a:gd name="connsiteX1186" fmla="*/ 2615565 w 5830857"/>
              <a:gd name="connsiteY1186" fmla="*/ 5422416 h 5809606"/>
              <a:gd name="connsiteX1187" fmla="*/ 2574417 w 5830857"/>
              <a:gd name="connsiteY1187" fmla="*/ 5414606 h 5809606"/>
              <a:gd name="connsiteX1188" fmla="*/ 2861596 w 5830857"/>
              <a:gd name="connsiteY1188" fmla="*/ 5410796 h 5809606"/>
              <a:gd name="connsiteX1189" fmla="*/ 2751273 w 5830857"/>
              <a:gd name="connsiteY1189" fmla="*/ 5520881 h 5809606"/>
              <a:gd name="connsiteX1190" fmla="*/ 2861359 w 5830857"/>
              <a:gd name="connsiteY1190" fmla="*/ 5631204 h 5809606"/>
              <a:gd name="connsiteX1191" fmla="*/ 2971682 w 5830857"/>
              <a:gd name="connsiteY1191" fmla="*/ 5521119 h 5809606"/>
              <a:gd name="connsiteX1192" fmla="*/ 2939415 w 5830857"/>
              <a:gd name="connsiteY1192" fmla="*/ 5443086 h 5809606"/>
              <a:gd name="connsiteX1193" fmla="*/ 2861596 w 5830857"/>
              <a:gd name="connsiteY1193" fmla="*/ 5410796 h 5809606"/>
              <a:gd name="connsiteX1194" fmla="*/ 3146870 w 5830857"/>
              <a:gd name="connsiteY1194" fmla="*/ 5410796 h 5809606"/>
              <a:gd name="connsiteX1195" fmla="*/ 3034514 w 5830857"/>
              <a:gd name="connsiteY1195" fmla="*/ 5519969 h 5809606"/>
              <a:gd name="connsiteX1196" fmla="*/ 3143688 w 5830857"/>
              <a:gd name="connsiteY1196" fmla="*/ 5632325 h 5809606"/>
              <a:gd name="connsiteX1197" fmla="*/ 3256043 w 5830857"/>
              <a:gd name="connsiteY1197" fmla="*/ 5523151 h 5809606"/>
              <a:gd name="connsiteX1198" fmla="*/ 3255550 w 5830857"/>
              <a:gd name="connsiteY1198" fmla="*/ 5510999 h 5809606"/>
              <a:gd name="connsiteX1199" fmla="*/ 3146870 w 5830857"/>
              <a:gd name="connsiteY1199" fmla="*/ 5410891 h 5809606"/>
              <a:gd name="connsiteX1200" fmla="*/ 3433096 w 5830857"/>
              <a:gd name="connsiteY1200" fmla="*/ 5414987 h 5809606"/>
              <a:gd name="connsiteX1201" fmla="*/ 3324995 w 5830857"/>
              <a:gd name="connsiteY1201" fmla="*/ 5520612 h 5809606"/>
              <a:gd name="connsiteX1202" fmla="*/ 3430620 w 5830857"/>
              <a:gd name="connsiteY1202" fmla="*/ 5628713 h 5809606"/>
              <a:gd name="connsiteX1203" fmla="*/ 3538721 w 5830857"/>
              <a:gd name="connsiteY1203" fmla="*/ 5523088 h 5809606"/>
              <a:gd name="connsiteX1204" fmla="*/ 3538728 w 5830857"/>
              <a:gd name="connsiteY1204" fmla="*/ 5522143 h 5809606"/>
              <a:gd name="connsiteX1205" fmla="*/ 3508439 w 5830857"/>
              <a:gd name="connsiteY1205" fmla="*/ 5446610 h 5809606"/>
              <a:gd name="connsiteX1206" fmla="*/ 3474054 w 5830857"/>
              <a:gd name="connsiteY1206" fmla="*/ 5423369 h 5809606"/>
              <a:gd name="connsiteX1207" fmla="*/ 3433286 w 5830857"/>
              <a:gd name="connsiteY1207" fmla="*/ 5415367 h 5809606"/>
              <a:gd name="connsiteX1208" fmla="*/ 2096 w 5830857"/>
              <a:gd name="connsiteY1208" fmla="*/ 5804083 h 5809606"/>
              <a:gd name="connsiteX1209" fmla="*/ 0 w 5830857"/>
              <a:gd name="connsiteY1209" fmla="*/ 5808559 h 5809606"/>
              <a:gd name="connsiteX1210" fmla="*/ 2096 w 5830857"/>
              <a:gd name="connsiteY1210" fmla="*/ 5809607 h 5809606"/>
              <a:gd name="connsiteX1211" fmla="*/ 4286 w 5830857"/>
              <a:gd name="connsiteY1211" fmla="*/ 5808559 h 5809606"/>
              <a:gd name="connsiteX1212" fmla="*/ 2096 w 5830857"/>
              <a:gd name="connsiteY1212" fmla="*/ 5804083 h 580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</a:cxnLst>
            <a:rect l="l" t="t" r="r" b="b"/>
            <a:pathLst>
              <a:path w="5830857" h="5809606">
                <a:moveTo>
                  <a:pt x="2574798" y="180141"/>
                </a:moveTo>
                <a:cubicBezTo>
                  <a:pt x="2623456" y="180600"/>
                  <a:pt x="2663272" y="141527"/>
                  <a:pt x="2663731" y="92869"/>
                </a:cubicBezTo>
                <a:cubicBezTo>
                  <a:pt x="2663786" y="86996"/>
                  <a:pt x="2663254" y="81133"/>
                  <a:pt x="2662142" y="75366"/>
                </a:cubicBezTo>
                <a:cubicBezTo>
                  <a:pt x="2652726" y="27519"/>
                  <a:pt x="2606304" y="-3635"/>
                  <a:pt x="2558457" y="5781"/>
                </a:cubicBezTo>
                <a:cubicBezTo>
                  <a:pt x="2535380" y="10323"/>
                  <a:pt x="2515068" y="23884"/>
                  <a:pt x="2502027" y="43458"/>
                </a:cubicBezTo>
                <a:cubicBezTo>
                  <a:pt x="2492421" y="57981"/>
                  <a:pt x="2487287" y="75004"/>
                  <a:pt x="2487263" y="92416"/>
                </a:cubicBezTo>
                <a:cubicBezTo>
                  <a:pt x="2487258" y="103749"/>
                  <a:pt x="2489457" y="114975"/>
                  <a:pt x="2493740" y="125468"/>
                </a:cubicBezTo>
                <a:cubicBezTo>
                  <a:pt x="2498176" y="136139"/>
                  <a:pt x="2504647" y="145844"/>
                  <a:pt x="2512790" y="154043"/>
                </a:cubicBezTo>
                <a:cubicBezTo>
                  <a:pt x="2521004" y="162168"/>
                  <a:pt x="2530706" y="168636"/>
                  <a:pt x="2541365" y="173093"/>
                </a:cubicBezTo>
                <a:cubicBezTo>
                  <a:pt x="2551971" y="177758"/>
                  <a:pt x="2563404" y="180252"/>
                  <a:pt x="2574989" y="180427"/>
                </a:cubicBezTo>
                <a:moveTo>
                  <a:pt x="2860739" y="183189"/>
                </a:moveTo>
                <a:cubicBezTo>
                  <a:pt x="2910871" y="183218"/>
                  <a:pt x="2951536" y="142601"/>
                  <a:pt x="2951564" y="92468"/>
                </a:cubicBezTo>
                <a:cubicBezTo>
                  <a:pt x="2951593" y="42336"/>
                  <a:pt x="2910976" y="1672"/>
                  <a:pt x="2860843" y="1643"/>
                </a:cubicBezTo>
                <a:cubicBezTo>
                  <a:pt x="2810711" y="1614"/>
                  <a:pt x="2770046" y="42231"/>
                  <a:pt x="2770018" y="92364"/>
                </a:cubicBezTo>
                <a:cubicBezTo>
                  <a:pt x="2770016" y="95307"/>
                  <a:pt x="2770157" y="98249"/>
                  <a:pt x="2770441" y="101179"/>
                </a:cubicBezTo>
                <a:cubicBezTo>
                  <a:pt x="2774841" y="147753"/>
                  <a:pt x="2814150" y="183214"/>
                  <a:pt x="2860929" y="182808"/>
                </a:cubicBezTo>
                <a:close/>
                <a:moveTo>
                  <a:pt x="3146489" y="184809"/>
                </a:moveTo>
                <a:cubicBezTo>
                  <a:pt x="3183972" y="184783"/>
                  <a:pt x="3217773" y="162249"/>
                  <a:pt x="3232214" y="127659"/>
                </a:cubicBezTo>
                <a:cubicBezTo>
                  <a:pt x="3251677" y="80490"/>
                  <a:pt x="3229218" y="26473"/>
                  <a:pt x="3182049" y="7010"/>
                </a:cubicBezTo>
                <a:cubicBezTo>
                  <a:pt x="3134880" y="-12454"/>
                  <a:pt x="3080863" y="10006"/>
                  <a:pt x="3061400" y="57175"/>
                </a:cubicBezTo>
                <a:cubicBezTo>
                  <a:pt x="3041937" y="104344"/>
                  <a:pt x="3064396" y="158360"/>
                  <a:pt x="3111565" y="177824"/>
                </a:cubicBezTo>
                <a:cubicBezTo>
                  <a:pt x="3122643" y="182395"/>
                  <a:pt x="3134505" y="184767"/>
                  <a:pt x="3146489" y="184809"/>
                </a:cubicBezTo>
                <a:close/>
                <a:moveTo>
                  <a:pt x="3433286" y="183189"/>
                </a:moveTo>
                <a:cubicBezTo>
                  <a:pt x="3483285" y="184886"/>
                  <a:pt x="3525193" y="145730"/>
                  <a:pt x="3526889" y="95731"/>
                </a:cubicBezTo>
                <a:cubicBezTo>
                  <a:pt x="3528586" y="45732"/>
                  <a:pt x="3489430" y="3825"/>
                  <a:pt x="3439431" y="2128"/>
                </a:cubicBezTo>
                <a:cubicBezTo>
                  <a:pt x="3389432" y="431"/>
                  <a:pt x="3347525" y="39588"/>
                  <a:pt x="3345828" y="89587"/>
                </a:cubicBezTo>
                <a:cubicBezTo>
                  <a:pt x="3344996" y="114106"/>
                  <a:pt x="3354145" y="137915"/>
                  <a:pt x="3371183" y="155567"/>
                </a:cubicBezTo>
                <a:cubicBezTo>
                  <a:pt x="3387549" y="172437"/>
                  <a:pt x="3409798" y="182333"/>
                  <a:pt x="3433286" y="183189"/>
                </a:cubicBezTo>
                <a:moveTo>
                  <a:pt x="1717548" y="462177"/>
                </a:moveTo>
                <a:cubicBezTo>
                  <a:pt x="1728777" y="462411"/>
                  <a:pt x="1739942" y="460437"/>
                  <a:pt x="1750409" y="456366"/>
                </a:cubicBezTo>
                <a:cubicBezTo>
                  <a:pt x="1760904" y="451967"/>
                  <a:pt x="1770398" y="445487"/>
                  <a:pt x="1778318" y="437316"/>
                </a:cubicBezTo>
                <a:cubicBezTo>
                  <a:pt x="1786435" y="429426"/>
                  <a:pt x="1792910" y="420005"/>
                  <a:pt x="1797368" y="409599"/>
                </a:cubicBezTo>
                <a:cubicBezTo>
                  <a:pt x="1801640" y="399170"/>
                  <a:pt x="1803840" y="388008"/>
                  <a:pt x="1803845" y="376737"/>
                </a:cubicBezTo>
                <a:cubicBezTo>
                  <a:pt x="1803968" y="350928"/>
                  <a:pt x="1792458" y="326437"/>
                  <a:pt x="1772507" y="310062"/>
                </a:cubicBezTo>
                <a:cubicBezTo>
                  <a:pt x="1752562" y="293651"/>
                  <a:pt x="1726325" y="287013"/>
                  <a:pt x="1700974" y="291965"/>
                </a:cubicBezTo>
                <a:cubicBezTo>
                  <a:pt x="1675598" y="297016"/>
                  <a:pt x="1653861" y="313257"/>
                  <a:pt x="1641824" y="336161"/>
                </a:cubicBezTo>
                <a:cubicBezTo>
                  <a:pt x="1624001" y="369528"/>
                  <a:pt x="1630155" y="410633"/>
                  <a:pt x="1656969" y="437316"/>
                </a:cubicBezTo>
                <a:cubicBezTo>
                  <a:pt x="1664894" y="445481"/>
                  <a:pt x="1674387" y="451961"/>
                  <a:pt x="1684877" y="456366"/>
                </a:cubicBezTo>
                <a:cubicBezTo>
                  <a:pt x="1695297" y="460639"/>
                  <a:pt x="1706478" y="462746"/>
                  <a:pt x="1717739" y="462558"/>
                </a:cubicBezTo>
                <a:close/>
                <a:moveTo>
                  <a:pt x="2003774" y="474654"/>
                </a:moveTo>
                <a:cubicBezTo>
                  <a:pt x="2057482" y="474233"/>
                  <a:pt x="2100680" y="430352"/>
                  <a:pt x="2100258" y="376643"/>
                </a:cubicBezTo>
                <a:cubicBezTo>
                  <a:pt x="2100081" y="354139"/>
                  <a:pt x="2092105" y="332392"/>
                  <a:pt x="2077688" y="315111"/>
                </a:cubicBezTo>
                <a:cubicBezTo>
                  <a:pt x="2043283" y="273867"/>
                  <a:pt x="1981958" y="268324"/>
                  <a:pt x="1940714" y="302729"/>
                </a:cubicBezTo>
                <a:cubicBezTo>
                  <a:pt x="1899471" y="337135"/>
                  <a:pt x="1893927" y="398460"/>
                  <a:pt x="1928333" y="439704"/>
                </a:cubicBezTo>
                <a:cubicBezTo>
                  <a:pt x="1946981" y="462058"/>
                  <a:pt x="1974664" y="474883"/>
                  <a:pt x="2003774" y="474654"/>
                </a:cubicBezTo>
                <a:moveTo>
                  <a:pt x="2289524" y="486846"/>
                </a:moveTo>
                <a:cubicBezTo>
                  <a:pt x="2349810" y="486745"/>
                  <a:pt x="2398598" y="437792"/>
                  <a:pt x="2398497" y="377506"/>
                </a:cubicBezTo>
                <a:cubicBezTo>
                  <a:pt x="2398395" y="317221"/>
                  <a:pt x="2349442" y="268432"/>
                  <a:pt x="2289157" y="268534"/>
                </a:cubicBezTo>
                <a:cubicBezTo>
                  <a:pt x="2263921" y="268576"/>
                  <a:pt x="2239480" y="277361"/>
                  <a:pt x="2219991" y="293394"/>
                </a:cubicBezTo>
                <a:cubicBezTo>
                  <a:pt x="2176682" y="329054"/>
                  <a:pt x="2167456" y="391738"/>
                  <a:pt x="2198655" y="438364"/>
                </a:cubicBezTo>
                <a:cubicBezTo>
                  <a:pt x="2218916" y="468574"/>
                  <a:pt x="2252863" y="486743"/>
                  <a:pt x="2289238" y="486846"/>
                </a:cubicBezTo>
                <a:moveTo>
                  <a:pt x="2574989" y="494657"/>
                </a:moveTo>
                <a:cubicBezTo>
                  <a:pt x="2629032" y="495184"/>
                  <a:pt x="2676469" y="458791"/>
                  <a:pt x="2689956" y="406455"/>
                </a:cubicBezTo>
                <a:cubicBezTo>
                  <a:pt x="2706163" y="343542"/>
                  <a:pt x="2668300" y="279402"/>
                  <a:pt x="2605387" y="263195"/>
                </a:cubicBezTo>
                <a:cubicBezTo>
                  <a:pt x="2569317" y="253903"/>
                  <a:pt x="2530978" y="262243"/>
                  <a:pt x="2502028" y="285678"/>
                </a:cubicBezTo>
                <a:cubicBezTo>
                  <a:pt x="2451728" y="326879"/>
                  <a:pt x="2444351" y="401055"/>
                  <a:pt x="2485552" y="451355"/>
                </a:cubicBezTo>
                <a:cubicBezTo>
                  <a:pt x="2507465" y="478108"/>
                  <a:pt x="2540032" y="493873"/>
                  <a:pt x="2574608" y="494466"/>
                </a:cubicBezTo>
                <a:moveTo>
                  <a:pt x="2861500" y="496657"/>
                </a:moveTo>
                <a:cubicBezTo>
                  <a:pt x="2877219" y="496519"/>
                  <a:pt x="2892755" y="493282"/>
                  <a:pt x="2907220" y="487132"/>
                </a:cubicBezTo>
                <a:cubicBezTo>
                  <a:pt x="2921675" y="481012"/>
                  <a:pt x="2934808" y="472149"/>
                  <a:pt x="2945892" y="461034"/>
                </a:cubicBezTo>
                <a:cubicBezTo>
                  <a:pt x="2968140" y="438453"/>
                  <a:pt x="2980509" y="407960"/>
                  <a:pt x="2980277" y="376261"/>
                </a:cubicBezTo>
                <a:cubicBezTo>
                  <a:pt x="2980369" y="344721"/>
                  <a:pt x="2967932" y="314434"/>
                  <a:pt x="2945701" y="292060"/>
                </a:cubicBezTo>
                <a:cubicBezTo>
                  <a:pt x="2917441" y="263626"/>
                  <a:pt x="2876809" y="251250"/>
                  <a:pt x="2837497" y="259104"/>
                </a:cubicBezTo>
                <a:cubicBezTo>
                  <a:pt x="2776933" y="271117"/>
                  <a:pt x="2735437" y="327216"/>
                  <a:pt x="2741676" y="388644"/>
                </a:cubicBezTo>
                <a:cubicBezTo>
                  <a:pt x="2747953" y="450071"/>
                  <a:pt x="2799849" y="496691"/>
                  <a:pt x="2861596" y="496371"/>
                </a:cubicBezTo>
                <a:close/>
                <a:moveTo>
                  <a:pt x="3146584" y="499515"/>
                </a:moveTo>
                <a:cubicBezTo>
                  <a:pt x="3214286" y="499783"/>
                  <a:pt x="3269387" y="445116"/>
                  <a:pt x="3269655" y="377414"/>
                </a:cubicBezTo>
                <a:cubicBezTo>
                  <a:pt x="3269923" y="309712"/>
                  <a:pt x="3215257" y="254611"/>
                  <a:pt x="3147555" y="254343"/>
                </a:cubicBezTo>
                <a:cubicBezTo>
                  <a:pt x="3079852" y="254075"/>
                  <a:pt x="3024752" y="308742"/>
                  <a:pt x="3024484" y="376444"/>
                </a:cubicBezTo>
                <a:cubicBezTo>
                  <a:pt x="3024355" y="408981"/>
                  <a:pt x="3037167" y="440235"/>
                  <a:pt x="3060097" y="463320"/>
                </a:cubicBezTo>
                <a:cubicBezTo>
                  <a:pt x="3083009" y="486341"/>
                  <a:pt x="3114104" y="499355"/>
                  <a:pt x="3146584" y="499515"/>
                </a:cubicBezTo>
                <a:moveTo>
                  <a:pt x="3433572" y="496657"/>
                </a:moveTo>
                <a:cubicBezTo>
                  <a:pt x="3499692" y="495921"/>
                  <a:pt x="3552697" y="441722"/>
                  <a:pt x="3551960" y="375602"/>
                </a:cubicBezTo>
                <a:cubicBezTo>
                  <a:pt x="3551223" y="309481"/>
                  <a:pt x="3497025" y="256477"/>
                  <a:pt x="3430905" y="257214"/>
                </a:cubicBezTo>
                <a:cubicBezTo>
                  <a:pt x="3365381" y="257943"/>
                  <a:pt x="3312618" y="311210"/>
                  <a:pt x="3312509" y="376737"/>
                </a:cubicBezTo>
                <a:cubicBezTo>
                  <a:pt x="3312551" y="392619"/>
                  <a:pt x="3315790" y="408330"/>
                  <a:pt x="3322034" y="422934"/>
                </a:cubicBezTo>
                <a:cubicBezTo>
                  <a:pt x="3328109" y="437628"/>
                  <a:pt x="3337045" y="450968"/>
                  <a:pt x="3348323" y="462177"/>
                </a:cubicBezTo>
                <a:cubicBezTo>
                  <a:pt x="3359629" y="473309"/>
                  <a:pt x="3372990" y="482140"/>
                  <a:pt x="3387661" y="488180"/>
                </a:cubicBezTo>
                <a:cubicBezTo>
                  <a:pt x="3402371" y="494088"/>
                  <a:pt x="3418102" y="497034"/>
                  <a:pt x="3433953" y="496848"/>
                </a:cubicBezTo>
                <a:moveTo>
                  <a:pt x="3719703" y="493514"/>
                </a:moveTo>
                <a:cubicBezTo>
                  <a:pt x="3784040" y="493439"/>
                  <a:pt x="3836133" y="441224"/>
                  <a:pt x="3836059" y="376888"/>
                </a:cubicBezTo>
                <a:cubicBezTo>
                  <a:pt x="3835985" y="312552"/>
                  <a:pt x="3783769" y="260458"/>
                  <a:pt x="3719434" y="260533"/>
                </a:cubicBezTo>
                <a:cubicBezTo>
                  <a:pt x="3655097" y="260607"/>
                  <a:pt x="3603003" y="312822"/>
                  <a:pt x="3603078" y="377158"/>
                </a:cubicBezTo>
                <a:cubicBezTo>
                  <a:pt x="3603113" y="407970"/>
                  <a:pt x="3615354" y="437512"/>
                  <a:pt x="3637122" y="459319"/>
                </a:cubicBezTo>
                <a:cubicBezTo>
                  <a:pt x="3659001" y="481254"/>
                  <a:pt x="3688723" y="493560"/>
                  <a:pt x="3719703" y="493514"/>
                </a:cubicBezTo>
                <a:moveTo>
                  <a:pt x="4005453" y="483989"/>
                </a:moveTo>
                <a:cubicBezTo>
                  <a:pt x="4019854" y="484448"/>
                  <a:pt x="4034202" y="482019"/>
                  <a:pt x="4047649" y="476845"/>
                </a:cubicBezTo>
                <a:cubicBezTo>
                  <a:pt x="4061107" y="471718"/>
                  <a:pt x="4073364" y="463871"/>
                  <a:pt x="4083654" y="453795"/>
                </a:cubicBezTo>
                <a:cubicBezTo>
                  <a:pt x="4126290" y="412449"/>
                  <a:pt x="4127337" y="344369"/>
                  <a:pt x="4085991" y="301732"/>
                </a:cubicBezTo>
                <a:cubicBezTo>
                  <a:pt x="4085224" y="300941"/>
                  <a:pt x="4084445" y="300162"/>
                  <a:pt x="4083654" y="299394"/>
                </a:cubicBezTo>
                <a:cubicBezTo>
                  <a:pt x="4073311" y="289385"/>
                  <a:pt x="4061069" y="281547"/>
                  <a:pt x="4047649" y="276344"/>
                </a:cubicBezTo>
                <a:cubicBezTo>
                  <a:pt x="4034189" y="271214"/>
                  <a:pt x="4019851" y="268786"/>
                  <a:pt x="4005453" y="269200"/>
                </a:cubicBezTo>
                <a:cubicBezTo>
                  <a:pt x="3946905" y="268933"/>
                  <a:pt x="3899224" y="316179"/>
                  <a:pt x="3898956" y="374728"/>
                </a:cubicBezTo>
                <a:cubicBezTo>
                  <a:pt x="3898953" y="375334"/>
                  <a:pt x="3898956" y="375941"/>
                  <a:pt x="3898964" y="376547"/>
                </a:cubicBezTo>
                <a:cubicBezTo>
                  <a:pt x="3898421" y="390782"/>
                  <a:pt x="3900788" y="404977"/>
                  <a:pt x="3905917" y="418267"/>
                </a:cubicBezTo>
                <a:cubicBezTo>
                  <a:pt x="3916601" y="444626"/>
                  <a:pt x="3937385" y="465617"/>
                  <a:pt x="3963638" y="476560"/>
                </a:cubicBezTo>
                <a:cubicBezTo>
                  <a:pt x="3976634" y="481899"/>
                  <a:pt x="3990547" y="484649"/>
                  <a:pt x="4004596" y="484656"/>
                </a:cubicBezTo>
                <a:moveTo>
                  <a:pt x="4290346" y="472845"/>
                </a:moveTo>
                <a:cubicBezTo>
                  <a:pt x="4306178" y="472963"/>
                  <a:pt x="4321801" y="469237"/>
                  <a:pt x="4335876" y="461986"/>
                </a:cubicBezTo>
                <a:cubicBezTo>
                  <a:pt x="4382170" y="437003"/>
                  <a:pt x="4399446" y="379222"/>
                  <a:pt x="4374463" y="332928"/>
                </a:cubicBezTo>
                <a:cubicBezTo>
                  <a:pt x="4349481" y="286633"/>
                  <a:pt x="4291699" y="269357"/>
                  <a:pt x="4245405" y="294340"/>
                </a:cubicBezTo>
                <a:cubicBezTo>
                  <a:pt x="4199111" y="319323"/>
                  <a:pt x="4181834" y="377104"/>
                  <a:pt x="4206817" y="423398"/>
                </a:cubicBezTo>
                <a:cubicBezTo>
                  <a:pt x="4211034" y="431212"/>
                  <a:pt x="4216322" y="438397"/>
                  <a:pt x="4222529" y="444746"/>
                </a:cubicBezTo>
                <a:cubicBezTo>
                  <a:pt x="4240194" y="462862"/>
                  <a:pt x="4264377" y="473152"/>
                  <a:pt x="4289680" y="473321"/>
                </a:cubicBezTo>
                <a:close/>
                <a:moveTo>
                  <a:pt x="1431417" y="758595"/>
                </a:moveTo>
                <a:cubicBezTo>
                  <a:pt x="1484022" y="758595"/>
                  <a:pt x="1526667" y="715950"/>
                  <a:pt x="1526667" y="663345"/>
                </a:cubicBezTo>
                <a:cubicBezTo>
                  <a:pt x="1526667" y="610740"/>
                  <a:pt x="1484022" y="568095"/>
                  <a:pt x="1431417" y="568095"/>
                </a:cubicBezTo>
                <a:cubicBezTo>
                  <a:pt x="1378812" y="568095"/>
                  <a:pt x="1336167" y="610740"/>
                  <a:pt x="1336167" y="663345"/>
                </a:cubicBezTo>
                <a:cubicBezTo>
                  <a:pt x="1336342" y="695034"/>
                  <a:pt x="1352266" y="724561"/>
                  <a:pt x="1378648" y="742116"/>
                </a:cubicBezTo>
                <a:cubicBezTo>
                  <a:pt x="1394335" y="752658"/>
                  <a:pt x="1412803" y="758295"/>
                  <a:pt x="1431703" y="758309"/>
                </a:cubicBezTo>
                <a:close/>
                <a:moveTo>
                  <a:pt x="1717643" y="775930"/>
                </a:moveTo>
                <a:cubicBezTo>
                  <a:pt x="1779716" y="775561"/>
                  <a:pt x="1829737" y="724941"/>
                  <a:pt x="1829368" y="662868"/>
                </a:cubicBezTo>
                <a:cubicBezTo>
                  <a:pt x="1828998" y="600795"/>
                  <a:pt x="1778379" y="550775"/>
                  <a:pt x="1716306" y="551144"/>
                </a:cubicBezTo>
                <a:cubicBezTo>
                  <a:pt x="1654755" y="551510"/>
                  <a:pt x="1604948" y="601317"/>
                  <a:pt x="1604582" y="662868"/>
                </a:cubicBezTo>
                <a:cubicBezTo>
                  <a:pt x="1605302" y="724957"/>
                  <a:pt x="1655459" y="775115"/>
                  <a:pt x="1717548" y="775835"/>
                </a:cubicBezTo>
                <a:close/>
                <a:moveTo>
                  <a:pt x="2003870" y="790980"/>
                </a:moveTo>
                <a:cubicBezTo>
                  <a:pt x="2073832" y="790398"/>
                  <a:pt x="2130076" y="733211"/>
                  <a:pt x="2129495" y="663248"/>
                </a:cubicBezTo>
                <a:cubicBezTo>
                  <a:pt x="2128913" y="593286"/>
                  <a:pt x="2071726" y="537042"/>
                  <a:pt x="2001763" y="537623"/>
                </a:cubicBezTo>
                <a:cubicBezTo>
                  <a:pt x="1931801" y="538205"/>
                  <a:pt x="1875557" y="595392"/>
                  <a:pt x="1876138" y="665355"/>
                </a:cubicBezTo>
                <a:cubicBezTo>
                  <a:pt x="1876414" y="698471"/>
                  <a:pt x="1889646" y="730162"/>
                  <a:pt x="1913001" y="753642"/>
                </a:cubicBezTo>
                <a:cubicBezTo>
                  <a:pt x="1925008" y="765487"/>
                  <a:pt x="1939169" y="774928"/>
                  <a:pt x="1954721" y="781455"/>
                </a:cubicBezTo>
                <a:cubicBezTo>
                  <a:pt x="1970316" y="787838"/>
                  <a:pt x="1987019" y="791075"/>
                  <a:pt x="2003870" y="790980"/>
                </a:cubicBezTo>
                <a:close/>
                <a:moveTo>
                  <a:pt x="4290727" y="783645"/>
                </a:moveTo>
                <a:cubicBezTo>
                  <a:pt x="4357324" y="784035"/>
                  <a:pt x="4411627" y="730362"/>
                  <a:pt x="4412016" y="663765"/>
                </a:cubicBezTo>
                <a:cubicBezTo>
                  <a:pt x="4412405" y="597169"/>
                  <a:pt x="4358734" y="542866"/>
                  <a:pt x="4292137" y="542477"/>
                </a:cubicBezTo>
                <a:cubicBezTo>
                  <a:pt x="4225539" y="542087"/>
                  <a:pt x="4171237" y="595760"/>
                  <a:pt x="4170847" y="662356"/>
                </a:cubicBezTo>
                <a:cubicBezTo>
                  <a:pt x="4170660" y="694385"/>
                  <a:pt x="4183223" y="725172"/>
                  <a:pt x="4205764" y="747927"/>
                </a:cubicBezTo>
                <a:cubicBezTo>
                  <a:pt x="4216843" y="759185"/>
                  <a:pt x="4230055" y="768122"/>
                  <a:pt x="4244627" y="774216"/>
                </a:cubicBezTo>
                <a:cubicBezTo>
                  <a:pt x="4259230" y="780353"/>
                  <a:pt x="4274888" y="783588"/>
                  <a:pt x="4290728" y="783741"/>
                </a:cubicBezTo>
                <a:moveTo>
                  <a:pt x="4576382" y="770691"/>
                </a:moveTo>
                <a:cubicBezTo>
                  <a:pt x="4590712" y="770820"/>
                  <a:pt x="4604926" y="768100"/>
                  <a:pt x="4618197" y="762690"/>
                </a:cubicBezTo>
                <a:cubicBezTo>
                  <a:pt x="4658718" y="746045"/>
                  <a:pt x="4685092" y="706484"/>
                  <a:pt x="4684872" y="662678"/>
                </a:cubicBezTo>
                <a:cubicBezTo>
                  <a:pt x="4684284" y="603605"/>
                  <a:pt x="4635919" y="556194"/>
                  <a:pt x="4576846" y="556782"/>
                </a:cubicBezTo>
                <a:cubicBezTo>
                  <a:pt x="4517774" y="557370"/>
                  <a:pt x="4470363" y="605735"/>
                  <a:pt x="4470951" y="664808"/>
                </a:cubicBezTo>
                <a:cubicBezTo>
                  <a:pt x="4471527" y="722722"/>
                  <a:pt x="4518093" y="769657"/>
                  <a:pt x="4576001" y="770691"/>
                </a:cubicBezTo>
                <a:close/>
                <a:moveTo>
                  <a:pt x="1146429" y="1046916"/>
                </a:moveTo>
                <a:cubicBezTo>
                  <a:pt x="1200296" y="1046652"/>
                  <a:pt x="1243749" y="1002769"/>
                  <a:pt x="1243485" y="948902"/>
                </a:cubicBezTo>
                <a:cubicBezTo>
                  <a:pt x="1243220" y="895035"/>
                  <a:pt x="1199338" y="851582"/>
                  <a:pt x="1145471" y="851847"/>
                </a:cubicBezTo>
                <a:cubicBezTo>
                  <a:pt x="1092088" y="852109"/>
                  <a:pt x="1048835" y="895237"/>
                  <a:pt x="1048417" y="948618"/>
                </a:cubicBezTo>
                <a:cubicBezTo>
                  <a:pt x="1048312" y="1002328"/>
                  <a:pt x="1091766" y="1045954"/>
                  <a:pt x="1145476" y="1046060"/>
                </a:cubicBezTo>
                <a:cubicBezTo>
                  <a:pt x="1145667" y="1046060"/>
                  <a:pt x="1145858" y="1046060"/>
                  <a:pt x="1146048" y="1046059"/>
                </a:cubicBezTo>
                <a:moveTo>
                  <a:pt x="1431798" y="1066538"/>
                </a:moveTo>
                <a:cubicBezTo>
                  <a:pt x="1496289" y="1065889"/>
                  <a:pt x="1548043" y="1013084"/>
                  <a:pt x="1547395" y="948593"/>
                </a:cubicBezTo>
                <a:cubicBezTo>
                  <a:pt x="1546746" y="884102"/>
                  <a:pt x="1493940" y="832348"/>
                  <a:pt x="1429450" y="832997"/>
                </a:cubicBezTo>
                <a:cubicBezTo>
                  <a:pt x="1364959" y="833645"/>
                  <a:pt x="1313205" y="886451"/>
                  <a:pt x="1313853" y="950942"/>
                </a:cubicBezTo>
                <a:cubicBezTo>
                  <a:pt x="1314326" y="997950"/>
                  <a:pt x="1342940" y="1040091"/>
                  <a:pt x="1386459" y="1057870"/>
                </a:cubicBezTo>
                <a:cubicBezTo>
                  <a:pt x="1400863" y="1063685"/>
                  <a:pt x="1416265" y="1066629"/>
                  <a:pt x="1431798" y="1066538"/>
                </a:cubicBezTo>
                <a:moveTo>
                  <a:pt x="4575906" y="1079873"/>
                </a:moveTo>
                <a:cubicBezTo>
                  <a:pt x="4648394" y="1080258"/>
                  <a:pt x="4707470" y="1021806"/>
                  <a:pt x="4707856" y="949318"/>
                </a:cubicBezTo>
                <a:cubicBezTo>
                  <a:pt x="4708241" y="876829"/>
                  <a:pt x="4649789" y="817753"/>
                  <a:pt x="4577301" y="817368"/>
                </a:cubicBezTo>
                <a:cubicBezTo>
                  <a:pt x="4504812" y="816983"/>
                  <a:pt x="4445736" y="875434"/>
                  <a:pt x="4445350" y="947923"/>
                </a:cubicBezTo>
                <a:cubicBezTo>
                  <a:pt x="4445142" y="987244"/>
                  <a:pt x="4462573" y="1024587"/>
                  <a:pt x="4492848" y="1049679"/>
                </a:cubicBezTo>
                <a:cubicBezTo>
                  <a:pt x="4516199" y="1069063"/>
                  <a:pt x="4545558" y="1079736"/>
                  <a:pt x="4575905" y="1079873"/>
                </a:cubicBezTo>
                <a:close/>
                <a:moveTo>
                  <a:pt x="4862132" y="1057870"/>
                </a:moveTo>
                <a:cubicBezTo>
                  <a:pt x="4876517" y="1057949"/>
                  <a:pt x="4890770" y="1055131"/>
                  <a:pt x="4904042" y="1049583"/>
                </a:cubicBezTo>
                <a:cubicBezTo>
                  <a:pt x="4930964" y="1038604"/>
                  <a:pt x="4952300" y="1017200"/>
                  <a:pt x="4963193" y="990243"/>
                </a:cubicBezTo>
                <a:cubicBezTo>
                  <a:pt x="4968700" y="976961"/>
                  <a:pt x="4971485" y="962710"/>
                  <a:pt x="4971384" y="948333"/>
                </a:cubicBezTo>
                <a:cubicBezTo>
                  <a:pt x="4971931" y="888050"/>
                  <a:pt x="4923506" y="838737"/>
                  <a:pt x="4863223" y="838190"/>
                </a:cubicBezTo>
                <a:cubicBezTo>
                  <a:pt x="4833663" y="837922"/>
                  <a:pt x="4805258" y="849654"/>
                  <a:pt x="4784504" y="870704"/>
                </a:cubicBezTo>
                <a:cubicBezTo>
                  <a:pt x="4741683" y="913512"/>
                  <a:pt x="4741672" y="982927"/>
                  <a:pt x="4784480" y="1025748"/>
                </a:cubicBezTo>
                <a:cubicBezTo>
                  <a:pt x="4805070" y="1046344"/>
                  <a:pt x="4833009" y="1057902"/>
                  <a:pt x="4862132" y="1057870"/>
                </a:cubicBezTo>
                <a:moveTo>
                  <a:pt x="860203" y="1329714"/>
                </a:moveTo>
                <a:cubicBezTo>
                  <a:pt x="874328" y="1329582"/>
                  <a:pt x="888249" y="1326330"/>
                  <a:pt x="900970" y="1320189"/>
                </a:cubicBezTo>
                <a:cubicBezTo>
                  <a:pt x="913800" y="1314242"/>
                  <a:pt x="925129" y="1305485"/>
                  <a:pt x="934117" y="1294566"/>
                </a:cubicBezTo>
                <a:cubicBezTo>
                  <a:pt x="952306" y="1272551"/>
                  <a:pt x="959586" y="1243501"/>
                  <a:pt x="953929" y="1215509"/>
                </a:cubicBezTo>
                <a:cubicBezTo>
                  <a:pt x="948383" y="1187486"/>
                  <a:pt x="930551" y="1163431"/>
                  <a:pt x="905351" y="1149977"/>
                </a:cubicBezTo>
                <a:cubicBezTo>
                  <a:pt x="859168" y="1124790"/>
                  <a:pt x="801310" y="1141811"/>
                  <a:pt x="776124" y="1187994"/>
                </a:cubicBezTo>
                <a:cubicBezTo>
                  <a:pt x="762224" y="1213481"/>
                  <a:pt x="760706" y="1243915"/>
                  <a:pt x="772001" y="1270659"/>
                </a:cubicBezTo>
                <a:cubicBezTo>
                  <a:pt x="776768" y="1282247"/>
                  <a:pt x="783794" y="1292770"/>
                  <a:pt x="792671" y="1301615"/>
                </a:cubicBezTo>
                <a:cubicBezTo>
                  <a:pt x="801548" y="1310450"/>
                  <a:pt x="812063" y="1317471"/>
                  <a:pt x="823627" y="1322284"/>
                </a:cubicBezTo>
                <a:cubicBezTo>
                  <a:pt x="835212" y="1327130"/>
                  <a:pt x="847645" y="1329623"/>
                  <a:pt x="860203" y="1329618"/>
                </a:cubicBezTo>
                <a:close/>
                <a:moveTo>
                  <a:pt x="1145953" y="1351812"/>
                </a:moveTo>
                <a:cubicBezTo>
                  <a:pt x="1210943" y="1349834"/>
                  <a:pt x="1262024" y="1295546"/>
                  <a:pt x="1260046" y="1230556"/>
                </a:cubicBezTo>
                <a:cubicBezTo>
                  <a:pt x="1258068" y="1165566"/>
                  <a:pt x="1203780" y="1114485"/>
                  <a:pt x="1138790" y="1116463"/>
                </a:cubicBezTo>
                <a:cubicBezTo>
                  <a:pt x="1125457" y="1116868"/>
                  <a:pt x="1112290" y="1119537"/>
                  <a:pt x="1099852" y="1124355"/>
                </a:cubicBezTo>
                <a:cubicBezTo>
                  <a:pt x="1085139" y="1129978"/>
                  <a:pt x="1071723" y="1138533"/>
                  <a:pt x="1060418" y="1149501"/>
                </a:cubicBezTo>
                <a:cubicBezTo>
                  <a:pt x="1013735" y="1194607"/>
                  <a:pt x="1012456" y="1269017"/>
                  <a:pt x="1057562" y="1315701"/>
                </a:cubicBezTo>
                <a:cubicBezTo>
                  <a:pt x="1069452" y="1328006"/>
                  <a:pt x="1083884" y="1337567"/>
                  <a:pt x="1099852" y="1343715"/>
                </a:cubicBezTo>
                <a:cubicBezTo>
                  <a:pt x="1114532" y="1349417"/>
                  <a:pt x="1130211" y="1352106"/>
                  <a:pt x="1145952" y="1351621"/>
                </a:cubicBezTo>
                <a:close/>
                <a:moveTo>
                  <a:pt x="4862417" y="1367623"/>
                </a:moveTo>
                <a:cubicBezTo>
                  <a:pt x="4936064" y="1367364"/>
                  <a:pt x="4995556" y="1307452"/>
                  <a:pt x="4995298" y="1233805"/>
                </a:cubicBezTo>
                <a:cubicBezTo>
                  <a:pt x="4995267" y="1225198"/>
                  <a:pt x="4994404" y="1216615"/>
                  <a:pt x="4992719" y="1208175"/>
                </a:cubicBezTo>
                <a:cubicBezTo>
                  <a:pt x="4978355" y="1135942"/>
                  <a:pt x="4908154" y="1089031"/>
                  <a:pt x="4835921" y="1103396"/>
                </a:cubicBezTo>
                <a:cubicBezTo>
                  <a:pt x="4827651" y="1105040"/>
                  <a:pt x="4819556" y="1107466"/>
                  <a:pt x="4811744" y="1110639"/>
                </a:cubicBezTo>
                <a:cubicBezTo>
                  <a:pt x="4743485" y="1139392"/>
                  <a:pt x="4711459" y="1218036"/>
                  <a:pt x="4740211" y="1286295"/>
                </a:cubicBezTo>
                <a:cubicBezTo>
                  <a:pt x="4743432" y="1293939"/>
                  <a:pt x="4747354" y="1301268"/>
                  <a:pt x="4751927" y="1308187"/>
                </a:cubicBezTo>
                <a:cubicBezTo>
                  <a:pt x="4776546" y="1345449"/>
                  <a:pt x="4818045" y="1368072"/>
                  <a:pt x="4862703" y="1368576"/>
                </a:cubicBezTo>
                <a:close/>
                <a:moveTo>
                  <a:pt x="5148644" y="1342858"/>
                </a:moveTo>
                <a:cubicBezTo>
                  <a:pt x="5192888" y="1343630"/>
                  <a:pt x="5233064" y="1317148"/>
                  <a:pt x="5249799" y="1276183"/>
                </a:cubicBezTo>
                <a:cubicBezTo>
                  <a:pt x="5255284" y="1262901"/>
                  <a:pt x="5258006" y="1248642"/>
                  <a:pt x="5257800" y="1234273"/>
                </a:cubicBezTo>
                <a:cubicBezTo>
                  <a:pt x="5257968" y="1173935"/>
                  <a:pt x="5209190" y="1124886"/>
                  <a:pt x="5148852" y="1124719"/>
                </a:cubicBezTo>
                <a:cubicBezTo>
                  <a:pt x="5088515" y="1124551"/>
                  <a:pt x="5039465" y="1173329"/>
                  <a:pt x="5039298" y="1233667"/>
                </a:cubicBezTo>
                <a:cubicBezTo>
                  <a:pt x="5039196" y="1270231"/>
                  <a:pt x="5057393" y="1304422"/>
                  <a:pt x="5087779" y="1324761"/>
                </a:cubicBezTo>
                <a:cubicBezTo>
                  <a:pt x="5105811" y="1336756"/>
                  <a:pt x="5126987" y="1343151"/>
                  <a:pt x="5148644" y="1343144"/>
                </a:cubicBezTo>
                <a:moveTo>
                  <a:pt x="573977" y="1605843"/>
                </a:moveTo>
                <a:cubicBezTo>
                  <a:pt x="608490" y="1605519"/>
                  <a:pt x="639385" y="1584370"/>
                  <a:pt x="652177" y="1552313"/>
                </a:cubicBezTo>
                <a:cubicBezTo>
                  <a:pt x="658541" y="1536711"/>
                  <a:pt x="660100" y="1519563"/>
                  <a:pt x="656654" y="1503069"/>
                </a:cubicBezTo>
                <a:cubicBezTo>
                  <a:pt x="646865" y="1456747"/>
                  <a:pt x="601380" y="1427130"/>
                  <a:pt x="555058" y="1436918"/>
                </a:cubicBezTo>
                <a:cubicBezTo>
                  <a:pt x="549862" y="1438016"/>
                  <a:pt x="544780" y="1439594"/>
                  <a:pt x="539877" y="1441633"/>
                </a:cubicBezTo>
                <a:cubicBezTo>
                  <a:pt x="524388" y="1448224"/>
                  <a:pt x="511150" y="1459178"/>
                  <a:pt x="501777" y="1473160"/>
                </a:cubicBezTo>
                <a:cubicBezTo>
                  <a:pt x="492448" y="1487286"/>
                  <a:pt x="487510" y="1503857"/>
                  <a:pt x="487585" y="1520785"/>
                </a:cubicBezTo>
                <a:cubicBezTo>
                  <a:pt x="488262" y="1568014"/>
                  <a:pt x="526743" y="1605944"/>
                  <a:pt x="573977" y="1605939"/>
                </a:cubicBezTo>
                <a:moveTo>
                  <a:pt x="860203" y="1631466"/>
                </a:moveTo>
                <a:cubicBezTo>
                  <a:pt x="905255" y="1631236"/>
                  <a:pt x="945721" y="1603857"/>
                  <a:pt x="962692" y="1562124"/>
                </a:cubicBezTo>
                <a:cubicBezTo>
                  <a:pt x="985995" y="1505158"/>
                  <a:pt x="958705" y="1440087"/>
                  <a:pt x="901739" y="1416784"/>
                </a:cubicBezTo>
                <a:cubicBezTo>
                  <a:pt x="844773" y="1393481"/>
                  <a:pt x="779702" y="1420770"/>
                  <a:pt x="756400" y="1477736"/>
                </a:cubicBezTo>
                <a:cubicBezTo>
                  <a:pt x="733097" y="1534702"/>
                  <a:pt x="760386" y="1599773"/>
                  <a:pt x="817352" y="1623076"/>
                </a:cubicBezTo>
                <a:cubicBezTo>
                  <a:pt x="830949" y="1628638"/>
                  <a:pt x="845512" y="1631457"/>
                  <a:pt x="860203" y="1631370"/>
                </a:cubicBezTo>
                <a:moveTo>
                  <a:pt x="5147882" y="1647468"/>
                </a:moveTo>
                <a:cubicBezTo>
                  <a:pt x="5078338" y="1647336"/>
                  <a:pt x="5022068" y="1590853"/>
                  <a:pt x="5022200" y="1521309"/>
                </a:cubicBezTo>
                <a:cubicBezTo>
                  <a:pt x="5022331" y="1451765"/>
                  <a:pt x="5078815" y="1395496"/>
                  <a:pt x="5148359" y="1395627"/>
                </a:cubicBezTo>
                <a:cubicBezTo>
                  <a:pt x="5217903" y="1395759"/>
                  <a:pt x="5274173" y="1452242"/>
                  <a:pt x="5274041" y="1521786"/>
                </a:cubicBezTo>
                <a:cubicBezTo>
                  <a:pt x="5273909" y="1591144"/>
                  <a:pt x="5217716" y="1647337"/>
                  <a:pt x="5148359" y="1647468"/>
                </a:cubicBezTo>
                <a:close/>
                <a:moveTo>
                  <a:pt x="5434108" y="1622417"/>
                </a:moveTo>
                <a:cubicBezTo>
                  <a:pt x="5447646" y="1622581"/>
                  <a:pt x="5461082" y="1620055"/>
                  <a:pt x="5473637" y="1614987"/>
                </a:cubicBezTo>
                <a:cubicBezTo>
                  <a:pt x="5486193" y="1609902"/>
                  <a:pt x="5497644" y="1602430"/>
                  <a:pt x="5507355" y="1592985"/>
                </a:cubicBezTo>
                <a:cubicBezTo>
                  <a:pt x="5516765" y="1583499"/>
                  <a:pt x="5524237" y="1572273"/>
                  <a:pt x="5529358" y="1559933"/>
                </a:cubicBezTo>
                <a:cubicBezTo>
                  <a:pt x="5545229" y="1521630"/>
                  <a:pt x="5536554" y="1477544"/>
                  <a:pt x="5507355" y="1448109"/>
                </a:cubicBezTo>
                <a:cubicBezTo>
                  <a:pt x="5466952" y="1408393"/>
                  <a:pt x="5402001" y="1408949"/>
                  <a:pt x="5362285" y="1449352"/>
                </a:cubicBezTo>
                <a:cubicBezTo>
                  <a:pt x="5343472" y="1468489"/>
                  <a:pt x="5332908" y="1494236"/>
                  <a:pt x="5332857" y="1521071"/>
                </a:cubicBezTo>
                <a:cubicBezTo>
                  <a:pt x="5332750" y="1534406"/>
                  <a:pt x="5335343" y="1547625"/>
                  <a:pt x="5340477" y="1559933"/>
                </a:cubicBezTo>
                <a:cubicBezTo>
                  <a:pt x="5345526" y="1572311"/>
                  <a:pt x="5353008" y="1583550"/>
                  <a:pt x="5362480" y="1592985"/>
                </a:cubicBezTo>
                <a:cubicBezTo>
                  <a:pt x="5371905" y="1602422"/>
                  <a:pt x="5383107" y="1609900"/>
                  <a:pt x="5395437" y="1614987"/>
                </a:cubicBezTo>
                <a:cubicBezTo>
                  <a:pt x="5407741" y="1620145"/>
                  <a:pt x="5420958" y="1622769"/>
                  <a:pt x="5434299" y="1622703"/>
                </a:cubicBezTo>
                <a:close/>
                <a:moveTo>
                  <a:pt x="573977" y="1904166"/>
                </a:moveTo>
                <a:cubicBezTo>
                  <a:pt x="600739" y="1905717"/>
                  <a:pt x="626958" y="1896173"/>
                  <a:pt x="646462" y="1877782"/>
                </a:cubicBezTo>
                <a:cubicBezTo>
                  <a:pt x="656064" y="1868669"/>
                  <a:pt x="663740" y="1857721"/>
                  <a:pt x="669036" y="1845588"/>
                </a:cubicBezTo>
                <a:cubicBezTo>
                  <a:pt x="679573" y="1820949"/>
                  <a:pt x="679573" y="1793073"/>
                  <a:pt x="669036" y="1768435"/>
                </a:cubicBezTo>
                <a:cubicBezTo>
                  <a:pt x="649249" y="1716753"/>
                  <a:pt x="591311" y="1690897"/>
                  <a:pt x="539629" y="1710684"/>
                </a:cubicBezTo>
                <a:cubicBezTo>
                  <a:pt x="487947" y="1730471"/>
                  <a:pt x="462091" y="1788409"/>
                  <a:pt x="481878" y="1840091"/>
                </a:cubicBezTo>
                <a:cubicBezTo>
                  <a:pt x="496505" y="1878294"/>
                  <a:pt x="532885" y="1903770"/>
                  <a:pt x="573786" y="1904452"/>
                </a:cubicBezTo>
                <a:close/>
                <a:moveTo>
                  <a:pt x="860203" y="1933789"/>
                </a:moveTo>
                <a:cubicBezTo>
                  <a:pt x="930588" y="1933452"/>
                  <a:pt x="987372" y="1876120"/>
                  <a:pt x="987034" y="1805735"/>
                </a:cubicBezTo>
                <a:cubicBezTo>
                  <a:pt x="986696" y="1735350"/>
                  <a:pt x="929365" y="1678565"/>
                  <a:pt x="858980" y="1678903"/>
                </a:cubicBezTo>
                <a:cubicBezTo>
                  <a:pt x="788595" y="1679241"/>
                  <a:pt x="731811" y="1736573"/>
                  <a:pt x="732148" y="1806958"/>
                </a:cubicBezTo>
                <a:cubicBezTo>
                  <a:pt x="732395" y="1858448"/>
                  <a:pt x="763603" y="1904731"/>
                  <a:pt x="811244" y="1924264"/>
                </a:cubicBezTo>
                <a:cubicBezTo>
                  <a:pt x="826804" y="1930655"/>
                  <a:pt x="843478" y="1933892"/>
                  <a:pt x="860298" y="1933789"/>
                </a:cubicBezTo>
                <a:close/>
                <a:moveTo>
                  <a:pt x="5433251" y="1923216"/>
                </a:moveTo>
                <a:cubicBezTo>
                  <a:pt x="5497634" y="1924010"/>
                  <a:pt x="5550471" y="1872460"/>
                  <a:pt x="5551265" y="1808077"/>
                </a:cubicBezTo>
                <a:cubicBezTo>
                  <a:pt x="5552058" y="1743693"/>
                  <a:pt x="5500509" y="1690856"/>
                  <a:pt x="5436125" y="1690062"/>
                </a:cubicBezTo>
                <a:cubicBezTo>
                  <a:pt x="5424717" y="1689922"/>
                  <a:pt x="5413351" y="1691456"/>
                  <a:pt x="5402390" y="1694616"/>
                </a:cubicBezTo>
                <a:cubicBezTo>
                  <a:pt x="5348910" y="1710304"/>
                  <a:pt x="5313969" y="1761598"/>
                  <a:pt x="5318951" y="1817108"/>
                </a:cubicBezTo>
                <a:cubicBezTo>
                  <a:pt x="5324314" y="1876455"/>
                  <a:pt x="5373666" y="1922148"/>
                  <a:pt x="5433251" y="1922931"/>
                </a:cubicBezTo>
                <a:close/>
                <a:moveTo>
                  <a:pt x="573977" y="2200775"/>
                </a:moveTo>
                <a:cubicBezTo>
                  <a:pt x="634210" y="2200815"/>
                  <a:pt x="683070" y="2152018"/>
                  <a:pt x="683109" y="2091785"/>
                </a:cubicBezTo>
                <a:cubicBezTo>
                  <a:pt x="683128" y="2063052"/>
                  <a:pt x="671807" y="2035471"/>
                  <a:pt x="651605" y="2015037"/>
                </a:cubicBezTo>
                <a:cubicBezTo>
                  <a:pt x="629554" y="1993202"/>
                  <a:pt x="599572" y="1981271"/>
                  <a:pt x="568547" y="1981986"/>
                </a:cubicBezTo>
                <a:cubicBezTo>
                  <a:pt x="535503" y="1983128"/>
                  <a:pt x="504739" y="1999122"/>
                  <a:pt x="484822" y="2025515"/>
                </a:cubicBezTo>
                <a:cubicBezTo>
                  <a:pt x="464916" y="2051928"/>
                  <a:pt x="458083" y="2085952"/>
                  <a:pt x="466249" y="2118003"/>
                </a:cubicBezTo>
                <a:cubicBezTo>
                  <a:pt x="474320" y="2150062"/>
                  <a:pt x="496545" y="2176704"/>
                  <a:pt x="526637" y="2190393"/>
                </a:cubicBezTo>
                <a:cubicBezTo>
                  <a:pt x="541587" y="2197129"/>
                  <a:pt x="557871" y="2200386"/>
                  <a:pt x="574262" y="2199918"/>
                </a:cubicBezTo>
                <a:close/>
                <a:moveTo>
                  <a:pt x="5433537" y="2219825"/>
                </a:moveTo>
                <a:cubicBezTo>
                  <a:pt x="5503974" y="2220177"/>
                  <a:pt x="5561360" y="2163361"/>
                  <a:pt x="5561712" y="2092924"/>
                </a:cubicBezTo>
                <a:cubicBezTo>
                  <a:pt x="5561755" y="2084364"/>
                  <a:pt x="5560935" y="2075821"/>
                  <a:pt x="5559267" y="2067425"/>
                </a:cubicBezTo>
                <a:cubicBezTo>
                  <a:pt x="5545537" y="1998338"/>
                  <a:pt x="5478400" y="1953462"/>
                  <a:pt x="5409313" y="1967192"/>
                </a:cubicBezTo>
                <a:cubicBezTo>
                  <a:pt x="5340225" y="1980923"/>
                  <a:pt x="5295350" y="2048059"/>
                  <a:pt x="5309080" y="2117147"/>
                </a:cubicBezTo>
                <a:cubicBezTo>
                  <a:pt x="5320916" y="2176704"/>
                  <a:pt x="5373100" y="2219658"/>
                  <a:pt x="5433822" y="2219825"/>
                </a:cubicBezTo>
                <a:close/>
                <a:moveTo>
                  <a:pt x="287750" y="2466142"/>
                </a:moveTo>
                <a:cubicBezTo>
                  <a:pt x="299384" y="2466251"/>
                  <a:pt x="310930" y="2464117"/>
                  <a:pt x="321755" y="2459855"/>
                </a:cubicBezTo>
                <a:cubicBezTo>
                  <a:pt x="354982" y="2446352"/>
                  <a:pt x="376740" y="2414092"/>
                  <a:pt x="376809" y="2378226"/>
                </a:cubicBezTo>
                <a:cubicBezTo>
                  <a:pt x="376851" y="2366574"/>
                  <a:pt x="374518" y="2355036"/>
                  <a:pt x="369951" y="2344317"/>
                </a:cubicBezTo>
                <a:cubicBezTo>
                  <a:pt x="360932" y="2322548"/>
                  <a:pt x="343474" y="2305364"/>
                  <a:pt x="321564" y="2296692"/>
                </a:cubicBezTo>
                <a:cubicBezTo>
                  <a:pt x="299856" y="2288020"/>
                  <a:pt x="275645" y="2288020"/>
                  <a:pt x="253937" y="2296692"/>
                </a:cubicBezTo>
                <a:cubicBezTo>
                  <a:pt x="243268" y="2301132"/>
                  <a:pt x="233564" y="2307602"/>
                  <a:pt x="225362" y="2315742"/>
                </a:cubicBezTo>
                <a:cubicBezTo>
                  <a:pt x="217183" y="2323912"/>
                  <a:pt x="210708" y="2333625"/>
                  <a:pt x="206312" y="2344317"/>
                </a:cubicBezTo>
                <a:cubicBezTo>
                  <a:pt x="201160" y="2357614"/>
                  <a:pt x="199265" y="2371952"/>
                  <a:pt x="200787" y="2386132"/>
                </a:cubicBezTo>
                <a:cubicBezTo>
                  <a:pt x="203892" y="2414942"/>
                  <a:pt x="220848" y="2440430"/>
                  <a:pt x="246222" y="2454426"/>
                </a:cubicBezTo>
                <a:cubicBezTo>
                  <a:pt x="258783" y="2461261"/>
                  <a:pt x="272788" y="2465016"/>
                  <a:pt x="287084" y="2465380"/>
                </a:cubicBezTo>
                <a:close/>
                <a:moveTo>
                  <a:pt x="573977" y="2496145"/>
                </a:moveTo>
                <a:cubicBezTo>
                  <a:pt x="640297" y="2497533"/>
                  <a:pt x="695186" y="2444895"/>
                  <a:pt x="696574" y="2378575"/>
                </a:cubicBezTo>
                <a:cubicBezTo>
                  <a:pt x="697962" y="2312254"/>
                  <a:pt x="645324" y="2257366"/>
                  <a:pt x="579004" y="2255977"/>
                </a:cubicBezTo>
                <a:cubicBezTo>
                  <a:pt x="528644" y="2254923"/>
                  <a:pt x="482976" y="2285404"/>
                  <a:pt x="464630" y="2332315"/>
                </a:cubicBezTo>
                <a:cubicBezTo>
                  <a:pt x="458928" y="2346930"/>
                  <a:pt x="456238" y="2362546"/>
                  <a:pt x="456724" y="2378226"/>
                </a:cubicBezTo>
                <a:cubicBezTo>
                  <a:pt x="456775" y="2443070"/>
                  <a:pt x="509134" y="2495727"/>
                  <a:pt x="573977" y="2496146"/>
                </a:cubicBezTo>
                <a:moveTo>
                  <a:pt x="5720239" y="2484334"/>
                </a:moveTo>
                <a:cubicBezTo>
                  <a:pt x="5778940" y="2484391"/>
                  <a:pt x="5826760" y="2437208"/>
                  <a:pt x="5827490" y="2378512"/>
                </a:cubicBezTo>
                <a:cubicBezTo>
                  <a:pt x="5827592" y="2364390"/>
                  <a:pt x="5824838" y="2350394"/>
                  <a:pt x="5819394" y="2337364"/>
                </a:cubicBezTo>
                <a:cubicBezTo>
                  <a:pt x="5808641" y="2310907"/>
                  <a:pt x="5787755" y="2289849"/>
                  <a:pt x="5761387" y="2278880"/>
                </a:cubicBezTo>
                <a:cubicBezTo>
                  <a:pt x="5706768" y="2254892"/>
                  <a:pt x="5643045" y="2279723"/>
                  <a:pt x="5619057" y="2334341"/>
                </a:cubicBezTo>
                <a:cubicBezTo>
                  <a:pt x="5613086" y="2347936"/>
                  <a:pt x="5609982" y="2362616"/>
                  <a:pt x="5609939" y="2377464"/>
                </a:cubicBezTo>
                <a:cubicBezTo>
                  <a:pt x="5609950" y="2406391"/>
                  <a:pt x="5621666" y="2434084"/>
                  <a:pt x="5642419" y="2454235"/>
                </a:cubicBezTo>
                <a:cubicBezTo>
                  <a:pt x="5663227" y="2474370"/>
                  <a:pt x="5691298" y="2485227"/>
                  <a:pt x="5720238" y="2484334"/>
                </a:cubicBezTo>
                <a:moveTo>
                  <a:pt x="287750" y="2753892"/>
                </a:moveTo>
                <a:cubicBezTo>
                  <a:pt x="337778" y="2753895"/>
                  <a:pt x="378336" y="2713343"/>
                  <a:pt x="378340" y="2663316"/>
                </a:cubicBezTo>
                <a:cubicBezTo>
                  <a:pt x="378342" y="2632922"/>
                  <a:pt x="363101" y="2604553"/>
                  <a:pt x="337757" y="2587776"/>
                </a:cubicBezTo>
                <a:cubicBezTo>
                  <a:pt x="295953" y="2560296"/>
                  <a:pt x="239787" y="2571908"/>
                  <a:pt x="212307" y="2613712"/>
                </a:cubicBezTo>
                <a:cubicBezTo>
                  <a:pt x="195773" y="2638863"/>
                  <a:pt x="192813" y="2670585"/>
                  <a:pt x="204407" y="2698361"/>
                </a:cubicBezTo>
                <a:cubicBezTo>
                  <a:pt x="208906" y="2709333"/>
                  <a:pt x="215580" y="2719280"/>
                  <a:pt x="224028" y="2727603"/>
                </a:cubicBezTo>
                <a:cubicBezTo>
                  <a:pt x="232492" y="2735943"/>
                  <a:pt x="242485" y="2742574"/>
                  <a:pt x="253460" y="2747129"/>
                </a:cubicBezTo>
                <a:cubicBezTo>
                  <a:pt x="264462" y="2751623"/>
                  <a:pt x="276247" y="2753889"/>
                  <a:pt x="288132" y="2753796"/>
                </a:cubicBezTo>
                <a:close/>
                <a:moveTo>
                  <a:pt x="573977" y="2784181"/>
                </a:moveTo>
                <a:cubicBezTo>
                  <a:pt x="640785" y="2784079"/>
                  <a:pt x="694861" y="2729837"/>
                  <a:pt x="694758" y="2663029"/>
                </a:cubicBezTo>
                <a:cubicBezTo>
                  <a:pt x="694656" y="2596220"/>
                  <a:pt x="640414" y="2542144"/>
                  <a:pt x="573606" y="2542247"/>
                </a:cubicBezTo>
                <a:cubicBezTo>
                  <a:pt x="506797" y="2542349"/>
                  <a:pt x="452722" y="2596591"/>
                  <a:pt x="452824" y="2663400"/>
                </a:cubicBezTo>
                <a:cubicBezTo>
                  <a:pt x="452873" y="2695416"/>
                  <a:pt x="465613" y="2726108"/>
                  <a:pt x="488252" y="2748748"/>
                </a:cubicBezTo>
                <a:cubicBezTo>
                  <a:pt x="510977" y="2771490"/>
                  <a:pt x="541827" y="2784241"/>
                  <a:pt x="573977" y="2784181"/>
                </a:cubicBezTo>
                <a:moveTo>
                  <a:pt x="5720430" y="2554629"/>
                </a:moveTo>
                <a:cubicBezTo>
                  <a:pt x="5706028" y="2554495"/>
                  <a:pt x="5691745" y="2557248"/>
                  <a:pt x="5678425" y="2562725"/>
                </a:cubicBezTo>
                <a:cubicBezTo>
                  <a:pt x="5622487" y="2585623"/>
                  <a:pt x="5595703" y="2649533"/>
                  <a:pt x="5618601" y="2705471"/>
                </a:cubicBezTo>
                <a:cubicBezTo>
                  <a:pt x="5624124" y="2718963"/>
                  <a:pt x="5632287" y="2731215"/>
                  <a:pt x="5642610" y="2741509"/>
                </a:cubicBezTo>
                <a:cubicBezTo>
                  <a:pt x="5685491" y="2784555"/>
                  <a:pt x="5755148" y="2784689"/>
                  <a:pt x="5798193" y="2741809"/>
                </a:cubicBezTo>
                <a:cubicBezTo>
                  <a:pt x="5829794" y="2710328"/>
                  <a:pt x="5839260" y="2662882"/>
                  <a:pt x="5822156" y="2621685"/>
                </a:cubicBezTo>
                <a:cubicBezTo>
                  <a:pt x="5816725" y="2608393"/>
                  <a:pt x="5808657" y="2596340"/>
                  <a:pt x="5798439" y="2586252"/>
                </a:cubicBezTo>
                <a:cubicBezTo>
                  <a:pt x="5788184" y="2576128"/>
                  <a:pt x="5776051" y="2568104"/>
                  <a:pt x="5762721" y="2562630"/>
                </a:cubicBezTo>
                <a:cubicBezTo>
                  <a:pt x="5749420" y="2557197"/>
                  <a:pt x="5735178" y="2554445"/>
                  <a:pt x="5720810" y="2554534"/>
                </a:cubicBezTo>
                <a:close/>
                <a:moveTo>
                  <a:pt x="287750" y="2856667"/>
                </a:moveTo>
                <a:cubicBezTo>
                  <a:pt x="275605" y="2856512"/>
                  <a:pt x="263553" y="2858812"/>
                  <a:pt x="252317" y="2863429"/>
                </a:cubicBezTo>
                <a:cubicBezTo>
                  <a:pt x="204327" y="2882403"/>
                  <a:pt x="180804" y="2936689"/>
                  <a:pt x="199778" y="2984680"/>
                </a:cubicBezTo>
                <a:cubicBezTo>
                  <a:pt x="218752" y="3032671"/>
                  <a:pt x="273038" y="3056194"/>
                  <a:pt x="321029" y="3037219"/>
                </a:cubicBezTo>
                <a:cubicBezTo>
                  <a:pt x="324742" y="3035752"/>
                  <a:pt x="328356" y="3034047"/>
                  <a:pt x="331851" y="3032117"/>
                </a:cubicBezTo>
                <a:cubicBezTo>
                  <a:pt x="345450" y="3024871"/>
                  <a:pt x="357012" y="3014324"/>
                  <a:pt x="365475" y="3001447"/>
                </a:cubicBezTo>
                <a:cubicBezTo>
                  <a:pt x="382895" y="2975362"/>
                  <a:pt x="386112" y="2942293"/>
                  <a:pt x="374047" y="2913340"/>
                </a:cubicBezTo>
                <a:cubicBezTo>
                  <a:pt x="359690" y="2878682"/>
                  <a:pt x="325837" y="2856113"/>
                  <a:pt x="288322" y="2856190"/>
                </a:cubicBezTo>
                <a:close/>
                <a:moveTo>
                  <a:pt x="573977" y="2826472"/>
                </a:moveTo>
                <a:cubicBezTo>
                  <a:pt x="506441" y="2826883"/>
                  <a:pt x="451692" y="2881336"/>
                  <a:pt x="450913" y="2948868"/>
                </a:cubicBezTo>
                <a:cubicBezTo>
                  <a:pt x="449428" y="3016818"/>
                  <a:pt x="503307" y="3073107"/>
                  <a:pt x="571256" y="3074593"/>
                </a:cubicBezTo>
                <a:cubicBezTo>
                  <a:pt x="605278" y="3075337"/>
                  <a:pt x="638089" y="3061960"/>
                  <a:pt x="661892" y="3037642"/>
                </a:cubicBezTo>
                <a:cubicBezTo>
                  <a:pt x="673310" y="3025778"/>
                  <a:pt x="682248" y="3011757"/>
                  <a:pt x="688182" y="2996398"/>
                </a:cubicBezTo>
                <a:cubicBezTo>
                  <a:pt x="694138" y="2981248"/>
                  <a:pt x="696957" y="2965046"/>
                  <a:pt x="696468" y="2948773"/>
                </a:cubicBezTo>
                <a:cubicBezTo>
                  <a:pt x="696259" y="2881226"/>
                  <a:pt x="641525" y="2826534"/>
                  <a:pt x="573977" y="2826377"/>
                </a:cubicBezTo>
                <a:moveTo>
                  <a:pt x="5306759" y="3012115"/>
                </a:moveTo>
                <a:cubicBezTo>
                  <a:pt x="5341930" y="3081927"/>
                  <a:pt x="5427036" y="3110009"/>
                  <a:pt x="5496848" y="3074837"/>
                </a:cubicBezTo>
                <a:cubicBezTo>
                  <a:pt x="5566660" y="3039666"/>
                  <a:pt x="5594742" y="2954560"/>
                  <a:pt x="5559571" y="2884748"/>
                </a:cubicBezTo>
                <a:cubicBezTo>
                  <a:pt x="5555440" y="2876549"/>
                  <a:pt x="5550521" y="2868771"/>
                  <a:pt x="5544884" y="2861524"/>
                </a:cubicBezTo>
                <a:cubicBezTo>
                  <a:pt x="5525110" y="2836411"/>
                  <a:pt x="5497352" y="2818803"/>
                  <a:pt x="5466207" y="2811613"/>
                </a:cubicBezTo>
                <a:cubicBezTo>
                  <a:pt x="5402102" y="2796561"/>
                  <a:pt x="5336095" y="2827767"/>
                  <a:pt x="5307044" y="2886861"/>
                </a:cubicBezTo>
                <a:cubicBezTo>
                  <a:pt x="5293721" y="2853251"/>
                  <a:pt x="5270076" y="2824736"/>
                  <a:pt x="5239512" y="2805422"/>
                </a:cubicBezTo>
                <a:cubicBezTo>
                  <a:pt x="5271253" y="2785323"/>
                  <a:pt x="5295309" y="2755128"/>
                  <a:pt x="5307806" y="2719697"/>
                </a:cubicBezTo>
                <a:cubicBezTo>
                  <a:pt x="5338948" y="2789904"/>
                  <a:pt x="5421108" y="2821571"/>
                  <a:pt x="5491314" y="2790429"/>
                </a:cubicBezTo>
                <a:cubicBezTo>
                  <a:pt x="5561520" y="2759287"/>
                  <a:pt x="5593188" y="2677128"/>
                  <a:pt x="5562046" y="2606921"/>
                </a:cubicBezTo>
                <a:cubicBezTo>
                  <a:pt x="5530903" y="2536715"/>
                  <a:pt x="5448744" y="2505047"/>
                  <a:pt x="5378538" y="2536189"/>
                </a:cubicBezTo>
                <a:cubicBezTo>
                  <a:pt x="5347004" y="2550177"/>
                  <a:pt x="5321794" y="2575387"/>
                  <a:pt x="5307806" y="2606921"/>
                </a:cubicBezTo>
                <a:cubicBezTo>
                  <a:pt x="5294506" y="2569419"/>
                  <a:pt x="5268399" y="2537814"/>
                  <a:pt x="5234083" y="2517672"/>
                </a:cubicBezTo>
                <a:cubicBezTo>
                  <a:pt x="5269537" y="2496273"/>
                  <a:pt x="5295571" y="2462240"/>
                  <a:pt x="5306949" y="2422422"/>
                </a:cubicBezTo>
                <a:cubicBezTo>
                  <a:pt x="5331726" y="2493506"/>
                  <a:pt x="5409436" y="2531045"/>
                  <a:pt x="5480520" y="2506268"/>
                </a:cubicBezTo>
                <a:cubicBezTo>
                  <a:pt x="5551603" y="2481491"/>
                  <a:pt x="5589142" y="2403780"/>
                  <a:pt x="5564365" y="2332697"/>
                </a:cubicBezTo>
                <a:cubicBezTo>
                  <a:pt x="5539588" y="2261613"/>
                  <a:pt x="5461878" y="2224074"/>
                  <a:pt x="5390794" y="2248851"/>
                </a:cubicBezTo>
                <a:cubicBezTo>
                  <a:pt x="5351517" y="2262542"/>
                  <a:pt x="5320640" y="2293419"/>
                  <a:pt x="5306949" y="2332697"/>
                </a:cubicBezTo>
                <a:cubicBezTo>
                  <a:pt x="5293838" y="2287119"/>
                  <a:pt x="5261735" y="2249394"/>
                  <a:pt x="5218843" y="2229160"/>
                </a:cubicBezTo>
                <a:cubicBezTo>
                  <a:pt x="5270392" y="2203140"/>
                  <a:pt x="5302807" y="2150220"/>
                  <a:pt x="5302567" y="2092476"/>
                </a:cubicBezTo>
                <a:cubicBezTo>
                  <a:pt x="5302831" y="2022821"/>
                  <a:pt x="5256697" y="1961505"/>
                  <a:pt x="5189696" y="1942457"/>
                </a:cubicBezTo>
                <a:cubicBezTo>
                  <a:pt x="5265377" y="1920121"/>
                  <a:pt x="5308620" y="1840662"/>
                  <a:pt x="5286283" y="1764982"/>
                </a:cubicBezTo>
                <a:cubicBezTo>
                  <a:pt x="5263947" y="1689302"/>
                  <a:pt x="5184488" y="1646058"/>
                  <a:pt x="5108808" y="1668395"/>
                </a:cubicBezTo>
                <a:cubicBezTo>
                  <a:pt x="5069664" y="1679948"/>
                  <a:pt x="5037330" y="1707690"/>
                  <a:pt x="5019961" y="1744623"/>
                </a:cubicBezTo>
                <a:cubicBezTo>
                  <a:pt x="5004349" y="1704378"/>
                  <a:pt x="4974007" y="1671583"/>
                  <a:pt x="4935094" y="1652897"/>
                </a:cubicBezTo>
                <a:cubicBezTo>
                  <a:pt x="4999207" y="1618246"/>
                  <a:pt x="5029575" y="1542865"/>
                  <a:pt x="5007389" y="1473446"/>
                </a:cubicBezTo>
                <a:cubicBezTo>
                  <a:pt x="4981917" y="1393833"/>
                  <a:pt x="4896727" y="1349942"/>
                  <a:pt x="4817113" y="1375415"/>
                </a:cubicBezTo>
                <a:cubicBezTo>
                  <a:pt x="4781112" y="1386933"/>
                  <a:pt x="4750724" y="1411506"/>
                  <a:pt x="4731926" y="1444300"/>
                </a:cubicBezTo>
                <a:cubicBezTo>
                  <a:pt x="4715299" y="1409951"/>
                  <a:pt x="4687722" y="1382106"/>
                  <a:pt x="4653535" y="1365147"/>
                </a:cubicBezTo>
                <a:cubicBezTo>
                  <a:pt x="4725952" y="1322250"/>
                  <a:pt x="4749883" y="1228771"/>
                  <a:pt x="4706986" y="1156354"/>
                </a:cubicBezTo>
                <a:cubicBezTo>
                  <a:pt x="4688373" y="1124933"/>
                  <a:pt x="4659096" y="1101240"/>
                  <a:pt x="4624484" y="1089589"/>
                </a:cubicBezTo>
                <a:cubicBezTo>
                  <a:pt x="4579505" y="1074688"/>
                  <a:pt x="4530142" y="1081740"/>
                  <a:pt x="4491134" y="1108639"/>
                </a:cubicBezTo>
                <a:cubicBezTo>
                  <a:pt x="4471836" y="1121766"/>
                  <a:pt x="4455831" y="1139172"/>
                  <a:pt x="4444367" y="1159502"/>
                </a:cubicBezTo>
                <a:cubicBezTo>
                  <a:pt x="4426517" y="1122974"/>
                  <a:pt x="4396074" y="1094121"/>
                  <a:pt x="4358642" y="1078254"/>
                </a:cubicBezTo>
                <a:cubicBezTo>
                  <a:pt x="4423898" y="1044265"/>
                  <a:pt x="4453848" y="967169"/>
                  <a:pt x="4428650" y="898041"/>
                </a:cubicBezTo>
                <a:cubicBezTo>
                  <a:pt x="4403401" y="828612"/>
                  <a:pt x="4330326" y="788928"/>
                  <a:pt x="4258343" y="805553"/>
                </a:cubicBezTo>
                <a:cubicBezTo>
                  <a:pt x="4235337" y="810668"/>
                  <a:pt x="4213904" y="821254"/>
                  <a:pt x="4195859" y="836414"/>
                </a:cubicBezTo>
                <a:cubicBezTo>
                  <a:pt x="4177881" y="851674"/>
                  <a:pt x="4163807" y="871006"/>
                  <a:pt x="4154806" y="892802"/>
                </a:cubicBezTo>
                <a:cubicBezTo>
                  <a:pt x="4145851" y="868278"/>
                  <a:pt x="4130961" y="846353"/>
                  <a:pt x="4111468" y="828985"/>
                </a:cubicBezTo>
                <a:cubicBezTo>
                  <a:pt x="4092023" y="811576"/>
                  <a:pt x="4068658" y="799126"/>
                  <a:pt x="4043364" y="792694"/>
                </a:cubicBezTo>
                <a:cubicBezTo>
                  <a:pt x="4115682" y="771232"/>
                  <a:pt x="4156908" y="695207"/>
                  <a:pt x="4135445" y="622889"/>
                </a:cubicBezTo>
                <a:cubicBezTo>
                  <a:pt x="4113983" y="550571"/>
                  <a:pt x="4037958" y="509345"/>
                  <a:pt x="3965640" y="530808"/>
                </a:cubicBezTo>
                <a:cubicBezTo>
                  <a:pt x="3893322" y="552271"/>
                  <a:pt x="3852096" y="628295"/>
                  <a:pt x="3873558" y="700613"/>
                </a:cubicBezTo>
                <a:cubicBezTo>
                  <a:pt x="3886704" y="744905"/>
                  <a:pt x="3921348" y="779549"/>
                  <a:pt x="3965640" y="792694"/>
                </a:cubicBezTo>
                <a:cubicBezTo>
                  <a:pt x="3924995" y="803130"/>
                  <a:pt x="3889949" y="828860"/>
                  <a:pt x="3867818" y="864513"/>
                </a:cubicBezTo>
                <a:cubicBezTo>
                  <a:pt x="3849024" y="830909"/>
                  <a:pt x="3819318" y="804731"/>
                  <a:pt x="3783617" y="790313"/>
                </a:cubicBezTo>
                <a:cubicBezTo>
                  <a:pt x="3854161" y="754958"/>
                  <a:pt x="3882686" y="669110"/>
                  <a:pt x="3847331" y="598566"/>
                </a:cubicBezTo>
                <a:cubicBezTo>
                  <a:pt x="3823045" y="550109"/>
                  <a:pt x="3773430" y="519567"/>
                  <a:pt x="3719228" y="519708"/>
                </a:cubicBezTo>
                <a:cubicBezTo>
                  <a:pt x="3653294" y="519571"/>
                  <a:pt x="3595902" y="564744"/>
                  <a:pt x="3580544" y="628864"/>
                </a:cubicBezTo>
                <a:cubicBezTo>
                  <a:pt x="3561809" y="547617"/>
                  <a:pt x="3480758" y="496941"/>
                  <a:pt x="3399511" y="515676"/>
                </a:cubicBezTo>
                <a:cubicBezTo>
                  <a:pt x="3348983" y="527327"/>
                  <a:pt x="3307970" y="564094"/>
                  <a:pt x="3290888" y="613053"/>
                </a:cubicBezTo>
                <a:cubicBezTo>
                  <a:pt x="3264346" y="533678"/>
                  <a:pt x="3178484" y="490849"/>
                  <a:pt x="3099109" y="517391"/>
                </a:cubicBezTo>
                <a:cubicBezTo>
                  <a:pt x="3054438" y="532328"/>
                  <a:pt x="3019252" y="567189"/>
                  <a:pt x="3003900" y="611719"/>
                </a:cubicBezTo>
                <a:cubicBezTo>
                  <a:pt x="2982695" y="551785"/>
                  <a:pt x="2925934" y="511792"/>
                  <a:pt x="2862359" y="511993"/>
                </a:cubicBezTo>
                <a:cubicBezTo>
                  <a:pt x="2794810" y="511715"/>
                  <a:pt x="2735245" y="556205"/>
                  <a:pt x="2716340" y="621054"/>
                </a:cubicBezTo>
                <a:cubicBezTo>
                  <a:pt x="2693189" y="543530"/>
                  <a:pt x="2611576" y="499452"/>
                  <a:pt x="2534052" y="522603"/>
                </a:cubicBezTo>
                <a:cubicBezTo>
                  <a:pt x="2473552" y="540671"/>
                  <a:pt x="2431434" y="595470"/>
                  <a:pt x="2429543" y="658582"/>
                </a:cubicBezTo>
                <a:cubicBezTo>
                  <a:pt x="2426911" y="581666"/>
                  <a:pt x="2362425" y="521446"/>
                  <a:pt x="2285509" y="524078"/>
                </a:cubicBezTo>
                <a:cubicBezTo>
                  <a:pt x="2208592" y="526709"/>
                  <a:pt x="2148372" y="591195"/>
                  <a:pt x="2151004" y="668112"/>
                </a:cubicBezTo>
                <a:cubicBezTo>
                  <a:pt x="2152867" y="722563"/>
                  <a:pt x="2186292" y="770934"/>
                  <a:pt x="2236566" y="791932"/>
                </a:cubicBezTo>
                <a:cubicBezTo>
                  <a:pt x="2193347" y="806682"/>
                  <a:pt x="2158083" y="838537"/>
                  <a:pt x="2139030" y="880039"/>
                </a:cubicBezTo>
                <a:cubicBezTo>
                  <a:pt x="2100361" y="805279"/>
                  <a:pt x="2008408" y="776023"/>
                  <a:pt x="1933649" y="814692"/>
                </a:cubicBezTo>
                <a:cubicBezTo>
                  <a:pt x="1892689" y="835879"/>
                  <a:pt x="1863525" y="874473"/>
                  <a:pt x="1854328" y="919663"/>
                </a:cubicBezTo>
                <a:cubicBezTo>
                  <a:pt x="1838449" y="844196"/>
                  <a:pt x="1764400" y="795890"/>
                  <a:pt x="1688933" y="811768"/>
                </a:cubicBezTo>
                <a:cubicBezTo>
                  <a:pt x="1613466" y="827646"/>
                  <a:pt x="1565160" y="901696"/>
                  <a:pt x="1581038" y="977163"/>
                </a:cubicBezTo>
                <a:cubicBezTo>
                  <a:pt x="1591239" y="1025648"/>
                  <a:pt x="1626369" y="1065096"/>
                  <a:pt x="1673353" y="1080826"/>
                </a:cubicBezTo>
                <a:cubicBezTo>
                  <a:pt x="1622284" y="1095856"/>
                  <a:pt x="1581866" y="1135028"/>
                  <a:pt x="1565244" y="1185601"/>
                </a:cubicBezTo>
                <a:cubicBezTo>
                  <a:pt x="1555058" y="1158650"/>
                  <a:pt x="1536963" y="1135408"/>
                  <a:pt x="1513332" y="1118926"/>
                </a:cubicBezTo>
                <a:cubicBezTo>
                  <a:pt x="1449187" y="1074156"/>
                  <a:pt x="1360893" y="1089864"/>
                  <a:pt x="1316124" y="1154010"/>
                </a:cubicBezTo>
                <a:cubicBezTo>
                  <a:pt x="1271355" y="1218156"/>
                  <a:pt x="1287063" y="1306449"/>
                  <a:pt x="1351209" y="1351218"/>
                </a:cubicBezTo>
                <a:cubicBezTo>
                  <a:pt x="1361094" y="1358117"/>
                  <a:pt x="1371820" y="1363726"/>
                  <a:pt x="1383126" y="1367909"/>
                </a:cubicBezTo>
                <a:cubicBezTo>
                  <a:pt x="1332344" y="1384306"/>
                  <a:pt x="1293060" y="1424912"/>
                  <a:pt x="1278351" y="1476208"/>
                </a:cubicBezTo>
                <a:cubicBezTo>
                  <a:pt x="1253623" y="1403494"/>
                  <a:pt x="1174631" y="1364594"/>
                  <a:pt x="1101917" y="1389321"/>
                </a:cubicBezTo>
                <a:cubicBezTo>
                  <a:pt x="1029203" y="1414049"/>
                  <a:pt x="990302" y="1493041"/>
                  <a:pt x="1015030" y="1565755"/>
                </a:cubicBezTo>
                <a:cubicBezTo>
                  <a:pt x="1030906" y="1612441"/>
                  <a:pt x="1070320" y="1647228"/>
                  <a:pt x="1118616" y="1657183"/>
                </a:cubicBezTo>
                <a:cubicBezTo>
                  <a:pt x="1054627" y="1669299"/>
                  <a:pt x="1005408" y="1720738"/>
                  <a:pt x="996125" y="1785199"/>
                </a:cubicBezTo>
                <a:cubicBezTo>
                  <a:pt x="986681" y="1849467"/>
                  <a:pt x="1019195" y="1912618"/>
                  <a:pt x="1076992" y="1942267"/>
                </a:cubicBezTo>
                <a:cubicBezTo>
                  <a:pt x="1035059" y="1961528"/>
                  <a:pt x="1003131" y="1997499"/>
                  <a:pt x="988981" y="2041422"/>
                </a:cubicBezTo>
                <a:cubicBezTo>
                  <a:pt x="960495" y="1970947"/>
                  <a:pt x="880272" y="1936908"/>
                  <a:pt x="809797" y="1965393"/>
                </a:cubicBezTo>
                <a:cubicBezTo>
                  <a:pt x="739321" y="1993879"/>
                  <a:pt x="705282" y="2074102"/>
                  <a:pt x="733768" y="2144578"/>
                </a:cubicBezTo>
                <a:cubicBezTo>
                  <a:pt x="762254" y="2215053"/>
                  <a:pt x="842477" y="2249092"/>
                  <a:pt x="912952" y="2220607"/>
                </a:cubicBezTo>
                <a:cubicBezTo>
                  <a:pt x="947556" y="2206620"/>
                  <a:pt x="974995" y="2179181"/>
                  <a:pt x="988981" y="2144578"/>
                </a:cubicBezTo>
                <a:cubicBezTo>
                  <a:pt x="1000711" y="2180182"/>
                  <a:pt x="1024230" y="2210723"/>
                  <a:pt x="1055656" y="2231160"/>
                </a:cubicBezTo>
                <a:cubicBezTo>
                  <a:pt x="1025789" y="2249410"/>
                  <a:pt x="1002147" y="2276274"/>
                  <a:pt x="987838" y="2308217"/>
                </a:cubicBezTo>
                <a:cubicBezTo>
                  <a:pt x="949134" y="2237049"/>
                  <a:pt x="860065" y="2210731"/>
                  <a:pt x="788897" y="2249435"/>
                </a:cubicBezTo>
                <a:cubicBezTo>
                  <a:pt x="776726" y="2256054"/>
                  <a:pt x="765554" y="2264364"/>
                  <a:pt x="755714" y="2274118"/>
                </a:cubicBezTo>
                <a:cubicBezTo>
                  <a:pt x="728135" y="2301479"/>
                  <a:pt x="712605" y="2338709"/>
                  <a:pt x="712566" y="2377559"/>
                </a:cubicBezTo>
                <a:cubicBezTo>
                  <a:pt x="712613" y="2442694"/>
                  <a:pt x="755527" y="2500029"/>
                  <a:pt x="818008" y="2518434"/>
                </a:cubicBezTo>
                <a:cubicBezTo>
                  <a:pt x="737837" y="2540563"/>
                  <a:pt x="690785" y="2623493"/>
                  <a:pt x="712914" y="2703664"/>
                </a:cubicBezTo>
                <a:cubicBezTo>
                  <a:pt x="725995" y="2751056"/>
                  <a:pt x="761387" y="2789078"/>
                  <a:pt x="807720" y="2805517"/>
                </a:cubicBezTo>
                <a:cubicBezTo>
                  <a:pt x="728551" y="2834090"/>
                  <a:pt x="687533" y="2921433"/>
                  <a:pt x="716106" y="3000603"/>
                </a:cubicBezTo>
                <a:cubicBezTo>
                  <a:pt x="731701" y="3043814"/>
                  <a:pt x="765956" y="3077685"/>
                  <a:pt x="809340" y="3092791"/>
                </a:cubicBezTo>
                <a:cubicBezTo>
                  <a:pt x="748509" y="3112963"/>
                  <a:pt x="707465" y="3169864"/>
                  <a:pt x="707518" y="3233952"/>
                </a:cubicBezTo>
                <a:cubicBezTo>
                  <a:pt x="707266" y="3305373"/>
                  <a:pt x="757248" y="3367135"/>
                  <a:pt x="827152" y="3381780"/>
                </a:cubicBezTo>
                <a:cubicBezTo>
                  <a:pt x="750822" y="3399828"/>
                  <a:pt x="703576" y="3476337"/>
                  <a:pt x="721625" y="3552666"/>
                </a:cubicBezTo>
                <a:cubicBezTo>
                  <a:pt x="726348" y="3572643"/>
                  <a:pt x="735346" y="3591358"/>
                  <a:pt x="747999" y="3607522"/>
                </a:cubicBezTo>
                <a:cubicBezTo>
                  <a:pt x="794001" y="3666353"/>
                  <a:pt x="877779" y="3679357"/>
                  <a:pt x="939451" y="3637240"/>
                </a:cubicBezTo>
                <a:cubicBezTo>
                  <a:pt x="959178" y="3623859"/>
                  <a:pt x="975200" y="3605707"/>
                  <a:pt x="986029" y="3584472"/>
                </a:cubicBezTo>
                <a:cubicBezTo>
                  <a:pt x="1000357" y="3620792"/>
                  <a:pt x="1026763" y="3651066"/>
                  <a:pt x="1060800" y="3670197"/>
                </a:cubicBezTo>
                <a:cubicBezTo>
                  <a:pt x="1024739" y="3691789"/>
                  <a:pt x="998759" y="3726852"/>
                  <a:pt x="988600" y="3767637"/>
                </a:cubicBezTo>
                <a:cubicBezTo>
                  <a:pt x="967322" y="3695868"/>
                  <a:pt x="891892" y="3654938"/>
                  <a:pt x="820122" y="3676217"/>
                </a:cubicBezTo>
                <a:cubicBezTo>
                  <a:pt x="748353" y="3697495"/>
                  <a:pt x="707423" y="3772925"/>
                  <a:pt x="728701" y="3844695"/>
                </a:cubicBezTo>
                <a:cubicBezTo>
                  <a:pt x="749980" y="3916464"/>
                  <a:pt x="825410" y="3957394"/>
                  <a:pt x="897180" y="3936115"/>
                </a:cubicBezTo>
                <a:cubicBezTo>
                  <a:pt x="941160" y="3923076"/>
                  <a:pt x="975561" y="3888675"/>
                  <a:pt x="988600" y="3844695"/>
                </a:cubicBezTo>
                <a:cubicBezTo>
                  <a:pt x="1001275" y="3897093"/>
                  <a:pt x="1039700" y="3939464"/>
                  <a:pt x="1090613" y="3957185"/>
                </a:cubicBezTo>
                <a:cubicBezTo>
                  <a:pt x="1068913" y="3966121"/>
                  <a:pt x="1049673" y="3980135"/>
                  <a:pt x="1034511" y="3998047"/>
                </a:cubicBezTo>
                <a:cubicBezTo>
                  <a:pt x="987603" y="4054130"/>
                  <a:pt x="989477" y="4136280"/>
                  <a:pt x="1038892" y="4190167"/>
                </a:cubicBezTo>
                <a:cubicBezTo>
                  <a:pt x="1054576" y="4207464"/>
                  <a:pt x="1074172" y="4220757"/>
                  <a:pt x="1096042" y="4228933"/>
                </a:cubicBezTo>
                <a:cubicBezTo>
                  <a:pt x="1140647" y="4245141"/>
                  <a:pt x="1190338" y="4238752"/>
                  <a:pt x="1229392" y="4211789"/>
                </a:cubicBezTo>
                <a:cubicBezTo>
                  <a:pt x="1248626" y="4198352"/>
                  <a:pt x="1264340" y="4180481"/>
                  <a:pt x="1275207" y="4159687"/>
                </a:cubicBezTo>
                <a:cubicBezTo>
                  <a:pt x="1291501" y="4196897"/>
                  <a:pt x="1320552" y="4227062"/>
                  <a:pt x="1357122" y="4244745"/>
                </a:cubicBezTo>
                <a:cubicBezTo>
                  <a:pt x="1283562" y="4285649"/>
                  <a:pt x="1257088" y="4378440"/>
                  <a:pt x="1297991" y="4452001"/>
                </a:cubicBezTo>
                <a:cubicBezTo>
                  <a:pt x="1338895" y="4525562"/>
                  <a:pt x="1431687" y="4552036"/>
                  <a:pt x="1505247" y="4511132"/>
                </a:cubicBezTo>
                <a:cubicBezTo>
                  <a:pt x="1529008" y="4497920"/>
                  <a:pt x="1548802" y="4478592"/>
                  <a:pt x="1562577" y="4455152"/>
                </a:cubicBezTo>
                <a:cubicBezTo>
                  <a:pt x="1579539" y="4489033"/>
                  <a:pt x="1607189" y="4516382"/>
                  <a:pt x="1641253" y="4532972"/>
                </a:cubicBezTo>
                <a:cubicBezTo>
                  <a:pt x="1618385" y="4546547"/>
                  <a:pt x="1599419" y="4565808"/>
                  <a:pt x="1586199" y="4588883"/>
                </a:cubicBezTo>
                <a:cubicBezTo>
                  <a:pt x="1545509" y="4661794"/>
                  <a:pt x="1571629" y="4753886"/>
                  <a:pt x="1644540" y="4794576"/>
                </a:cubicBezTo>
                <a:cubicBezTo>
                  <a:pt x="1717450" y="4835266"/>
                  <a:pt x="1809542" y="4809146"/>
                  <a:pt x="1850232" y="4736235"/>
                </a:cubicBezTo>
                <a:cubicBezTo>
                  <a:pt x="1868744" y="4775319"/>
                  <a:pt x="1901590" y="4805778"/>
                  <a:pt x="1941958" y="4821293"/>
                </a:cubicBezTo>
                <a:cubicBezTo>
                  <a:pt x="1871939" y="4857678"/>
                  <a:pt x="1844673" y="4943934"/>
                  <a:pt x="1881057" y="5013952"/>
                </a:cubicBezTo>
                <a:cubicBezTo>
                  <a:pt x="1911831" y="5073175"/>
                  <a:pt x="1979506" y="5103202"/>
                  <a:pt x="2044066" y="5086279"/>
                </a:cubicBezTo>
                <a:cubicBezTo>
                  <a:pt x="2090460" y="5072692"/>
                  <a:pt x="2126837" y="5036566"/>
                  <a:pt x="2140744" y="4990267"/>
                </a:cubicBezTo>
                <a:cubicBezTo>
                  <a:pt x="2162679" y="5072562"/>
                  <a:pt x="2247173" y="5121494"/>
                  <a:pt x="2329468" y="5099559"/>
                </a:cubicBezTo>
                <a:cubicBezTo>
                  <a:pt x="2372056" y="5088208"/>
                  <a:pt x="2407752" y="5059176"/>
                  <a:pt x="2427542" y="5019794"/>
                </a:cubicBezTo>
                <a:cubicBezTo>
                  <a:pt x="2447988" y="5062986"/>
                  <a:pt x="2486244" y="5095121"/>
                  <a:pt x="2532317" y="5107805"/>
                </a:cubicBezTo>
                <a:cubicBezTo>
                  <a:pt x="2460365" y="5131662"/>
                  <a:pt x="2421376" y="5209329"/>
                  <a:pt x="2445232" y="5281281"/>
                </a:cubicBezTo>
                <a:cubicBezTo>
                  <a:pt x="2469089" y="5353233"/>
                  <a:pt x="2546757" y="5392223"/>
                  <a:pt x="2618709" y="5368366"/>
                </a:cubicBezTo>
                <a:cubicBezTo>
                  <a:pt x="2690661" y="5344510"/>
                  <a:pt x="2729650" y="5266842"/>
                  <a:pt x="2705794" y="5194890"/>
                </a:cubicBezTo>
                <a:cubicBezTo>
                  <a:pt x="2692149" y="5153736"/>
                  <a:pt x="2659862" y="5121449"/>
                  <a:pt x="2618709" y="5107805"/>
                </a:cubicBezTo>
                <a:cubicBezTo>
                  <a:pt x="2659269" y="5096832"/>
                  <a:pt x="2694096" y="5070762"/>
                  <a:pt x="2716054" y="5034938"/>
                </a:cubicBezTo>
                <a:cubicBezTo>
                  <a:pt x="2736249" y="5069167"/>
                  <a:pt x="2767843" y="5095198"/>
                  <a:pt x="2805303" y="5108471"/>
                </a:cubicBezTo>
                <a:cubicBezTo>
                  <a:pt x="2780602" y="5119319"/>
                  <a:pt x="2759540" y="5137041"/>
                  <a:pt x="2744629" y="5159525"/>
                </a:cubicBezTo>
                <a:cubicBezTo>
                  <a:pt x="2729703" y="5182139"/>
                  <a:pt x="2721722" y="5208628"/>
                  <a:pt x="2721674" y="5235725"/>
                </a:cubicBezTo>
                <a:cubicBezTo>
                  <a:pt x="2722606" y="5312504"/>
                  <a:pt x="2784814" y="5374415"/>
                  <a:pt x="2861596" y="5374980"/>
                </a:cubicBezTo>
                <a:cubicBezTo>
                  <a:pt x="2938399" y="5374654"/>
                  <a:pt x="3000395" y="5312128"/>
                  <a:pt x="3000069" y="5235325"/>
                </a:cubicBezTo>
                <a:cubicBezTo>
                  <a:pt x="2999955" y="5208686"/>
                  <a:pt x="2992194" y="5182642"/>
                  <a:pt x="2977706" y="5160287"/>
                </a:cubicBezTo>
                <a:cubicBezTo>
                  <a:pt x="2963244" y="5137728"/>
                  <a:pt x="2942479" y="5119910"/>
                  <a:pt x="2917984" y="5109043"/>
                </a:cubicBezTo>
                <a:cubicBezTo>
                  <a:pt x="2953179" y="5096420"/>
                  <a:pt x="2983283" y="5072638"/>
                  <a:pt x="3003709" y="5041320"/>
                </a:cubicBezTo>
                <a:cubicBezTo>
                  <a:pt x="3023144" y="5071653"/>
                  <a:pt x="3051736" y="5095007"/>
                  <a:pt x="3085339" y="5107995"/>
                </a:cubicBezTo>
                <a:cubicBezTo>
                  <a:pt x="3014633" y="5142188"/>
                  <a:pt x="2985034" y="5227225"/>
                  <a:pt x="3019227" y="5297931"/>
                </a:cubicBezTo>
                <a:cubicBezTo>
                  <a:pt x="3053421" y="5368637"/>
                  <a:pt x="3138458" y="5398235"/>
                  <a:pt x="3209164" y="5364042"/>
                </a:cubicBezTo>
                <a:cubicBezTo>
                  <a:pt x="3279869" y="5329849"/>
                  <a:pt x="3309468" y="5244812"/>
                  <a:pt x="3275275" y="5174106"/>
                </a:cubicBezTo>
                <a:cubicBezTo>
                  <a:pt x="3261318" y="5145248"/>
                  <a:pt x="3238022" y="5121951"/>
                  <a:pt x="3209164" y="5107995"/>
                </a:cubicBezTo>
                <a:cubicBezTo>
                  <a:pt x="3243396" y="5094842"/>
                  <a:pt x="3272417" y="5070903"/>
                  <a:pt x="3291840" y="5039796"/>
                </a:cubicBezTo>
                <a:cubicBezTo>
                  <a:pt x="3312112" y="5071593"/>
                  <a:pt x="3342516" y="5095621"/>
                  <a:pt x="3378137" y="5107995"/>
                </a:cubicBezTo>
                <a:cubicBezTo>
                  <a:pt x="3307265" y="5138401"/>
                  <a:pt x="3274461" y="5220503"/>
                  <a:pt x="3304866" y="5291374"/>
                </a:cubicBezTo>
                <a:cubicBezTo>
                  <a:pt x="3335272" y="5362246"/>
                  <a:pt x="3417374" y="5395051"/>
                  <a:pt x="3488246" y="5364645"/>
                </a:cubicBezTo>
                <a:cubicBezTo>
                  <a:pt x="3559118" y="5334239"/>
                  <a:pt x="3591922" y="5252137"/>
                  <a:pt x="3561516" y="5181265"/>
                </a:cubicBezTo>
                <a:cubicBezTo>
                  <a:pt x="3547394" y="5148348"/>
                  <a:pt x="3521163" y="5122117"/>
                  <a:pt x="3488246" y="5107995"/>
                </a:cubicBezTo>
                <a:cubicBezTo>
                  <a:pt x="3527956" y="5094107"/>
                  <a:pt x="3561065" y="5065921"/>
                  <a:pt x="3581115" y="5028938"/>
                </a:cubicBezTo>
                <a:cubicBezTo>
                  <a:pt x="3604252" y="5069310"/>
                  <a:pt x="3643953" y="5097483"/>
                  <a:pt x="3689700" y="5105995"/>
                </a:cubicBezTo>
                <a:cubicBezTo>
                  <a:pt x="3619176" y="5122303"/>
                  <a:pt x="3575226" y="5192693"/>
                  <a:pt x="3591533" y="5263217"/>
                </a:cubicBezTo>
                <a:cubicBezTo>
                  <a:pt x="3607840" y="5333740"/>
                  <a:pt x="3678231" y="5377691"/>
                  <a:pt x="3748754" y="5361384"/>
                </a:cubicBezTo>
                <a:cubicBezTo>
                  <a:pt x="3819278" y="5345076"/>
                  <a:pt x="3863229" y="5274686"/>
                  <a:pt x="3846922" y="5204162"/>
                </a:cubicBezTo>
                <a:cubicBezTo>
                  <a:pt x="3835640" y="5155373"/>
                  <a:pt x="3797544" y="5117277"/>
                  <a:pt x="3748754" y="5105995"/>
                </a:cubicBezTo>
                <a:cubicBezTo>
                  <a:pt x="3774827" y="5101135"/>
                  <a:pt x="3799260" y="5089803"/>
                  <a:pt x="3819811" y="5073038"/>
                </a:cubicBezTo>
                <a:cubicBezTo>
                  <a:pt x="3840400" y="5056300"/>
                  <a:pt x="3856396" y="5034602"/>
                  <a:pt x="3866293" y="5009983"/>
                </a:cubicBezTo>
                <a:cubicBezTo>
                  <a:pt x="3899087" y="5086528"/>
                  <a:pt x="3987724" y="5121995"/>
                  <a:pt x="4064268" y="5089201"/>
                </a:cubicBezTo>
                <a:cubicBezTo>
                  <a:pt x="4114076" y="5067863"/>
                  <a:pt x="4148604" y="5021438"/>
                  <a:pt x="4154710" y="4967597"/>
                </a:cubicBezTo>
                <a:cubicBezTo>
                  <a:pt x="4164430" y="5042616"/>
                  <a:pt x="4233124" y="5095552"/>
                  <a:pt x="4308144" y="5085832"/>
                </a:cubicBezTo>
                <a:cubicBezTo>
                  <a:pt x="4376964" y="5076915"/>
                  <a:pt x="4428242" y="5017938"/>
                  <a:pt x="4427507" y="4948547"/>
                </a:cubicBezTo>
                <a:cubicBezTo>
                  <a:pt x="4427806" y="4888433"/>
                  <a:pt x="4388121" y="4835442"/>
                  <a:pt x="4330352" y="4818816"/>
                </a:cubicBezTo>
                <a:cubicBezTo>
                  <a:pt x="4356455" y="4812254"/>
                  <a:pt x="4380453" y="4799140"/>
                  <a:pt x="4400075" y="4780716"/>
                </a:cubicBezTo>
                <a:cubicBezTo>
                  <a:pt x="4419725" y="4762435"/>
                  <a:pt x="4434464" y="4739507"/>
                  <a:pt x="4442937" y="4714041"/>
                </a:cubicBezTo>
                <a:cubicBezTo>
                  <a:pt x="4450974" y="4736480"/>
                  <a:pt x="4464498" y="4756552"/>
                  <a:pt x="4482275" y="4772429"/>
                </a:cubicBezTo>
                <a:cubicBezTo>
                  <a:pt x="4499993" y="4788354"/>
                  <a:pt x="4521457" y="4799528"/>
                  <a:pt x="4544664" y="4804909"/>
                </a:cubicBezTo>
                <a:cubicBezTo>
                  <a:pt x="4621069" y="4824627"/>
                  <a:pt x="4698991" y="4778673"/>
                  <a:pt x="4718708" y="4702268"/>
                </a:cubicBezTo>
                <a:cubicBezTo>
                  <a:pt x="4736809" y="4632125"/>
                  <a:pt x="4699552" y="4559536"/>
                  <a:pt x="4632009" y="4533352"/>
                </a:cubicBezTo>
                <a:cubicBezTo>
                  <a:pt x="4677600" y="4516623"/>
                  <a:pt x="4713724" y="4480986"/>
                  <a:pt x="4731069" y="4435625"/>
                </a:cubicBezTo>
                <a:cubicBezTo>
                  <a:pt x="4762458" y="4508021"/>
                  <a:pt x="4846593" y="4541262"/>
                  <a:pt x="4918988" y="4509873"/>
                </a:cubicBezTo>
                <a:cubicBezTo>
                  <a:pt x="4923482" y="4507925"/>
                  <a:pt x="4927872" y="4505747"/>
                  <a:pt x="4932142" y="4503348"/>
                </a:cubicBezTo>
                <a:cubicBezTo>
                  <a:pt x="4986231" y="4473226"/>
                  <a:pt x="5014766" y="4411695"/>
                  <a:pt x="5002817" y="4350948"/>
                </a:cubicBezTo>
                <a:cubicBezTo>
                  <a:pt x="4993173" y="4301974"/>
                  <a:pt x="4958920" y="4261453"/>
                  <a:pt x="4912234" y="4243791"/>
                </a:cubicBezTo>
                <a:cubicBezTo>
                  <a:pt x="4964171" y="4226588"/>
                  <a:pt x="5003815" y="4184182"/>
                  <a:pt x="5017485" y="4131206"/>
                </a:cubicBezTo>
                <a:cubicBezTo>
                  <a:pt x="5024530" y="4154856"/>
                  <a:pt x="5037901" y="4176133"/>
                  <a:pt x="5056157" y="4192737"/>
                </a:cubicBezTo>
                <a:cubicBezTo>
                  <a:pt x="5111427" y="4244077"/>
                  <a:pt x="5197852" y="4240890"/>
                  <a:pt x="5249191" y="4185620"/>
                </a:cubicBezTo>
                <a:cubicBezTo>
                  <a:pt x="5300530" y="4130350"/>
                  <a:pt x="5297344" y="4043925"/>
                  <a:pt x="5242073" y="3992586"/>
                </a:cubicBezTo>
                <a:cubicBezTo>
                  <a:pt x="5220365" y="3972421"/>
                  <a:pt x="5192688" y="3959862"/>
                  <a:pt x="5163218" y="3956803"/>
                </a:cubicBezTo>
                <a:cubicBezTo>
                  <a:pt x="5246056" y="3949395"/>
                  <a:pt x="5307204" y="3876236"/>
                  <a:pt x="5299796" y="3793398"/>
                </a:cubicBezTo>
                <a:cubicBezTo>
                  <a:pt x="5294846" y="3738042"/>
                  <a:pt x="5259809" y="3689914"/>
                  <a:pt x="5208652" y="3668195"/>
                </a:cubicBezTo>
                <a:cubicBezTo>
                  <a:pt x="5233128" y="3658225"/>
                  <a:pt x="5254757" y="3642355"/>
                  <a:pt x="5271612" y="3621999"/>
                </a:cubicBezTo>
                <a:cubicBezTo>
                  <a:pt x="5288360" y="3601607"/>
                  <a:pt x="5299724" y="3577340"/>
                  <a:pt x="5304664" y="3551419"/>
                </a:cubicBezTo>
                <a:cubicBezTo>
                  <a:pt x="5318748" y="3611411"/>
                  <a:pt x="5372105" y="3653939"/>
                  <a:pt x="5433727" y="3654289"/>
                </a:cubicBezTo>
                <a:cubicBezTo>
                  <a:pt x="5469439" y="3654332"/>
                  <a:pt x="5503704" y="3640181"/>
                  <a:pt x="5528977" y="3614950"/>
                </a:cubicBezTo>
                <a:cubicBezTo>
                  <a:pt x="5541309" y="3602418"/>
                  <a:pt x="5551022" y="3587556"/>
                  <a:pt x="5557552" y="3571231"/>
                </a:cubicBezTo>
                <a:cubicBezTo>
                  <a:pt x="5564229" y="3554875"/>
                  <a:pt x="5567627" y="3537367"/>
                  <a:pt x="5567553" y="3519700"/>
                </a:cubicBezTo>
                <a:cubicBezTo>
                  <a:pt x="5567450" y="3446054"/>
                  <a:pt x="5507663" y="3386434"/>
                  <a:pt x="5434017" y="3386538"/>
                </a:cubicBezTo>
                <a:cubicBezTo>
                  <a:pt x="5372326" y="3386624"/>
                  <a:pt x="5318748" y="3429014"/>
                  <a:pt x="5304473" y="3489030"/>
                </a:cubicBezTo>
                <a:cubicBezTo>
                  <a:pt x="5295285" y="3444230"/>
                  <a:pt x="5267193" y="3405582"/>
                  <a:pt x="5227415" y="3383017"/>
                </a:cubicBezTo>
                <a:cubicBezTo>
                  <a:pt x="5264256" y="3362785"/>
                  <a:pt x="5292262" y="3329585"/>
                  <a:pt x="5305997" y="3289862"/>
                </a:cubicBezTo>
                <a:cubicBezTo>
                  <a:pt x="5327416" y="3341086"/>
                  <a:pt x="5377444" y="3374488"/>
                  <a:pt x="5432965" y="3374635"/>
                </a:cubicBezTo>
                <a:cubicBezTo>
                  <a:pt x="5470844" y="3375871"/>
                  <a:pt x="5507586" y="3361593"/>
                  <a:pt x="5534692" y="3335106"/>
                </a:cubicBezTo>
                <a:cubicBezTo>
                  <a:pt x="5548098" y="3322105"/>
                  <a:pt x="5558727" y="3306519"/>
                  <a:pt x="5565934" y="3289291"/>
                </a:cubicBezTo>
                <a:cubicBezTo>
                  <a:pt x="5595914" y="3218123"/>
                  <a:pt x="5562525" y="3136127"/>
                  <a:pt x="5491358" y="3106147"/>
                </a:cubicBezTo>
                <a:cubicBezTo>
                  <a:pt x="5490251" y="3105681"/>
                  <a:pt x="5489138" y="3105229"/>
                  <a:pt x="5488020" y="3104792"/>
                </a:cubicBezTo>
                <a:cubicBezTo>
                  <a:pt x="5417186" y="3076006"/>
                  <a:pt x="5336338" y="3109149"/>
                  <a:pt x="5306093" y="3179372"/>
                </a:cubicBezTo>
                <a:cubicBezTo>
                  <a:pt x="5293811" y="3144072"/>
                  <a:pt x="5270072" y="3113895"/>
                  <a:pt x="5238655" y="3093647"/>
                </a:cubicBezTo>
                <a:cubicBezTo>
                  <a:pt x="5269355" y="3074506"/>
                  <a:pt x="5293069" y="3045982"/>
                  <a:pt x="5306283" y="3012304"/>
                </a:cubicBezTo>
                <a:close/>
                <a:moveTo>
                  <a:pt x="988124" y="2448711"/>
                </a:moveTo>
                <a:cubicBezTo>
                  <a:pt x="1000456" y="2476085"/>
                  <a:pt x="1019731" y="2499760"/>
                  <a:pt x="1044035" y="2517386"/>
                </a:cubicBezTo>
                <a:cubicBezTo>
                  <a:pt x="1019991" y="2533915"/>
                  <a:pt x="1000368" y="2556090"/>
                  <a:pt x="986885" y="2581966"/>
                </a:cubicBezTo>
                <a:cubicBezTo>
                  <a:pt x="966715" y="2551201"/>
                  <a:pt x="936098" y="2528771"/>
                  <a:pt x="900684" y="2518815"/>
                </a:cubicBezTo>
                <a:cubicBezTo>
                  <a:pt x="937895" y="2507906"/>
                  <a:pt x="969267" y="2482699"/>
                  <a:pt x="987933" y="2448711"/>
                </a:cubicBezTo>
                <a:close/>
                <a:moveTo>
                  <a:pt x="988124" y="3032117"/>
                </a:moveTo>
                <a:cubicBezTo>
                  <a:pt x="1000756" y="3056108"/>
                  <a:pt x="1018668" y="3076919"/>
                  <a:pt x="1040511" y="3092982"/>
                </a:cubicBezTo>
                <a:cubicBezTo>
                  <a:pt x="1018633" y="3109151"/>
                  <a:pt x="1000773" y="3130140"/>
                  <a:pt x="988314" y="3154323"/>
                </a:cubicBezTo>
                <a:cubicBezTo>
                  <a:pt x="969859" y="3125753"/>
                  <a:pt x="942307" y="3104242"/>
                  <a:pt x="910114" y="3093268"/>
                </a:cubicBezTo>
                <a:cubicBezTo>
                  <a:pt x="942350" y="3082322"/>
                  <a:pt x="969920" y="3060764"/>
                  <a:pt x="988314" y="3032117"/>
                </a:cubicBezTo>
                <a:close/>
                <a:moveTo>
                  <a:pt x="911924" y="2805708"/>
                </a:moveTo>
                <a:cubicBezTo>
                  <a:pt x="943081" y="2794385"/>
                  <a:pt x="969676" y="2773176"/>
                  <a:pt x="987648" y="2745319"/>
                </a:cubicBezTo>
                <a:cubicBezTo>
                  <a:pt x="1000116" y="2769546"/>
                  <a:pt x="1017893" y="2790644"/>
                  <a:pt x="1039654" y="2807041"/>
                </a:cubicBezTo>
                <a:cubicBezTo>
                  <a:pt x="1018251" y="2822804"/>
                  <a:pt x="1000671" y="2843184"/>
                  <a:pt x="988219" y="2866668"/>
                </a:cubicBezTo>
                <a:cubicBezTo>
                  <a:pt x="969920" y="2838579"/>
                  <a:pt x="942970" y="2817213"/>
                  <a:pt x="911448" y="2805803"/>
                </a:cubicBezTo>
                <a:close/>
                <a:moveTo>
                  <a:pt x="987552" y="3455980"/>
                </a:moveTo>
                <a:cubicBezTo>
                  <a:pt x="978057" y="3437406"/>
                  <a:pt x="964595" y="3421147"/>
                  <a:pt x="948118" y="3408355"/>
                </a:cubicBezTo>
                <a:cubicBezTo>
                  <a:pt x="931730" y="3395558"/>
                  <a:pt x="912694" y="3386577"/>
                  <a:pt x="892397" y="3382066"/>
                </a:cubicBezTo>
                <a:cubicBezTo>
                  <a:pt x="912069" y="3377751"/>
                  <a:pt x="930707" y="3369629"/>
                  <a:pt x="947261" y="3358158"/>
                </a:cubicBezTo>
                <a:cubicBezTo>
                  <a:pt x="963778" y="3346681"/>
                  <a:pt x="977860" y="3332049"/>
                  <a:pt x="988695" y="3315105"/>
                </a:cubicBezTo>
                <a:cubicBezTo>
                  <a:pt x="1002094" y="3341601"/>
                  <a:pt x="1021943" y="3364301"/>
                  <a:pt x="1046416" y="3381113"/>
                </a:cubicBezTo>
                <a:cubicBezTo>
                  <a:pt x="1020120" y="3399849"/>
                  <a:pt x="999703" y="3425684"/>
                  <a:pt x="987552" y="3455599"/>
                </a:cubicBezTo>
                <a:close/>
                <a:moveTo>
                  <a:pt x="1275779" y="4025098"/>
                </a:moveTo>
                <a:cubicBezTo>
                  <a:pt x="1259503" y="3994438"/>
                  <a:pt x="1233069" y="3970394"/>
                  <a:pt x="1201007" y="3957090"/>
                </a:cubicBezTo>
                <a:cubicBezTo>
                  <a:pt x="1230721" y="3946532"/>
                  <a:pt x="1256618" y="3927366"/>
                  <a:pt x="1275398" y="3902035"/>
                </a:cubicBezTo>
                <a:cubicBezTo>
                  <a:pt x="1289035" y="3924107"/>
                  <a:pt x="1307100" y="3943112"/>
                  <a:pt x="1328452" y="3957852"/>
                </a:cubicBezTo>
                <a:cubicBezTo>
                  <a:pt x="1305653" y="3975357"/>
                  <a:pt x="1287581" y="3998274"/>
                  <a:pt x="1275874" y="4024527"/>
                </a:cubicBezTo>
                <a:close/>
                <a:moveTo>
                  <a:pt x="1277017" y="3070884"/>
                </a:moveTo>
                <a:cubicBezTo>
                  <a:pt x="1283460" y="3079102"/>
                  <a:pt x="1290529" y="3086808"/>
                  <a:pt x="1298162" y="3093934"/>
                </a:cubicBezTo>
                <a:cubicBezTo>
                  <a:pt x="1290840" y="3100732"/>
                  <a:pt x="1284057" y="3108088"/>
                  <a:pt x="1277874" y="3115937"/>
                </a:cubicBezTo>
                <a:cubicBezTo>
                  <a:pt x="1270025" y="3107355"/>
                  <a:pt x="1261347" y="3099571"/>
                  <a:pt x="1251966" y="3092696"/>
                </a:cubicBezTo>
                <a:cubicBezTo>
                  <a:pt x="1261039" y="3086191"/>
                  <a:pt x="1269461" y="3078823"/>
                  <a:pt x="1277112" y="3070693"/>
                </a:cubicBezTo>
                <a:close/>
                <a:moveTo>
                  <a:pt x="1253490" y="2806660"/>
                </a:moveTo>
                <a:cubicBezTo>
                  <a:pt x="1262012" y="2800265"/>
                  <a:pt x="1269949" y="2793125"/>
                  <a:pt x="1277207" y="2785324"/>
                </a:cubicBezTo>
                <a:cubicBezTo>
                  <a:pt x="1283022" y="2792778"/>
                  <a:pt x="1289390" y="2799783"/>
                  <a:pt x="1296257" y="2806279"/>
                </a:cubicBezTo>
                <a:cubicBezTo>
                  <a:pt x="1289373" y="2812862"/>
                  <a:pt x="1283004" y="2819963"/>
                  <a:pt x="1277207" y="2827520"/>
                </a:cubicBezTo>
                <a:cubicBezTo>
                  <a:pt x="1270075" y="2819877"/>
                  <a:pt x="1262264" y="2812895"/>
                  <a:pt x="1253871" y="2806661"/>
                </a:cubicBezTo>
                <a:moveTo>
                  <a:pt x="1277303" y="2541865"/>
                </a:moveTo>
                <a:cubicBezTo>
                  <a:pt x="1268718" y="2532612"/>
                  <a:pt x="1259135" y="2524338"/>
                  <a:pt x="1248728" y="2517196"/>
                </a:cubicBezTo>
                <a:cubicBezTo>
                  <a:pt x="1258659" y="2509786"/>
                  <a:pt x="1267817" y="2501393"/>
                  <a:pt x="1276064" y="2492145"/>
                </a:cubicBezTo>
                <a:cubicBezTo>
                  <a:pt x="1283004" y="2501415"/>
                  <a:pt x="1290715" y="2510082"/>
                  <a:pt x="1299115" y="2518053"/>
                </a:cubicBezTo>
                <a:cubicBezTo>
                  <a:pt x="1291128" y="2525293"/>
                  <a:pt x="1283768" y="2533195"/>
                  <a:pt x="1277112" y="2541675"/>
                </a:cubicBezTo>
                <a:close/>
                <a:moveTo>
                  <a:pt x="1278160" y="3353395"/>
                </a:moveTo>
                <a:cubicBezTo>
                  <a:pt x="1285585" y="3362963"/>
                  <a:pt x="1293875" y="3371826"/>
                  <a:pt x="1302925" y="3379875"/>
                </a:cubicBezTo>
                <a:cubicBezTo>
                  <a:pt x="1293569" y="3388580"/>
                  <a:pt x="1285054" y="3398147"/>
                  <a:pt x="1277493" y="3408450"/>
                </a:cubicBezTo>
                <a:cubicBezTo>
                  <a:pt x="1268439" y="3397965"/>
                  <a:pt x="1258140" y="3388625"/>
                  <a:pt x="1246823" y="3380637"/>
                </a:cubicBezTo>
                <a:cubicBezTo>
                  <a:pt x="1258328" y="3372705"/>
                  <a:pt x="1268876" y="3363468"/>
                  <a:pt x="1278255" y="3353109"/>
                </a:cubicBezTo>
                <a:close/>
                <a:moveTo>
                  <a:pt x="1275874" y="2262973"/>
                </a:moveTo>
                <a:cubicBezTo>
                  <a:pt x="1264554" y="2250131"/>
                  <a:pt x="1251432" y="2238998"/>
                  <a:pt x="1236917" y="2229922"/>
                </a:cubicBezTo>
                <a:cubicBezTo>
                  <a:pt x="1252039" y="2220139"/>
                  <a:pt x="1265457" y="2207944"/>
                  <a:pt x="1276636" y="2193822"/>
                </a:cubicBezTo>
                <a:cubicBezTo>
                  <a:pt x="1285229" y="2206839"/>
                  <a:pt x="1295403" y="2218741"/>
                  <a:pt x="1306926" y="2229255"/>
                </a:cubicBezTo>
                <a:cubicBezTo>
                  <a:pt x="1295332" y="2239035"/>
                  <a:pt x="1284912" y="2250126"/>
                  <a:pt x="1275874" y="2262307"/>
                </a:cubicBezTo>
                <a:close/>
                <a:moveTo>
                  <a:pt x="1277779" y="3631906"/>
                </a:moveTo>
                <a:cubicBezTo>
                  <a:pt x="1287577" y="3645443"/>
                  <a:pt x="1299032" y="3657699"/>
                  <a:pt x="1311878" y="3668387"/>
                </a:cubicBezTo>
                <a:cubicBezTo>
                  <a:pt x="1297840" y="3680671"/>
                  <a:pt x="1285762" y="3695029"/>
                  <a:pt x="1276064" y="3710964"/>
                </a:cubicBezTo>
                <a:cubicBezTo>
                  <a:pt x="1263854" y="3694631"/>
                  <a:pt x="1248625" y="3680792"/>
                  <a:pt x="1231201" y="3670197"/>
                </a:cubicBezTo>
                <a:cubicBezTo>
                  <a:pt x="1248877" y="3660338"/>
                  <a:pt x="1264676" y="3647441"/>
                  <a:pt x="1277874" y="3632097"/>
                </a:cubicBezTo>
                <a:close/>
                <a:moveTo>
                  <a:pt x="1275779" y="1989891"/>
                </a:moveTo>
                <a:cubicBezTo>
                  <a:pt x="1259711" y="1969452"/>
                  <a:pt x="1239011" y="1953128"/>
                  <a:pt x="1215390" y="1942266"/>
                </a:cubicBezTo>
                <a:cubicBezTo>
                  <a:pt x="1239946" y="1929670"/>
                  <a:pt x="1260621" y="1910641"/>
                  <a:pt x="1275207" y="1887212"/>
                </a:cubicBezTo>
                <a:cubicBezTo>
                  <a:pt x="1286342" y="1908398"/>
                  <a:pt x="1301633" y="1927122"/>
                  <a:pt x="1320165" y="1942266"/>
                </a:cubicBezTo>
                <a:cubicBezTo>
                  <a:pt x="1302774" y="1955420"/>
                  <a:pt x="1287844" y="1971542"/>
                  <a:pt x="1276064" y="1989891"/>
                </a:cubicBezTo>
                <a:close/>
                <a:moveTo>
                  <a:pt x="1275112" y="1725668"/>
                </a:moveTo>
                <a:cubicBezTo>
                  <a:pt x="1264108" y="1707827"/>
                  <a:pt x="1249432" y="1692534"/>
                  <a:pt x="1232059" y="1680805"/>
                </a:cubicBezTo>
                <a:cubicBezTo>
                  <a:pt x="1214863" y="1669016"/>
                  <a:pt x="1195399" y="1660939"/>
                  <a:pt x="1174909" y="1657088"/>
                </a:cubicBezTo>
                <a:cubicBezTo>
                  <a:pt x="1222977" y="1647006"/>
                  <a:pt x="1262197" y="1612381"/>
                  <a:pt x="1278160" y="1565933"/>
                </a:cubicBezTo>
                <a:cubicBezTo>
                  <a:pt x="1288688" y="1602456"/>
                  <a:pt x="1311888" y="1634031"/>
                  <a:pt x="1343597" y="1654992"/>
                </a:cubicBezTo>
                <a:cubicBezTo>
                  <a:pt x="1314743" y="1671732"/>
                  <a:pt x="1291152" y="1696214"/>
                  <a:pt x="1275493" y="1725668"/>
                </a:cubicBezTo>
                <a:close/>
                <a:moveTo>
                  <a:pt x="1563434" y="4300657"/>
                </a:moveTo>
                <a:cubicBezTo>
                  <a:pt x="1549689" y="4277493"/>
                  <a:pt x="1529944" y="4258472"/>
                  <a:pt x="1506284" y="4245602"/>
                </a:cubicBezTo>
                <a:cubicBezTo>
                  <a:pt x="1528313" y="4234765"/>
                  <a:pt x="1547792" y="4219376"/>
                  <a:pt x="1563434" y="4200454"/>
                </a:cubicBezTo>
                <a:cubicBezTo>
                  <a:pt x="1575413" y="4217908"/>
                  <a:pt x="1590298" y="4233179"/>
                  <a:pt x="1607439" y="4245602"/>
                </a:cubicBezTo>
                <a:cubicBezTo>
                  <a:pt x="1589070" y="4260663"/>
                  <a:pt x="1574076" y="4279421"/>
                  <a:pt x="1563434" y="4300657"/>
                </a:cubicBezTo>
                <a:close/>
                <a:moveTo>
                  <a:pt x="1569244" y="2807803"/>
                </a:moveTo>
                <a:lnTo>
                  <a:pt x="1568291" y="2806851"/>
                </a:lnTo>
                <a:lnTo>
                  <a:pt x="1569720" y="2805327"/>
                </a:lnTo>
                <a:lnTo>
                  <a:pt x="1570577" y="2806375"/>
                </a:lnTo>
                <a:close/>
                <a:moveTo>
                  <a:pt x="1570577" y="3093553"/>
                </a:moveTo>
                <a:lnTo>
                  <a:pt x="1568101" y="3096125"/>
                </a:lnTo>
                <a:lnTo>
                  <a:pt x="1566291" y="3094410"/>
                </a:lnTo>
                <a:lnTo>
                  <a:pt x="1569053" y="3091839"/>
                </a:lnTo>
                <a:close/>
                <a:moveTo>
                  <a:pt x="1569815" y="2523006"/>
                </a:moveTo>
                <a:cubicBezTo>
                  <a:pt x="1568505" y="2521551"/>
                  <a:pt x="1567071" y="2520213"/>
                  <a:pt x="1565529" y="2519005"/>
                </a:cubicBezTo>
                <a:lnTo>
                  <a:pt x="1568291" y="2516338"/>
                </a:lnTo>
                <a:lnTo>
                  <a:pt x="1572387" y="2520529"/>
                </a:lnTo>
                <a:close/>
                <a:moveTo>
                  <a:pt x="1568101" y="3375017"/>
                </a:moveTo>
                <a:lnTo>
                  <a:pt x="1573149" y="3380256"/>
                </a:lnTo>
                <a:cubicBezTo>
                  <a:pt x="1571339" y="3382161"/>
                  <a:pt x="1569530" y="3384066"/>
                  <a:pt x="1567815" y="3386066"/>
                </a:cubicBezTo>
                <a:cubicBezTo>
                  <a:pt x="1566005" y="3384129"/>
                  <a:pt x="1564098" y="3382285"/>
                  <a:pt x="1562100" y="3380542"/>
                </a:cubicBezTo>
                <a:lnTo>
                  <a:pt x="1568196" y="3375017"/>
                </a:lnTo>
                <a:close/>
                <a:moveTo>
                  <a:pt x="1568101" y="2240113"/>
                </a:moveTo>
                <a:cubicBezTo>
                  <a:pt x="1564767" y="2236780"/>
                  <a:pt x="1561243" y="2233636"/>
                  <a:pt x="1557719" y="2230588"/>
                </a:cubicBezTo>
                <a:cubicBezTo>
                  <a:pt x="1560576" y="2227921"/>
                  <a:pt x="1563338" y="2225254"/>
                  <a:pt x="1566005" y="2222492"/>
                </a:cubicBezTo>
                <a:cubicBezTo>
                  <a:pt x="1568958" y="2225921"/>
                  <a:pt x="1572006" y="2229350"/>
                  <a:pt x="1575530" y="2232684"/>
                </a:cubicBezTo>
                <a:cubicBezTo>
                  <a:pt x="1573054" y="2235065"/>
                  <a:pt x="1570673" y="2237446"/>
                  <a:pt x="1568387" y="2240018"/>
                </a:cubicBezTo>
                <a:close/>
                <a:moveTo>
                  <a:pt x="1567053" y="3656290"/>
                </a:moveTo>
                <a:cubicBezTo>
                  <a:pt x="1570673" y="3660386"/>
                  <a:pt x="1574483" y="3664196"/>
                  <a:pt x="1578102" y="3667911"/>
                </a:cubicBezTo>
                <a:cubicBezTo>
                  <a:pt x="1573609" y="3672259"/>
                  <a:pt x="1569379" y="3676871"/>
                  <a:pt x="1565434" y="3681722"/>
                </a:cubicBezTo>
                <a:cubicBezTo>
                  <a:pt x="1561338" y="3677436"/>
                  <a:pt x="1557052" y="3673245"/>
                  <a:pt x="1552575" y="3669244"/>
                </a:cubicBezTo>
                <a:cubicBezTo>
                  <a:pt x="1557563" y="3665181"/>
                  <a:pt x="1562331" y="3660857"/>
                  <a:pt x="1566863" y="3656290"/>
                </a:cubicBezTo>
                <a:close/>
                <a:moveTo>
                  <a:pt x="1565624" y="1962459"/>
                </a:moveTo>
                <a:cubicBezTo>
                  <a:pt x="1558779" y="1955566"/>
                  <a:pt x="1551424" y="1949198"/>
                  <a:pt x="1543622" y="1943409"/>
                </a:cubicBezTo>
                <a:cubicBezTo>
                  <a:pt x="1551222" y="1937108"/>
                  <a:pt x="1558294" y="1930195"/>
                  <a:pt x="1564767" y="1922740"/>
                </a:cubicBezTo>
                <a:cubicBezTo>
                  <a:pt x="1570577" y="1930346"/>
                  <a:pt x="1576945" y="1937510"/>
                  <a:pt x="1583817" y="1944171"/>
                </a:cubicBezTo>
                <a:cubicBezTo>
                  <a:pt x="1577392" y="1950137"/>
                  <a:pt x="1571347" y="1956499"/>
                  <a:pt x="1565720" y="1963221"/>
                </a:cubicBezTo>
                <a:moveTo>
                  <a:pt x="1565720" y="3932801"/>
                </a:moveTo>
                <a:cubicBezTo>
                  <a:pt x="1572783" y="3941261"/>
                  <a:pt x="1580559" y="3949100"/>
                  <a:pt x="1588961" y="3956233"/>
                </a:cubicBezTo>
                <a:cubicBezTo>
                  <a:pt x="1579280" y="3965176"/>
                  <a:pt x="1570593" y="3975140"/>
                  <a:pt x="1563053" y="3985951"/>
                </a:cubicBezTo>
                <a:cubicBezTo>
                  <a:pt x="1554780" y="3976042"/>
                  <a:pt x="1545418" y="3967095"/>
                  <a:pt x="1535144" y="3959281"/>
                </a:cubicBezTo>
                <a:cubicBezTo>
                  <a:pt x="1546257" y="3951577"/>
                  <a:pt x="1556508" y="3942699"/>
                  <a:pt x="1565720" y="3932801"/>
                </a:cubicBezTo>
                <a:moveTo>
                  <a:pt x="1564862" y="1691949"/>
                </a:moveTo>
                <a:cubicBezTo>
                  <a:pt x="1552246" y="1677586"/>
                  <a:pt x="1537385" y="1665362"/>
                  <a:pt x="1520857" y="1655754"/>
                </a:cubicBezTo>
                <a:cubicBezTo>
                  <a:pt x="1537991" y="1644397"/>
                  <a:pt x="1552745" y="1629805"/>
                  <a:pt x="1564291" y="1612797"/>
                </a:cubicBezTo>
                <a:cubicBezTo>
                  <a:pt x="1573894" y="1628967"/>
                  <a:pt x="1585980" y="1643528"/>
                  <a:pt x="1600105" y="1655945"/>
                </a:cubicBezTo>
                <a:cubicBezTo>
                  <a:pt x="1586681" y="1666307"/>
                  <a:pt x="1574700" y="1678416"/>
                  <a:pt x="1564482" y="1691949"/>
                </a:cubicBezTo>
                <a:close/>
                <a:moveTo>
                  <a:pt x="1564196" y="1430203"/>
                </a:moveTo>
                <a:cubicBezTo>
                  <a:pt x="1544376" y="1400921"/>
                  <a:pt x="1515345" y="1379097"/>
                  <a:pt x="1481709" y="1368195"/>
                </a:cubicBezTo>
                <a:cubicBezTo>
                  <a:pt x="1520346" y="1353789"/>
                  <a:pt x="1550780" y="1323251"/>
                  <a:pt x="1565053" y="1284565"/>
                </a:cubicBezTo>
                <a:cubicBezTo>
                  <a:pt x="1576105" y="1318226"/>
                  <a:pt x="1597929" y="1347313"/>
                  <a:pt x="1627156" y="1367338"/>
                </a:cubicBezTo>
                <a:cubicBezTo>
                  <a:pt x="1601269" y="1382701"/>
                  <a:pt x="1579654" y="1404316"/>
                  <a:pt x="1564291" y="1430203"/>
                </a:cubicBezTo>
                <a:close/>
                <a:moveTo>
                  <a:pt x="1850422" y="4593360"/>
                </a:moveTo>
                <a:cubicBezTo>
                  <a:pt x="1837398" y="4568732"/>
                  <a:pt x="1817774" y="4548217"/>
                  <a:pt x="1793748" y="4534114"/>
                </a:cubicBezTo>
                <a:cubicBezTo>
                  <a:pt x="1816222" y="4523004"/>
                  <a:pt x="1836014" y="4507145"/>
                  <a:pt x="1851755" y="4487632"/>
                </a:cubicBezTo>
                <a:cubicBezTo>
                  <a:pt x="1864284" y="4505259"/>
                  <a:pt x="1879787" y="4520569"/>
                  <a:pt x="1897571" y="4532876"/>
                </a:cubicBezTo>
                <a:cubicBezTo>
                  <a:pt x="1877453" y="4549183"/>
                  <a:pt x="1861327" y="4569871"/>
                  <a:pt x="1850422" y="4593360"/>
                </a:cubicBezTo>
                <a:moveTo>
                  <a:pt x="1854708" y="3948517"/>
                </a:moveTo>
                <a:lnTo>
                  <a:pt x="1861471" y="3955280"/>
                </a:lnTo>
                <a:cubicBezTo>
                  <a:pt x="1858709" y="3958042"/>
                  <a:pt x="1856137" y="3960805"/>
                  <a:pt x="1853660" y="3963662"/>
                </a:cubicBezTo>
                <a:cubicBezTo>
                  <a:pt x="1851184" y="3961090"/>
                  <a:pt x="1848707" y="3958709"/>
                  <a:pt x="1846136" y="3956233"/>
                </a:cubicBezTo>
                <a:cubicBezTo>
                  <a:pt x="1848993" y="3953851"/>
                  <a:pt x="1851946" y="3951184"/>
                  <a:pt x="1854708" y="3948517"/>
                </a:cubicBezTo>
                <a:moveTo>
                  <a:pt x="1851755" y="1944076"/>
                </a:moveTo>
                <a:lnTo>
                  <a:pt x="1854137" y="1941695"/>
                </a:lnTo>
                <a:lnTo>
                  <a:pt x="1858994" y="1946743"/>
                </a:lnTo>
                <a:lnTo>
                  <a:pt x="1856899" y="1948934"/>
                </a:lnTo>
                <a:lnTo>
                  <a:pt x="1851660" y="1944076"/>
                </a:lnTo>
                <a:close/>
                <a:moveTo>
                  <a:pt x="1854518" y="1673185"/>
                </a:moveTo>
                <a:cubicBezTo>
                  <a:pt x="1848512" y="1667129"/>
                  <a:pt x="1842150" y="1661436"/>
                  <a:pt x="1835468" y="1656136"/>
                </a:cubicBezTo>
                <a:cubicBezTo>
                  <a:pt x="1841474" y="1650749"/>
                  <a:pt x="1847137" y="1644991"/>
                  <a:pt x="1852422" y="1638895"/>
                </a:cubicBezTo>
                <a:cubicBezTo>
                  <a:pt x="1857747" y="1645615"/>
                  <a:pt x="1863506" y="1651979"/>
                  <a:pt x="1869662" y="1657945"/>
                </a:cubicBezTo>
                <a:cubicBezTo>
                  <a:pt x="1864366" y="1662607"/>
                  <a:pt x="1859341" y="1667568"/>
                  <a:pt x="1854613" y="1672804"/>
                </a:cubicBezTo>
                <a:moveTo>
                  <a:pt x="1853375" y="4223218"/>
                </a:moveTo>
                <a:cubicBezTo>
                  <a:pt x="1859854" y="4230603"/>
                  <a:pt x="1866857" y="4237510"/>
                  <a:pt x="1874330" y="4243888"/>
                </a:cubicBezTo>
                <a:cubicBezTo>
                  <a:pt x="1866154" y="4251937"/>
                  <a:pt x="1858755" y="4260739"/>
                  <a:pt x="1852232" y="4270177"/>
                </a:cubicBezTo>
                <a:cubicBezTo>
                  <a:pt x="1845028" y="4261180"/>
                  <a:pt x="1836922" y="4252945"/>
                  <a:pt x="1828038" y="4245603"/>
                </a:cubicBezTo>
                <a:cubicBezTo>
                  <a:pt x="1837296" y="4239110"/>
                  <a:pt x="1845908" y="4231741"/>
                  <a:pt x="1853756" y="4223600"/>
                </a:cubicBezTo>
                <a:close/>
                <a:moveTo>
                  <a:pt x="1852422" y="1403818"/>
                </a:moveTo>
                <a:cubicBezTo>
                  <a:pt x="1839787" y="1389306"/>
                  <a:pt x="1824896" y="1376923"/>
                  <a:pt x="1808321" y="1367147"/>
                </a:cubicBezTo>
                <a:cubicBezTo>
                  <a:pt x="1825083" y="1355356"/>
                  <a:pt x="1839384" y="1340409"/>
                  <a:pt x="1850422" y="1323141"/>
                </a:cubicBezTo>
                <a:cubicBezTo>
                  <a:pt x="1860244" y="1339710"/>
                  <a:pt x="1872693" y="1354573"/>
                  <a:pt x="1887284" y="1367147"/>
                </a:cubicBezTo>
                <a:cubicBezTo>
                  <a:pt x="1874106" y="1377562"/>
                  <a:pt x="1862325" y="1389631"/>
                  <a:pt x="1852232" y="1403056"/>
                </a:cubicBezTo>
                <a:moveTo>
                  <a:pt x="1850993" y="1145881"/>
                </a:moveTo>
                <a:cubicBezTo>
                  <a:pt x="1830342" y="1114345"/>
                  <a:pt x="1799091" y="1091236"/>
                  <a:pt x="1762887" y="1080730"/>
                </a:cubicBezTo>
                <a:cubicBezTo>
                  <a:pt x="1809227" y="1064984"/>
                  <a:pt x="1844043" y="1026271"/>
                  <a:pt x="1854803" y="978527"/>
                </a:cubicBezTo>
                <a:cubicBezTo>
                  <a:pt x="1863026" y="1019643"/>
                  <a:pt x="1887926" y="1055511"/>
                  <a:pt x="1923574" y="1077587"/>
                </a:cubicBezTo>
                <a:cubicBezTo>
                  <a:pt x="1893591" y="1092902"/>
                  <a:pt x="1868607" y="1116464"/>
                  <a:pt x="1851565" y="1145500"/>
                </a:cubicBezTo>
                <a:close/>
                <a:moveTo>
                  <a:pt x="2139411" y="1018056"/>
                </a:moveTo>
                <a:cubicBezTo>
                  <a:pt x="2150364" y="1041621"/>
                  <a:pt x="2166673" y="1062300"/>
                  <a:pt x="2187036" y="1078444"/>
                </a:cubicBezTo>
                <a:cubicBezTo>
                  <a:pt x="2168690" y="1090229"/>
                  <a:pt x="2152568" y="1105158"/>
                  <a:pt x="2139411" y="1122545"/>
                </a:cubicBezTo>
                <a:cubicBezTo>
                  <a:pt x="2124165" y="1103924"/>
                  <a:pt x="2105266" y="1088624"/>
                  <a:pt x="2083880" y="1077587"/>
                </a:cubicBezTo>
                <a:cubicBezTo>
                  <a:pt x="2107282" y="1062927"/>
                  <a:pt x="2126301" y="1042230"/>
                  <a:pt x="2138934" y="1017675"/>
                </a:cubicBezTo>
                <a:close/>
                <a:moveTo>
                  <a:pt x="2142649" y="4235029"/>
                </a:moveTo>
                <a:cubicBezTo>
                  <a:pt x="2144840" y="4237316"/>
                  <a:pt x="2147126" y="4239697"/>
                  <a:pt x="2149507" y="4241887"/>
                </a:cubicBezTo>
                <a:cubicBezTo>
                  <a:pt x="2146554" y="4244935"/>
                  <a:pt x="2143697" y="4247983"/>
                  <a:pt x="2140839" y="4251412"/>
                </a:cubicBezTo>
                <a:cubicBezTo>
                  <a:pt x="2138458" y="4248650"/>
                  <a:pt x="2135886" y="4246174"/>
                  <a:pt x="2133314" y="4243602"/>
                </a:cubicBezTo>
                <a:lnTo>
                  <a:pt x="2142839" y="4235125"/>
                </a:lnTo>
                <a:close/>
                <a:moveTo>
                  <a:pt x="2137220" y="1657469"/>
                </a:moveTo>
                <a:lnTo>
                  <a:pt x="2140744" y="1653849"/>
                </a:lnTo>
                <a:lnTo>
                  <a:pt x="2145697" y="1658993"/>
                </a:lnTo>
                <a:lnTo>
                  <a:pt x="2142363" y="1662327"/>
                </a:lnTo>
                <a:close/>
                <a:moveTo>
                  <a:pt x="2140744" y="1387435"/>
                </a:moveTo>
                <a:cubicBezTo>
                  <a:pt x="2133915" y="1380349"/>
                  <a:pt x="2126560" y="1373790"/>
                  <a:pt x="2118741" y="1367814"/>
                </a:cubicBezTo>
                <a:cubicBezTo>
                  <a:pt x="2126167" y="1361307"/>
                  <a:pt x="2133048" y="1354203"/>
                  <a:pt x="2139315" y="1346573"/>
                </a:cubicBezTo>
                <a:cubicBezTo>
                  <a:pt x="2145424" y="1354397"/>
                  <a:pt x="2152110" y="1361752"/>
                  <a:pt x="2159318" y="1368576"/>
                </a:cubicBezTo>
                <a:cubicBezTo>
                  <a:pt x="2152754" y="1374282"/>
                  <a:pt x="2146551" y="1380390"/>
                  <a:pt x="2140744" y="1386864"/>
                </a:cubicBezTo>
                <a:close/>
                <a:moveTo>
                  <a:pt x="2140744" y="4505254"/>
                </a:moveTo>
                <a:cubicBezTo>
                  <a:pt x="2149452" y="4515379"/>
                  <a:pt x="2159188" y="4524572"/>
                  <a:pt x="2169795" y="4532686"/>
                </a:cubicBezTo>
                <a:cubicBezTo>
                  <a:pt x="2158970" y="4542509"/>
                  <a:pt x="2149375" y="4553606"/>
                  <a:pt x="2141220" y="4565737"/>
                </a:cubicBezTo>
                <a:cubicBezTo>
                  <a:pt x="2132365" y="4553314"/>
                  <a:pt x="2121817" y="4542189"/>
                  <a:pt x="2109883" y="4532686"/>
                </a:cubicBezTo>
                <a:cubicBezTo>
                  <a:pt x="2121064" y="4524851"/>
                  <a:pt x="2131377" y="4515847"/>
                  <a:pt x="2140649" y="4505825"/>
                </a:cubicBezTo>
                <a:close/>
                <a:moveTo>
                  <a:pt x="2140744" y="4908923"/>
                </a:moveTo>
                <a:cubicBezTo>
                  <a:pt x="2129243" y="4870589"/>
                  <a:pt x="2102039" y="4838921"/>
                  <a:pt x="2065877" y="4821769"/>
                </a:cubicBezTo>
                <a:cubicBezTo>
                  <a:pt x="2096442" y="4810085"/>
                  <a:pt x="2122928" y="4789724"/>
                  <a:pt x="2142078" y="4763190"/>
                </a:cubicBezTo>
                <a:cubicBezTo>
                  <a:pt x="2158550" y="4787179"/>
                  <a:pt x="2180617" y="4806794"/>
                  <a:pt x="2206371" y="4820340"/>
                </a:cubicBezTo>
                <a:cubicBezTo>
                  <a:pt x="2174625" y="4840769"/>
                  <a:pt x="2151451" y="4872108"/>
                  <a:pt x="2141220" y="4908447"/>
                </a:cubicBezTo>
                <a:close/>
                <a:moveTo>
                  <a:pt x="2427541" y="4879300"/>
                </a:moveTo>
                <a:cubicBezTo>
                  <a:pt x="2415197" y="4855385"/>
                  <a:pt x="2396767" y="4835146"/>
                  <a:pt x="2374106" y="4820626"/>
                </a:cubicBezTo>
                <a:cubicBezTo>
                  <a:pt x="2394602" y="4809846"/>
                  <a:pt x="2412763" y="4795117"/>
                  <a:pt x="2427541" y="4777288"/>
                </a:cubicBezTo>
                <a:cubicBezTo>
                  <a:pt x="2440506" y="4794323"/>
                  <a:pt x="2456291" y="4809014"/>
                  <a:pt x="2474214" y="4820722"/>
                </a:cubicBezTo>
                <a:cubicBezTo>
                  <a:pt x="2454319" y="4836296"/>
                  <a:pt x="2438363" y="4856329"/>
                  <a:pt x="2427637" y="4879205"/>
                </a:cubicBezTo>
                <a:close/>
                <a:moveTo>
                  <a:pt x="2429733" y="4514969"/>
                </a:moveTo>
                <a:cubicBezTo>
                  <a:pt x="2434796" y="4520541"/>
                  <a:pt x="2440205" y="4525790"/>
                  <a:pt x="2445925" y="4530685"/>
                </a:cubicBezTo>
                <a:cubicBezTo>
                  <a:pt x="2439377" y="4537262"/>
                  <a:pt x="2433268" y="4544262"/>
                  <a:pt x="2427637" y="4551641"/>
                </a:cubicBezTo>
                <a:cubicBezTo>
                  <a:pt x="2422152" y="4544882"/>
                  <a:pt x="2416201" y="4538517"/>
                  <a:pt x="2409826" y="4532591"/>
                </a:cubicBezTo>
                <a:cubicBezTo>
                  <a:pt x="2416837" y="4527087"/>
                  <a:pt x="2423487" y="4521137"/>
                  <a:pt x="2429733" y="4514779"/>
                </a:cubicBezTo>
                <a:close/>
                <a:moveTo>
                  <a:pt x="2418969" y="1368862"/>
                </a:moveTo>
                <a:cubicBezTo>
                  <a:pt x="2421922" y="1366004"/>
                  <a:pt x="2424779" y="1363051"/>
                  <a:pt x="2427637" y="1360099"/>
                </a:cubicBezTo>
                <a:cubicBezTo>
                  <a:pt x="2430685" y="1363718"/>
                  <a:pt x="2434018" y="1367337"/>
                  <a:pt x="2437162" y="1371147"/>
                </a:cubicBezTo>
                <a:lnTo>
                  <a:pt x="2429256" y="1378767"/>
                </a:lnTo>
                <a:cubicBezTo>
                  <a:pt x="2425956" y="1375421"/>
                  <a:pt x="2422491" y="1372243"/>
                  <a:pt x="2418873" y="1369242"/>
                </a:cubicBezTo>
                <a:close/>
                <a:moveTo>
                  <a:pt x="2427637" y="1108829"/>
                </a:moveTo>
                <a:cubicBezTo>
                  <a:pt x="2416995" y="1097210"/>
                  <a:pt x="2404967" y="1086941"/>
                  <a:pt x="2391823" y="1078254"/>
                </a:cubicBezTo>
                <a:cubicBezTo>
                  <a:pt x="2406068" y="1067018"/>
                  <a:pt x="2418390" y="1053539"/>
                  <a:pt x="2428304" y="1038344"/>
                </a:cubicBezTo>
                <a:cubicBezTo>
                  <a:pt x="2437264" y="1053056"/>
                  <a:pt x="2448408" y="1066320"/>
                  <a:pt x="2461355" y="1077682"/>
                </a:cubicBezTo>
                <a:cubicBezTo>
                  <a:pt x="2449018" y="1086738"/>
                  <a:pt x="2437739" y="1097154"/>
                  <a:pt x="2427732" y="1108734"/>
                </a:cubicBezTo>
                <a:close/>
                <a:moveTo>
                  <a:pt x="2428304" y="858798"/>
                </a:moveTo>
                <a:cubicBezTo>
                  <a:pt x="2408050" y="827555"/>
                  <a:pt x="2377845" y="804062"/>
                  <a:pt x="2342579" y="792123"/>
                </a:cubicBezTo>
                <a:cubicBezTo>
                  <a:pt x="2393704" y="770739"/>
                  <a:pt x="2427498" y="721317"/>
                  <a:pt x="2428875" y="665916"/>
                </a:cubicBezTo>
                <a:cubicBezTo>
                  <a:pt x="2429921" y="718352"/>
                  <a:pt x="2459007" y="766199"/>
                  <a:pt x="2505075" y="791265"/>
                </a:cubicBezTo>
                <a:cubicBezTo>
                  <a:pt x="2473492" y="805556"/>
                  <a:pt x="2446940" y="829021"/>
                  <a:pt x="2428875" y="858607"/>
                </a:cubicBezTo>
                <a:close/>
                <a:moveTo>
                  <a:pt x="2715292" y="4863489"/>
                </a:moveTo>
                <a:cubicBezTo>
                  <a:pt x="2705058" y="4846790"/>
                  <a:pt x="2691893" y="4832076"/>
                  <a:pt x="2676430" y="4820055"/>
                </a:cubicBezTo>
                <a:cubicBezTo>
                  <a:pt x="2690935" y="4810701"/>
                  <a:pt x="2704022" y="4799313"/>
                  <a:pt x="2715292" y="4786241"/>
                </a:cubicBezTo>
                <a:cubicBezTo>
                  <a:pt x="2726152" y="4798823"/>
                  <a:pt x="2738609" y="4809934"/>
                  <a:pt x="2752344" y="4819293"/>
                </a:cubicBezTo>
                <a:cubicBezTo>
                  <a:pt x="2737683" y="4831771"/>
                  <a:pt x="2725251" y="4846652"/>
                  <a:pt x="2715578" y="4863298"/>
                </a:cubicBezTo>
                <a:close/>
                <a:moveTo>
                  <a:pt x="2716340" y="4519541"/>
                </a:moveTo>
                <a:cubicBezTo>
                  <a:pt x="2719539" y="4522888"/>
                  <a:pt x="2722909" y="4526067"/>
                  <a:pt x="2726436" y="4529066"/>
                </a:cubicBezTo>
                <a:cubicBezTo>
                  <a:pt x="2722531" y="4533067"/>
                  <a:pt x="2718911" y="4537162"/>
                  <a:pt x="2715387" y="4541353"/>
                </a:cubicBezTo>
                <a:cubicBezTo>
                  <a:pt x="2712400" y="4537454"/>
                  <a:pt x="2709188" y="4533733"/>
                  <a:pt x="2705767" y="4530209"/>
                </a:cubicBezTo>
                <a:cubicBezTo>
                  <a:pt x="2709823" y="4526756"/>
                  <a:pt x="2713701" y="4523100"/>
                  <a:pt x="2717387" y="4519255"/>
                </a:cubicBezTo>
                <a:close/>
                <a:moveTo>
                  <a:pt x="2712815" y="1370766"/>
                </a:moveTo>
                <a:cubicBezTo>
                  <a:pt x="2713863" y="1369719"/>
                  <a:pt x="2714816" y="1368576"/>
                  <a:pt x="2715863" y="1367623"/>
                </a:cubicBezTo>
                <a:lnTo>
                  <a:pt x="2719768" y="1371814"/>
                </a:lnTo>
                <a:lnTo>
                  <a:pt x="2716911" y="1374576"/>
                </a:lnTo>
                <a:cubicBezTo>
                  <a:pt x="2715739" y="1373182"/>
                  <a:pt x="2714466" y="1371877"/>
                  <a:pt x="2713101" y="1370671"/>
                </a:cubicBezTo>
                <a:close/>
                <a:moveTo>
                  <a:pt x="2715292" y="1101209"/>
                </a:moveTo>
                <a:cubicBezTo>
                  <a:pt x="2707252" y="1092646"/>
                  <a:pt x="2698417" y="1084864"/>
                  <a:pt x="2688908" y="1077968"/>
                </a:cubicBezTo>
                <a:cubicBezTo>
                  <a:pt x="2698244" y="1069682"/>
                  <a:pt x="2706702" y="1060458"/>
                  <a:pt x="2714149" y="1050441"/>
                </a:cubicBezTo>
                <a:cubicBezTo>
                  <a:pt x="2721474" y="1060818"/>
                  <a:pt x="2729870" y="1070396"/>
                  <a:pt x="2739200" y="1079016"/>
                </a:cubicBezTo>
                <a:cubicBezTo>
                  <a:pt x="2730742" y="1085697"/>
                  <a:pt x="2722842" y="1093056"/>
                  <a:pt x="2715578" y="1101018"/>
                </a:cubicBezTo>
                <a:close/>
                <a:moveTo>
                  <a:pt x="2714244" y="847368"/>
                </a:moveTo>
                <a:cubicBezTo>
                  <a:pt x="2696291" y="823131"/>
                  <a:pt x="2672414" y="803912"/>
                  <a:pt x="2644902" y="791551"/>
                </a:cubicBezTo>
                <a:cubicBezTo>
                  <a:pt x="2679091" y="772918"/>
                  <a:pt x="2704429" y="741408"/>
                  <a:pt x="2715292" y="704016"/>
                </a:cubicBezTo>
                <a:cubicBezTo>
                  <a:pt x="2725497" y="739423"/>
                  <a:pt x="2748252" y="769899"/>
                  <a:pt x="2779300" y="789741"/>
                </a:cubicBezTo>
                <a:cubicBezTo>
                  <a:pt x="2753315" y="803179"/>
                  <a:pt x="2731038" y="822806"/>
                  <a:pt x="2714434" y="846891"/>
                </a:cubicBezTo>
                <a:close/>
                <a:moveTo>
                  <a:pt x="3003233" y="4858346"/>
                </a:moveTo>
                <a:cubicBezTo>
                  <a:pt x="2993900" y="4844049"/>
                  <a:pt x="2982506" y="4831210"/>
                  <a:pt x="2969419" y="4820246"/>
                </a:cubicBezTo>
                <a:cubicBezTo>
                  <a:pt x="2981550" y="4811653"/>
                  <a:pt x="2992641" y="4801679"/>
                  <a:pt x="3002470" y="4790528"/>
                </a:cubicBezTo>
                <a:cubicBezTo>
                  <a:pt x="3012420" y="4801939"/>
                  <a:pt x="3023709" y="4812109"/>
                  <a:pt x="3036094" y="4820817"/>
                </a:cubicBezTo>
                <a:cubicBezTo>
                  <a:pt x="3023275" y="4831835"/>
                  <a:pt x="3012140" y="4844671"/>
                  <a:pt x="3003042" y="4858917"/>
                </a:cubicBezTo>
                <a:close/>
                <a:moveTo>
                  <a:pt x="3003233" y="4522684"/>
                </a:moveTo>
                <a:cubicBezTo>
                  <a:pt x="3005529" y="4525090"/>
                  <a:pt x="3007945" y="4527380"/>
                  <a:pt x="3010472" y="4529542"/>
                </a:cubicBezTo>
                <a:cubicBezTo>
                  <a:pt x="3007805" y="4532209"/>
                  <a:pt x="3005424" y="4534876"/>
                  <a:pt x="3002852" y="4537734"/>
                </a:cubicBezTo>
                <a:cubicBezTo>
                  <a:pt x="3000566" y="4534972"/>
                  <a:pt x="2997994" y="4532305"/>
                  <a:pt x="2995517" y="4529733"/>
                </a:cubicBezTo>
                <a:cubicBezTo>
                  <a:pt x="2998375" y="4527257"/>
                  <a:pt x="3000851" y="4524970"/>
                  <a:pt x="3003328" y="4522494"/>
                </a:cubicBezTo>
                <a:close/>
                <a:moveTo>
                  <a:pt x="3002471" y="1372005"/>
                </a:moveTo>
                <a:lnTo>
                  <a:pt x="3004281" y="1370290"/>
                </a:lnTo>
                <a:lnTo>
                  <a:pt x="3005042" y="1371052"/>
                </a:lnTo>
                <a:lnTo>
                  <a:pt x="3003233" y="1372767"/>
                </a:lnTo>
                <a:close/>
                <a:moveTo>
                  <a:pt x="3004281" y="1098351"/>
                </a:moveTo>
                <a:cubicBezTo>
                  <a:pt x="2997624" y="1091509"/>
                  <a:pt x="2990494" y="1085144"/>
                  <a:pt x="2982945" y="1079301"/>
                </a:cubicBezTo>
                <a:cubicBezTo>
                  <a:pt x="2990694" y="1071987"/>
                  <a:pt x="2997800" y="1064020"/>
                  <a:pt x="3004185" y="1055489"/>
                </a:cubicBezTo>
                <a:cubicBezTo>
                  <a:pt x="3010581" y="1064040"/>
                  <a:pt x="3017721" y="1072009"/>
                  <a:pt x="3025521" y="1079301"/>
                </a:cubicBezTo>
                <a:cubicBezTo>
                  <a:pt x="3018049" y="1085165"/>
                  <a:pt x="3010984" y="1091530"/>
                  <a:pt x="3004376" y="1098351"/>
                </a:cubicBezTo>
                <a:close/>
                <a:moveTo>
                  <a:pt x="3004281" y="842034"/>
                </a:moveTo>
                <a:cubicBezTo>
                  <a:pt x="2988126" y="820289"/>
                  <a:pt x="2967209" y="802532"/>
                  <a:pt x="2943130" y="790122"/>
                </a:cubicBezTo>
                <a:cubicBezTo>
                  <a:pt x="2971139" y="771936"/>
                  <a:pt x="2992365" y="745018"/>
                  <a:pt x="3003519" y="713541"/>
                </a:cubicBezTo>
                <a:cubicBezTo>
                  <a:pt x="3014642" y="745447"/>
                  <a:pt x="3036009" y="772775"/>
                  <a:pt x="3064289" y="791265"/>
                </a:cubicBezTo>
                <a:cubicBezTo>
                  <a:pt x="3040784" y="803598"/>
                  <a:pt x="3020344" y="821044"/>
                  <a:pt x="3004471" y="842319"/>
                </a:cubicBezTo>
                <a:close/>
                <a:moveTo>
                  <a:pt x="3291554" y="4859584"/>
                </a:moveTo>
                <a:cubicBezTo>
                  <a:pt x="3282356" y="4844795"/>
                  <a:pt x="3270880" y="4831551"/>
                  <a:pt x="3257550" y="4820341"/>
                </a:cubicBezTo>
                <a:cubicBezTo>
                  <a:pt x="3270177" y="4811540"/>
                  <a:pt x="3281691" y="4801242"/>
                  <a:pt x="3291840" y="4789671"/>
                </a:cubicBezTo>
                <a:cubicBezTo>
                  <a:pt x="3302183" y="4801214"/>
                  <a:pt x="3313926" y="4811421"/>
                  <a:pt x="3326796" y="4820056"/>
                </a:cubicBezTo>
                <a:cubicBezTo>
                  <a:pt x="3313047" y="4831208"/>
                  <a:pt x="3301208" y="4844527"/>
                  <a:pt x="3291745" y="4859489"/>
                </a:cubicBezTo>
                <a:close/>
                <a:moveTo>
                  <a:pt x="3291554" y="4522303"/>
                </a:moveTo>
                <a:cubicBezTo>
                  <a:pt x="3294316" y="4524970"/>
                  <a:pt x="3297174" y="4527542"/>
                  <a:pt x="3300222" y="4530114"/>
                </a:cubicBezTo>
                <a:cubicBezTo>
                  <a:pt x="3297460" y="4532876"/>
                  <a:pt x="3294698" y="4535638"/>
                  <a:pt x="3292126" y="4538496"/>
                </a:cubicBezTo>
                <a:cubicBezTo>
                  <a:pt x="3289459" y="4535353"/>
                  <a:pt x="3286792" y="4532400"/>
                  <a:pt x="3283935" y="4529542"/>
                </a:cubicBezTo>
                <a:cubicBezTo>
                  <a:pt x="3286506" y="4527066"/>
                  <a:pt x="3289173" y="4524589"/>
                  <a:pt x="3291554" y="4522113"/>
                </a:cubicBezTo>
                <a:close/>
                <a:moveTo>
                  <a:pt x="3289459" y="1371338"/>
                </a:moveTo>
                <a:lnTo>
                  <a:pt x="3291745" y="1368957"/>
                </a:lnTo>
                <a:lnTo>
                  <a:pt x="3293936" y="1371052"/>
                </a:lnTo>
                <a:lnTo>
                  <a:pt x="3291459" y="1373243"/>
                </a:lnTo>
                <a:close/>
                <a:moveTo>
                  <a:pt x="3291935" y="1099875"/>
                </a:moveTo>
                <a:cubicBezTo>
                  <a:pt x="3284921" y="1092315"/>
                  <a:pt x="3277273" y="1085368"/>
                  <a:pt x="3269075" y="1079111"/>
                </a:cubicBezTo>
                <a:cubicBezTo>
                  <a:pt x="3277102" y="1071499"/>
                  <a:pt x="3284464" y="1063214"/>
                  <a:pt x="3291078" y="1054346"/>
                </a:cubicBezTo>
                <a:cubicBezTo>
                  <a:pt x="3297953" y="1063551"/>
                  <a:pt x="3305704" y="1072068"/>
                  <a:pt x="3314223" y="1079778"/>
                </a:cubicBezTo>
                <a:cubicBezTo>
                  <a:pt x="3306401" y="1085853"/>
                  <a:pt x="3299046" y="1092507"/>
                  <a:pt x="3292221" y="1099685"/>
                </a:cubicBezTo>
                <a:close/>
                <a:moveTo>
                  <a:pt x="3291078" y="842700"/>
                </a:moveTo>
                <a:cubicBezTo>
                  <a:pt x="3275003" y="820991"/>
                  <a:pt x="3254271" y="803156"/>
                  <a:pt x="3230404" y="790503"/>
                </a:cubicBezTo>
                <a:cubicBezTo>
                  <a:pt x="3258994" y="771778"/>
                  <a:pt x="3280385" y="743906"/>
                  <a:pt x="3291078" y="711446"/>
                </a:cubicBezTo>
                <a:cubicBezTo>
                  <a:pt x="3302017" y="744156"/>
                  <a:pt x="3323878" y="772105"/>
                  <a:pt x="3352991" y="790599"/>
                </a:cubicBezTo>
                <a:cubicBezTo>
                  <a:pt x="3328717" y="802994"/>
                  <a:pt x="3307579" y="820745"/>
                  <a:pt x="3291174" y="842510"/>
                </a:cubicBezTo>
                <a:close/>
                <a:moveTo>
                  <a:pt x="3581115" y="4870537"/>
                </a:moveTo>
                <a:cubicBezTo>
                  <a:pt x="3570599" y="4851228"/>
                  <a:pt x="3556468" y="4834122"/>
                  <a:pt x="3539490" y="4820150"/>
                </a:cubicBezTo>
                <a:cubicBezTo>
                  <a:pt x="3554509" y="4810052"/>
                  <a:pt x="3568011" y="4797864"/>
                  <a:pt x="3579591" y="4783955"/>
                </a:cubicBezTo>
                <a:cubicBezTo>
                  <a:pt x="3592567" y="4798926"/>
                  <a:pt x="3607800" y="4811780"/>
                  <a:pt x="3624739" y="4822055"/>
                </a:cubicBezTo>
                <a:cubicBezTo>
                  <a:pt x="3607004" y="4834962"/>
                  <a:pt x="3592176" y="4851446"/>
                  <a:pt x="3581210" y="4870443"/>
                </a:cubicBezTo>
                <a:close/>
                <a:moveTo>
                  <a:pt x="3578447" y="4519255"/>
                </a:moveTo>
                <a:cubicBezTo>
                  <a:pt x="3582638" y="4523351"/>
                  <a:pt x="3587115" y="4527352"/>
                  <a:pt x="3591687" y="4531257"/>
                </a:cubicBezTo>
                <a:cubicBezTo>
                  <a:pt x="3587349" y="4535405"/>
                  <a:pt x="3583247" y="4539794"/>
                  <a:pt x="3579400" y="4544401"/>
                </a:cubicBezTo>
                <a:cubicBezTo>
                  <a:pt x="3575304" y="4539544"/>
                  <a:pt x="3571113" y="4534876"/>
                  <a:pt x="3566636" y="4530400"/>
                </a:cubicBezTo>
                <a:cubicBezTo>
                  <a:pt x="3570732" y="4526780"/>
                  <a:pt x="3574733" y="4522970"/>
                  <a:pt x="3578543" y="4519446"/>
                </a:cubicBezTo>
                <a:close/>
                <a:moveTo>
                  <a:pt x="3572542" y="1370766"/>
                </a:moveTo>
                <a:cubicBezTo>
                  <a:pt x="3574447" y="1368862"/>
                  <a:pt x="3576447" y="1366861"/>
                  <a:pt x="3578162" y="1364766"/>
                </a:cubicBezTo>
                <a:cubicBezTo>
                  <a:pt x="3580066" y="1366766"/>
                  <a:pt x="3581876" y="1368671"/>
                  <a:pt x="3583781" y="1370481"/>
                </a:cubicBezTo>
                <a:lnTo>
                  <a:pt x="3577971" y="1376005"/>
                </a:lnTo>
                <a:cubicBezTo>
                  <a:pt x="3576257" y="1374100"/>
                  <a:pt x="3574447" y="1372481"/>
                  <a:pt x="3572637" y="1370671"/>
                </a:cubicBezTo>
                <a:close/>
                <a:moveTo>
                  <a:pt x="3578067" y="1104066"/>
                </a:moveTo>
                <a:cubicBezTo>
                  <a:pt x="3569980" y="1095106"/>
                  <a:pt x="3561085" y="1086912"/>
                  <a:pt x="3551492" y="1079587"/>
                </a:cubicBezTo>
                <a:cubicBezTo>
                  <a:pt x="3561955" y="1070052"/>
                  <a:pt x="3571287" y="1059345"/>
                  <a:pt x="3579305" y="1047678"/>
                </a:cubicBezTo>
                <a:cubicBezTo>
                  <a:pt x="3587409" y="1058989"/>
                  <a:pt x="3596807" y="1069315"/>
                  <a:pt x="3607308" y="1078444"/>
                </a:cubicBezTo>
                <a:cubicBezTo>
                  <a:pt x="3596787" y="1085985"/>
                  <a:pt x="3587054" y="1094570"/>
                  <a:pt x="3578257" y="1104066"/>
                </a:cubicBezTo>
                <a:close/>
                <a:moveTo>
                  <a:pt x="3579400" y="849558"/>
                </a:moveTo>
                <a:cubicBezTo>
                  <a:pt x="3562676" y="824682"/>
                  <a:pt x="3539938" y="804434"/>
                  <a:pt x="3513296" y="790694"/>
                </a:cubicBezTo>
                <a:cubicBezTo>
                  <a:pt x="3547301" y="769072"/>
                  <a:pt x="3571294" y="734796"/>
                  <a:pt x="3579971" y="695444"/>
                </a:cubicBezTo>
                <a:cubicBezTo>
                  <a:pt x="3589642" y="736278"/>
                  <a:pt x="3616776" y="770796"/>
                  <a:pt x="3654171" y="789837"/>
                </a:cubicBezTo>
                <a:cubicBezTo>
                  <a:pt x="3624156" y="802088"/>
                  <a:pt x="3598230" y="822598"/>
                  <a:pt x="3579400" y="848987"/>
                </a:cubicBezTo>
                <a:close/>
                <a:moveTo>
                  <a:pt x="3867817" y="1032915"/>
                </a:moveTo>
                <a:cubicBezTo>
                  <a:pt x="3878683" y="1050453"/>
                  <a:pt x="3892775" y="1065773"/>
                  <a:pt x="3909346" y="1078063"/>
                </a:cubicBezTo>
                <a:cubicBezTo>
                  <a:pt x="3893839" y="1087810"/>
                  <a:pt x="3879847" y="1099781"/>
                  <a:pt x="3867817" y="1113591"/>
                </a:cubicBezTo>
                <a:cubicBezTo>
                  <a:pt x="3857214" y="1100399"/>
                  <a:pt x="3844842" y="1088732"/>
                  <a:pt x="3831051" y="1078920"/>
                </a:cubicBezTo>
                <a:cubicBezTo>
                  <a:pt x="3845989" y="1065949"/>
                  <a:pt x="3858559" y="1050478"/>
                  <a:pt x="3868198" y="1033200"/>
                </a:cubicBezTo>
                <a:close/>
                <a:moveTo>
                  <a:pt x="3865055" y="1381053"/>
                </a:moveTo>
                <a:cubicBezTo>
                  <a:pt x="3861625" y="1377434"/>
                  <a:pt x="3858006" y="1373910"/>
                  <a:pt x="3854006" y="1370004"/>
                </a:cubicBezTo>
                <a:cubicBezTo>
                  <a:pt x="3858745" y="1365391"/>
                  <a:pt x="3863199" y="1360492"/>
                  <a:pt x="3867341" y="1355336"/>
                </a:cubicBezTo>
                <a:cubicBezTo>
                  <a:pt x="3871056" y="1359622"/>
                  <a:pt x="3875056" y="1363623"/>
                  <a:pt x="3879152" y="1367528"/>
                </a:cubicBezTo>
                <a:cubicBezTo>
                  <a:pt x="3874197" y="1371595"/>
                  <a:pt x="3869460" y="1375918"/>
                  <a:pt x="3864960" y="1380482"/>
                </a:cubicBezTo>
                <a:close/>
                <a:moveTo>
                  <a:pt x="3869246" y="4243316"/>
                </a:moveTo>
                <a:lnTo>
                  <a:pt x="3866865" y="4245793"/>
                </a:lnTo>
                <a:lnTo>
                  <a:pt x="3861721" y="4240363"/>
                </a:lnTo>
                <a:lnTo>
                  <a:pt x="3863912" y="4238268"/>
                </a:lnTo>
                <a:cubicBezTo>
                  <a:pt x="3865786" y="4239710"/>
                  <a:pt x="3867567" y="4241269"/>
                  <a:pt x="3869246" y="4242935"/>
                </a:cubicBezTo>
                <a:close/>
                <a:moveTo>
                  <a:pt x="3867150" y="4511254"/>
                </a:moveTo>
                <a:cubicBezTo>
                  <a:pt x="3874401" y="4518998"/>
                  <a:pt x="3882304" y="4526104"/>
                  <a:pt x="3890772" y="4532495"/>
                </a:cubicBezTo>
                <a:cubicBezTo>
                  <a:pt x="3882762" y="4539677"/>
                  <a:pt x="3875400" y="4547550"/>
                  <a:pt x="3868769" y="4556022"/>
                </a:cubicBezTo>
                <a:cubicBezTo>
                  <a:pt x="3862232" y="4547092"/>
                  <a:pt x="3854865" y="4538800"/>
                  <a:pt x="3846766" y="4531257"/>
                </a:cubicBezTo>
                <a:cubicBezTo>
                  <a:pt x="3854029" y="4524947"/>
                  <a:pt x="3860840" y="4518136"/>
                  <a:pt x="3867150" y="4510873"/>
                </a:cubicBezTo>
                <a:close/>
                <a:moveTo>
                  <a:pt x="3866388" y="4890350"/>
                </a:moveTo>
                <a:cubicBezTo>
                  <a:pt x="3855340" y="4863338"/>
                  <a:pt x="3837087" y="4839879"/>
                  <a:pt x="3813620" y="4822532"/>
                </a:cubicBezTo>
                <a:cubicBezTo>
                  <a:pt x="3835089" y="4809777"/>
                  <a:pt x="3853805" y="4792875"/>
                  <a:pt x="3868674" y="4772811"/>
                </a:cubicBezTo>
                <a:cubicBezTo>
                  <a:pt x="3884490" y="4792810"/>
                  <a:pt x="3904525" y="4809072"/>
                  <a:pt x="3927348" y="4820436"/>
                </a:cubicBezTo>
                <a:cubicBezTo>
                  <a:pt x="3900568" y="4836973"/>
                  <a:pt x="3879443" y="4861254"/>
                  <a:pt x="3866769" y="4890064"/>
                </a:cubicBezTo>
                <a:close/>
                <a:moveTo>
                  <a:pt x="4155472" y="1005006"/>
                </a:moveTo>
                <a:cubicBezTo>
                  <a:pt x="4168738" y="1036740"/>
                  <a:pt x="4192699" y="1062825"/>
                  <a:pt x="4223195" y="1078730"/>
                </a:cubicBezTo>
                <a:cubicBezTo>
                  <a:pt x="4196662" y="1090053"/>
                  <a:pt x="4173452" y="1107952"/>
                  <a:pt x="4155758" y="1130737"/>
                </a:cubicBezTo>
                <a:cubicBezTo>
                  <a:pt x="4141277" y="1109612"/>
                  <a:pt x="4122521" y="1091764"/>
                  <a:pt x="4100703" y="1078349"/>
                </a:cubicBezTo>
                <a:cubicBezTo>
                  <a:pt x="4125801" y="1059780"/>
                  <a:pt x="4144934" y="1034291"/>
                  <a:pt x="4155758" y="1005007"/>
                </a:cubicBezTo>
                <a:close/>
                <a:moveTo>
                  <a:pt x="4152805" y="4230934"/>
                </a:moveTo>
                <a:cubicBezTo>
                  <a:pt x="4157464" y="4235656"/>
                  <a:pt x="4162359" y="4240138"/>
                  <a:pt x="4167473" y="4244364"/>
                </a:cubicBezTo>
                <a:cubicBezTo>
                  <a:pt x="4162806" y="4248650"/>
                  <a:pt x="4157949" y="4253127"/>
                  <a:pt x="4154234" y="4257794"/>
                </a:cubicBezTo>
                <a:cubicBezTo>
                  <a:pt x="4150046" y="4252525"/>
                  <a:pt x="4145596" y="4247470"/>
                  <a:pt x="4140899" y="4242650"/>
                </a:cubicBezTo>
                <a:cubicBezTo>
                  <a:pt x="4144994" y="4239030"/>
                  <a:pt x="4148995" y="4235029"/>
                  <a:pt x="4152805" y="4230934"/>
                </a:cubicBezTo>
                <a:moveTo>
                  <a:pt x="4146328" y="1657850"/>
                </a:moveTo>
                <a:cubicBezTo>
                  <a:pt x="4148995" y="1655183"/>
                  <a:pt x="4151472" y="1652325"/>
                  <a:pt x="4154043" y="1649468"/>
                </a:cubicBezTo>
                <a:cubicBezTo>
                  <a:pt x="4156139" y="1651849"/>
                  <a:pt x="4158425" y="1654040"/>
                  <a:pt x="4160711" y="1656231"/>
                </a:cubicBezTo>
                <a:cubicBezTo>
                  <a:pt x="4157853" y="1658707"/>
                  <a:pt x="4155091" y="1661184"/>
                  <a:pt x="4152329" y="1663851"/>
                </a:cubicBezTo>
                <a:cubicBezTo>
                  <a:pt x="4150424" y="1661755"/>
                  <a:pt x="4148424" y="1659755"/>
                  <a:pt x="4146328" y="1657850"/>
                </a:cubicBezTo>
                <a:moveTo>
                  <a:pt x="4154138" y="1391150"/>
                </a:moveTo>
                <a:cubicBezTo>
                  <a:pt x="4146877" y="1382681"/>
                  <a:pt x="4138910" y="1374843"/>
                  <a:pt x="4130326" y="1367718"/>
                </a:cubicBezTo>
                <a:cubicBezTo>
                  <a:pt x="4139917" y="1358725"/>
                  <a:pt x="4148478" y="1348694"/>
                  <a:pt x="4155853" y="1337810"/>
                </a:cubicBezTo>
                <a:cubicBezTo>
                  <a:pt x="4163924" y="1348135"/>
                  <a:pt x="4173090" y="1357556"/>
                  <a:pt x="4183190" y="1365909"/>
                </a:cubicBezTo>
                <a:cubicBezTo>
                  <a:pt x="4172687" y="1373330"/>
                  <a:pt x="4162954" y="1381786"/>
                  <a:pt x="4154138" y="1391150"/>
                </a:cubicBezTo>
                <a:moveTo>
                  <a:pt x="4154138" y="4498396"/>
                </a:moveTo>
                <a:cubicBezTo>
                  <a:pt x="4166531" y="4512307"/>
                  <a:pt x="4180910" y="4524311"/>
                  <a:pt x="4196810" y="4534019"/>
                </a:cubicBezTo>
                <a:cubicBezTo>
                  <a:pt x="4181055" y="4545688"/>
                  <a:pt x="4167509" y="4560074"/>
                  <a:pt x="4156805" y="4576500"/>
                </a:cubicBezTo>
                <a:cubicBezTo>
                  <a:pt x="4146925" y="4559862"/>
                  <a:pt x="4134338" y="4544989"/>
                  <a:pt x="4119563" y="4532495"/>
                </a:cubicBezTo>
                <a:cubicBezTo>
                  <a:pt x="4132372" y="4522905"/>
                  <a:pt x="4143981" y="4511808"/>
                  <a:pt x="4154138" y="4499443"/>
                </a:cubicBezTo>
                <a:close/>
                <a:moveTo>
                  <a:pt x="4154996" y="4931307"/>
                </a:moveTo>
                <a:cubicBezTo>
                  <a:pt x="4152151" y="4908571"/>
                  <a:pt x="4144242" y="4886763"/>
                  <a:pt x="4131850" y="4867489"/>
                </a:cubicBezTo>
                <a:cubicBezTo>
                  <a:pt x="4119568" y="4848161"/>
                  <a:pt x="4103055" y="4831876"/>
                  <a:pt x="4083558" y="4819864"/>
                </a:cubicBezTo>
                <a:cubicBezTo>
                  <a:pt x="4113723" y="4804578"/>
                  <a:pt x="4138975" y="4781109"/>
                  <a:pt x="4156425" y="4752142"/>
                </a:cubicBezTo>
                <a:cubicBezTo>
                  <a:pt x="4178601" y="4785763"/>
                  <a:pt x="4212595" y="4809832"/>
                  <a:pt x="4251675" y="4819579"/>
                </a:cubicBezTo>
                <a:cubicBezTo>
                  <a:pt x="4200106" y="4834657"/>
                  <a:pt x="4162324" y="4878791"/>
                  <a:pt x="4155377" y="4932069"/>
                </a:cubicBezTo>
                <a:moveTo>
                  <a:pt x="4444842" y="1309330"/>
                </a:moveTo>
                <a:cubicBezTo>
                  <a:pt x="4457825" y="1332908"/>
                  <a:pt x="4476820" y="1352626"/>
                  <a:pt x="4499897" y="1366480"/>
                </a:cubicBezTo>
                <a:cubicBezTo>
                  <a:pt x="4478134" y="1377271"/>
                  <a:pt x="4458914" y="1392563"/>
                  <a:pt x="4443509" y="1411343"/>
                </a:cubicBezTo>
                <a:cubicBezTo>
                  <a:pt x="4431183" y="1394253"/>
                  <a:pt x="4416084" y="1379346"/>
                  <a:pt x="4398836" y="1367242"/>
                </a:cubicBezTo>
                <a:cubicBezTo>
                  <a:pt x="4418061" y="1351778"/>
                  <a:pt x="4433638" y="1332264"/>
                  <a:pt x="4444461" y="1310092"/>
                </a:cubicBezTo>
                <a:close/>
                <a:moveTo>
                  <a:pt x="4441031" y="1952458"/>
                </a:moveTo>
                <a:cubicBezTo>
                  <a:pt x="4438650" y="1949791"/>
                  <a:pt x="4435984" y="1947124"/>
                  <a:pt x="4433412" y="1944648"/>
                </a:cubicBezTo>
                <a:cubicBezTo>
                  <a:pt x="4436460" y="1941600"/>
                  <a:pt x="4439412" y="1938361"/>
                  <a:pt x="4442270" y="1935123"/>
                </a:cubicBezTo>
                <a:lnTo>
                  <a:pt x="4450937" y="1943505"/>
                </a:lnTo>
                <a:lnTo>
                  <a:pt x="4441412" y="1952553"/>
                </a:lnTo>
                <a:moveTo>
                  <a:pt x="4444842" y="3668482"/>
                </a:moveTo>
                <a:lnTo>
                  <a:pt x="4442174" y="3671149"/>
                </a:lnTo>
                <a:cubicBezTo>
                  <a:pt x="4440555" y="3669340"/>
                  <a:pt x="4439031" y="3667625"/>
                  <a:pt x="4437222" y="3665815"/>
                </a:cubicBezTo>
                <a:cubicBezTo>
                  <a:pt x="4438056" y="3665094"/>
                  <a:pt x="4438821" y="3664297"/>
                  <a:pt x="4439508" y="3663434"/>
                </a:cubicBezTo>
                <a:cubicBezTo>
                  <a:pt x="4441318" y="3665149"/>
                  <a:pt x="4443127" y="3666958"/>
                  <a:pt x="4444842" y="3668482"/>
                </a:cubicBezTo>
                <a:moveTo>
                  <a:pt x="4442174" y="3941659"/>
                </a:moveTo>
                <a:cubicBezTo>
                  <a:pt x="4447003" y="3946776"/>
                  <a:pt x="4452124" y="3951610"/>
                  <a:pt x="4457510" y="3956137"/>
                </a:cubicBezTo>
                <a:cubicBezTo>
                  <a:pt x="4452344" y="3960540"/>
                  <a:pt x="4447445" y="3965247"/>
                  <a:pt x="4442841" y="3970234"/>
                </a:cubicBezTo>
                <a:cubicBezTo>
                  <a:pt x="4438685" y="3965058"/>
                  <a:pt x="4434266" y="3960099"/>
                  <a:pt x="4429601" y="3955375"/>
                </a:cubicBezTo>
                <a:cubicBezTo>
                  <a:pt x="4433983" y="3951184"/>
                  <a:pt x="4438174" y="3946898"/>
                  <a:pt x="4442079" y="3942421"/>
                </a:cubicBezTo>
                <a:close/>
                <a:moveTo>
                  <a:pt x="4442174" y="1677471"/>
                </a:moveTo>
                <a:cubicBezTo>
                  <a:pt x="4435416" y="1669939"/>
                  <a:pt x="4428092" y="1662934"/>
                  <a:pt x="4420267" y="1656516"/>
                </a:cubicBezTo>
                <a:cubicBezTo>
                  <a:pt x="4428513" y="1648571"/>
                  <a:pt x="4436066" y="1639935"/>
                  <a:pt x="4442841" y="1630704"/>
                </a:cubicBezTo>
                <a:cubicBezTo>
                  <a:pt x="4450161" y="1639483"/>
                  <a:pt x="4458293" y="1647552"/>
                  <a:pt x="4467130" y="1654802"/>
                </a:cubicBezTo>
                <a:cubicBezTo>
                  <a:pt x="4457850" y="1661588"/>
                  <a:pt x="4449210" y="1669208"/>
                  <a:pt x="4441317" y="1677567"/>
                </a:cubicBezTo>
                <a:close/>
                <a:moveTo>
                  <a:pt x="4442174" y="4215408"/>
                </a:moveTo>
                <a:cubicBezTo>
                  <a:pt x="4452808" y="4226852"/>
                  <a:pt x="4464767" y="4236988"/>
                  <a:pt x="4477798" y="4245602"/>
                </a:cubicBezTo>
                <a:cubicBezTo>
                  <a:pt x="4464825" y="4255240"/>
                  <a:pt x="4453337" y="4266729"/>
                  <a:pt x="4443698" y="4279702"/>
                </a:cubicBezTo>
                <a:cubicBezTo>
                  <a:pt x="4435312" y="4266585"/>
                  <a:pt x="4425222" y="4254638"/>
                  <a:pt x="4413694" y="4244173"/>
                </a:cubicBezTo>
                <a:cubicBezTo>
                  <a:pt x="4424353" y="4235595"/>
                  <a:pt x="4434176" y="4226027"/>
                  <a:pt x="4443031" y="4215598"/>
                </a:cubicBezTo>
                <a:close/>
                <a:moveTo>
                  <a:pt x="4442841" y="4614315"/>
                </a:moveTo>
                <a:cubicBezTo>
                  <a:pt x="4432350" y="4582234"/>
                  <a:pt x="4412062" y="4554251"/>
                  <a:pt x="4384834" y="4534305"/>
                </a:cubicBezTo>
                <a:cubicBezTo>
                  <a:pt x="4408593" y="4519974"/>
                  <a:pt x="4428786" y="4500432"/>
                  <a:pt x="4443889" y="4477155"/>
                </a:cubicBezTo>
                <a:cubicBezTo>
                  <a:pt x="4463097" y="4503303"/>
                  <a:pt x="4489609" y="4523186"/>
                  <a:pt x="4520089" y="4534305"/>
                </a:cubicBezTo>
                <a:cubicBezTo>
                  <a:pt x="4484582" y="4549667"/>
                  <a:pt x="4456792" y="4578728"/>
                  <a:pt x="4443031" y="4614886"/>
                </a:cubicBezTo>
                <a:close/>
                <a:moveTo>
                  <a:pt x="4731735" y="1596223"/>
                </a:moveTo>
                <a:cubicBezTo>
                  <a:pt x="4745724" y="1620195"/>
                  <a:pt x="4765930" y="1639941"/>
                  <a:pt x="4790218" y="1653373"/>
                </a:cubicBezTo>
                <a:cubicBezTo>
                  <a:pt x="4766988" y="1664477"/>
                  <a:pt x="4746620" y="1680772"/>
                  <a:pt x="4730687" y="1700998"/>
                </a:cubicBezTo>
                <a:cubicBezTo>
                  <a:pt x="4718414" y="1683115"/>
                  <a:pt x="4703177" y="1667460"/>
                  <a:pt x="4685634" y="1654707"/>
                </a:cubicBezTo>
                <a:cubicBezTo>
                  <a:pt x="4705089" y="1638853"/>
                  <a:pt x="4720827" y="1618921"/>
                  <a:pt x="4731735" y="1596318"/>
                </a:cubicBezTo>
                <a:close/>
                <a:moveTo>
                  <a:pt x="4728115" y="3085171"/>
                </a:moveTo>
                <a:cubicBezTo>
                  <a:pt x="4731163" y="3088124"/>
                  <a:pt x="4734306" y="3090982"/>
                  <a:pt x="4737640" y="3093839"/>
                </a:cubicBezTo>
                <a:cubicBezTo>
                  <a:pt x="4734687" y="3096506"/>
                  <a:pt x="4731830" y="3099078"/>
                  <a:pt x="4729067" y="3101840"/>
                </a:cubicBezTo>
                <a:cubicBezTo>
                  <a:pt x="4726305" y="3098887"/>
                  <a:pt x="4723543" y="3095934"/>
                  <a:pt x="4720591" y="3093077"/>
                </a:cubicBezTo>
                <a:cubicBezTo>
                  <a:pt x="4723257" y="3090505"/>
                  <a:pt x="4725829" y="3087934"/>
                  <a:pt x="4728210" y="3085171"/>
                </a:cubicBezTo>
                <a:moveTo>
                  <a:pt x="4720876" y="2805708"/>
                </a:moveTo>
                <a:cubicBezTo>
                  <a:pt x="4723353" y="2803231"/>
                  <a:pt x="4725829" y="2800659"/>
                  <a:pt x="4728210" y="2797993"/>
                </a:cubicBezTo>
                <a:cubicBezTo>
                  <a:pt x="4730877" y="2800659"/>
                  <a:pt x="4733640" y="2803231"/>
                  <a:pt x="4736402" y="2805613"/>
                </a:cubicBezTo>
                <a:cubicBezTo>
                  <a:pt x="4733544" y="2808184"/>
                  <a:pt x="4730782" y="2810661"/>
                  <a:pt x="4728115" y="2813328"/>
                </a:cubicBezTo>
                <a:lnTo>
                  <a:pt x="4721638" y="2806184"/>
                </a:lnTo>
                <a:close/>
                <a:moveTo>
                  <a:pt x="4728020" y="2529483"/>
                </a:moveTo>
                <a:cubicBezTo>
                  <a:pt x="4724876" y="2525959"/>
                  <a:pt x="4721638" y="2522625"/>
                  <a:pt x="4718495" y="2519291"/>
                </a:cubicBezTo>
                <a:cubicBezTo>
                  <a:pt x="4722114" y="2515672"/>
                  <a:pt x="4725639" y="2511861"/>
                  <a:pt x="4729449" y="2508242"/>
                </a:cubicBezTo>
                <a:lnTo>
                  <a:pt x="4740498" y="2519291"/>
                </a:lnTo>
                <a:cubicBezTo>
                  <a:pt x="4736973" y="2522434"/>
                  <a:pt x="4732878" y="2526054"/>
                  <a:pt x="4729067" y="2529959"/>
                </a:cubicBezTo>
                <a:close/>
                <a:moveTo>
                  <a:pt x="4728972" y="3368254"/>
                </a:moveTo>
                <a:cubicBezTo>
                  <a:pt x="4733346" y="3372660"/>
                  <a:pt x="4737957" y="3376826"/>
                  <a:pt x="4742783" y="3380732"/>
                </a:cubicBezTo>
                <a:cubicBezTo>
                  <a:pt x="4738033" y="3384689"/>
                  <a:pt x="4733547" y="3388953"/>
                  <a:pt x="4729353" y="3393495"/>
                </a:cubicBezTo>
                <a:cubicBezTo>
                  <a:pt x="4725543" y="3388924"/>
                  <a:pt x="4721543" y="3384637"/>
                  <a:pt x="4717447" y="3380446"/>
                </a:cubicBezTo>
                <a:cubicBezTo>
                  <a:pt x="4721402" y="3376665"/>
                  <a:pt x="4725063" y="3372589"/>
                  <a:pt x="4728401" y="3368254"/>
                </a:cubicBezTo>
                <a:close/>
                <a:moveTo>
                  <a:pt x="4728972" y="2248019"/>
                </a:moveTo>
                <a:cubicBezTo>
                  <a:pt x="4724317" y="2242507"/>
                  <a:pt x="4719356" y="2237260"/>
                  <a:pt x="4714113" y="2232303"/>
                </a:cubicBezTo>
                <a:cubicBezTo>
                  <a:pt x="4720437" y="2226385"/>
                  <a:pt x="4726326" y="2220018"/>
                  <a:pt x="4731734" y="2213253"/>
                </a:cubicBezTo>
                <a:cubicBezTo>
                  <a:pt x="4737459" y="2219503"/>
                  <a:pt x="4743601" y="2225358"/>
                  <a:pt x="4750117" y="2230779"/>
                </a:cubicBezTo>
                <a:cubicBezTo>
                  <a:pt x="4742878" y="2236258"/>
                  <a:pt x="4736034" y="2242242"/>
                  <a:pt x="4729638" y="2248686"/>
                </a:cubicBezTo>
                <a:close/>
                <a:moveTo>
                  <a:pt x="4728972" y="3648194"/>
                </a:moveTo>
                <a:cubicBezTo>
                  <a:pt x="4736496" y="3656242"/>
                  <a:pt x="4744720" y="3663605"/>
                  <a:pt x="4753547" y="3670197"/>
                </a:cubicBezTo>
                <a:cubicBezTo>
                  <a:pt x="4745087" y="3677022"/>
                  <a:pt x="4737305" y="3684645"/>
                  <a:pt x="4730306" y="3692962"/>
                </a:cubicBezTo>
                <a:cubicBezTo>
                  <a:pt x="4723933" y="3684418"/>
                  <a:pt x="4716894" y="3676392"/>
                  <a:pt x="4709255" y="3668959"/>
                </a:cubicBezTo>
                <a:cubicBezTo>
                  <a:pt x="4716284" y="3662486"/>
                  <a:pt x="4722872" y="3655549"/>
                  <a:pt x="4728972" y="3648194"/>
                </a:cubicBezTo>
                <a:moveTo>
                  <a:pt x="4730877" y="1972746"/>
                </a:moveTo>
                <a:cubicBezTo>
                  <a:pt x="4722601" y="1962363"/>
                  <a:pt x="4713352" y="1952795"/>
                  <a:pt x="4703254" y="1944171"/>
                </a:cubicBezTo>
                <a:cubicBezTo>
                  <a:pt x="4713675" y="1934684"/>
                  <a:pt x="4722946" y="1924007"/>
                  <a:pt x="4730877" y="1912358"/>
                </a:cubicBezTo>
                <a:cubicBezTo>
                  <a:pt x="4740584" y="1924593"/>
                  <a:pt x="4751968" y="1935399"/>
                  <a:pt x="4764691" y="1944457"/>
                </a:cubicBezTo>
                <a:cubicBezTo>
                  <a:pt x="4752309" y="1952546"/>
                  <a:pt x="4740982" y="1962145"/>
                  <a:pt x="4730973" y="1973032"/>
                </a:cubicBezTo>
                <a:close/>
                <a:moveTo>
                  <a:pt x="4730306" y="3921276"/>
                </a:moveTo>
                <a:cubicBezTo>
                  <a:pt x="4743154" y="3936561"/>
                  <a:pt x="4758599" y="3949458"/>
                  <a:pt x="4775930" y="3959376"/>
                </a:cubicBezTo>
                <a:cubicBezTo>
                  <a:pt x="4759182" y="3970147"/>
                  <a:pt x="4744583" y="3983938"/>
                  <a:pt x="4732877" y="4000047"/>
                </a:cubicBezTo>
                <a:cubicBezTo>
                  <a:pt x="4722948" y="3983862"/>
                  <a:pt x="4710615" y="3969281"/>
                  <a:pt x="4696301" y="3956804"/>
                </a:cubicBezTo>
                <a:cubicBezTo>
                  <a:pt x="4709095" y="3946486"/>
                  <a:pt x="4720523" y="3934579"/>
                  <a:pt x="4730305" y="3921371"/>
                </a:cubicBezTo>
                <a:close/>
                <a:moveTo>
                  <a:pt x="4731925" y="4321326"/>
                </a:moveTo>
                <a:cubicBezTo>
                  <a:pt x="4720561" y="4291317"/>
                  <a:pt x="4700702" y="4265269"/>
                  <a:pt x="4674775" y="4246364"/>
                </a:cubicBezTo>
                <a:cubicBezTo>
                  <a:pt x="4698339" y="4230953"/>
                  <a:pt x="4718106" y="4210405"/>
                  <a:pt x="4732592" y="4186261"/>
                </a:cubicBezTo>
                <a:cubicBezTo>
                  <a:pt x="4752419" y="4213713"/>
                  <a:pt x="4780427" y="4234185"/>
                  <a:pt x="4812602" y="4244745"/>
                </a:cubicBezTo>
                <a:cubicBezTo>
                  <a:pt x="4776654" y="4258454"/>
                  <a:pt x="4747608" y="4285856"/>
                  <a:pt x="4731830" y="4320945"/>
                </a:cubicBezTo>
                <a:close/>
                <a:moveTo>
                  <a:pt x="5019199" y="1867971"/>
                </a:moveTo>
                <a:cubicBezTo>
                  <a:pt x="5027675" y="1885853"/>
                  <a:pt x="5039773" y="1901779"/>
                  <a:pt x="5054727" y="1914739"/>
                </a:cubicBezTo>
                <a:cubicBezTo>
                  <a:pt x="5069706" y="1927675"/>
                  <a:pt x="5087179" y="1937401"/>
                  <a:pt x="5106067" y="1943314"/>
                </a:cubicBezTo>
                <a:cubicBezTo>
                  <a:pt x="5070462" y="1953675"/>
                  <a:pt x="5039705" y="1976363"/>
                  <a:pt x="5019294" y="2007322"/>
                </a:cubicBezTo>
                <a:cubicBezTo>
                  <a:pt x="5005434" y="1981522"/>
                  <a:pt x="4985285" y="1959637"/>
                  <a:pt x="4960715" y="1943695"/>
                </a:cubicBezTo>
                <a:cubicBezTo>
                  <a:pt x="4987383" y="1924546"/>
                  <a:pt x="5007929" y="1898079"/>
                  <a:pt x="5019866" y="1867495"/>
                </a:cubicBezTo>
                <a:close/>
                <a:moveTo>
                  <a:pt x="5017865" y="3059740"/>
                </a:moveTo>
                <a:cubicBezTo>
                  <a:pt x="5029014" y="3072932"/>
                  <a:pt x="5042120" y="3084336"/>
                  <a:pt x="5056728" y="3093553"/>
                </a:cubicBezTo>
                <a:cubicBezTo>
                  <a:pt x="5041929" y="3103236"/>
                  <a:pt x="5028722" y="3115157"/>
                  <a:pt x="5017580" y="3128891"/>
                </a:cubicBezTo>
                <a:cubicBezTo>
                  <a:pt x="5008747" y="3116061"/>
                  <a:pt x="4998384" y="3104354"/>
                  <a:pt x="4986719" y="3094029"/>
                </a:cubicBezTo>
                <a:cubicBezTo>
                  <a:pt x="4998486" y="3083902"/>
                  <a:pt x="5008949" y="3072352"/>
                  <a:pt x="5017866" y="3059644"/>
                </a:cubicBezTo>
                <a:close/>
                <a:moveTo>
                  <a:pt x="4988528" y="2805708"/>
                </a:moveTo>
                <a:cubicBezTo>
                  <a:pt x="4999970" y="2795761"/>
                  <a:pt x="5010172" y="2784472"/>
                  <a:pt x="5018913" y="2772084"/>
                </a:cubicBezTo>
                <a:cubicBezTo>
                  <a:pt x="5029883" y="2785112"/>
                  <a:pt x="5042722" y="2796443"/>
                  <a:pt x="5057013" y="2805708"/>
                </a:cubicBezTo>
                <a:cubicBezTo>
                  <a:pt x="5042732" y="2814758"/>
                  <a:pt x="5029889" y="2825899"/>
                  <a:pt x="5018913" y="2838759"/>
                </a:cubicBezTo>
                <a:cubicBezTo>
                  <a:pt x="5010164" y="2826320"/>
                  <a:pt x="4999929" y="2814997"/>
                  <a:pt x="4988433" y="2805041"/>
                </a:cubicBezTo>
                <a:close/>
                <a:moveTo>
                  <a:pt x="5018723" y="2555486"/>
                </a:moveTo>
                <a:cubicBezTo>
                  <a:pt x="5009118" y="2541854"/>
                  <a:pt x="4997784" y="2529527"/>
                  <a:pt x="4985005" y="2518815"/>
                </a:cubicBezTo>
                <a:cubicBezTo>
                  <a:pt x="4998212" y="2507328"/>
                  <a:pt x="5009753" y="2494056"/>
                  <a:pt x="5019294" y="2479381"/>
                </a:cubicBezTo>
                <a:cubicBezTo>
                  <a:pt x="5031488" y="2494877"/>
                  <a:pt x="5046439" y="2507988"/>
                  <a:pt x="5063395" y="2518053"/>
                </a:cubicBezTo>
                <a:cubicBezTo>
                  <a:pt x="5046664" y="2527879"/>
                  <a:pt x="5031746" y="2540509"/>
                  <a:pt x="5019294" y="2555391"/>
                </a:cubicBezTo>
                <a:close/>
                <a:moveTo>
                  <a:pt x="5018723" y="3341203"/>
                </a:moveTo>
                <a:cubicBezTo>
                  <a:pt x="5032527" y="3358236"/>
                  <a:pt x="5049471" y="3372463"/>
                  <a:pt x="5068634" y="3383113"/>
                </a:cubicBezTo>
                <a:cubicBezTo>
                  <a:pt x="5049931" y="3393848"/>
                  <a:pt x="5033574" y="3408229"/>
                  <a:pt x="5020533" y="3425404"/>
                </a:cubicBezTo>
                <a:cubicBezTo>
                  <a:pt x="5010233" y="3408567"/>
                  <a:pt x="4997380" y="3393432"/>
                  <a:pt x="4982433" y="3380542"/>
                </a:cubicBezTo>
                <a:cubicBezTo>
                  <a:pt x="4996348" y="3369187"/>
                  <a:pt x="5008540" y="3355872"/>
                  <a:pt x="5018628" y="3341013"/>
                </a:cubicBezTo>
                <a:close/>
                <a:moveTo>
                  <a:pt x="5019580" y="2276689"/>
                </a:moveTo>
                <a:cubicBezTo>
                  <a:pt x="5007976" y="2258664"/>
                  <a:pt x="4993347" y="2242778"/>
                  <a:pt x="4976337" y="2229731"/>
                </a:cubicBezTo>
                <a:cubicBezTo>
                  <a:pt x="4993823" y="2215201"/>
                  <a:pt x="5008400" y="2197489"/>
                  <a:pt x="5019294" y="2177534"/>
                </a:cubicBezTo>
                <a:cubicBezTo>
                  <a:pt x="5033951" y="2199671"/>
                  <a:pt x="5054102" y="2217624"/>
                  <a:pt x="5077778" y="2229636"/>
                </a:cubicBezTo>
                <a:cubicBezTo>
                  <a:pt x="5054937" y="2240591"/>
                  <a:pt x="5034925" y="2256659"/>
                  <a:pt x="5019294" y="2276594"/>
                </a:cubicBezTo>
                <a:close/>
                <a:moveTo>
                  <a:pt x="5020533" y="3615904"/>
                </a:moveTo>
                <a:cubicBezTo>
                  <a:pt x="5037964" y="3639222"/>
                  <a:pt x="5061405" y="3657363"/>
                  <a:pt x="5088351" y="3668387"/>
                </a:cubicBezTo>
                <a:cubicBezTo>
                  <a:pt x="5059433" y="3680670"/>
                  <a:pt x="5035132" y="3701771"/>
                  <a:pt x="5018914" y="3728680"/>
                </a:cubicBezTo>
                <a:cubicBezTo>
                  <a:pt x="5007467" y="3705882"/>
                  <a:pt x="4991220" y="3685833"/>
                  <a:pt x="4971289" y="3669911"/>
                </a:cubicBezTo>
                <a:cubicBezTo>
                  <a:pt x="4991054" y="3655295"/>
                  <a:pt x="5007727" y="3636907"/>
                  <a:pt x="5020343" y="3615809"/>
                </a:cubicBezTo>
                <a:close/>
                <a:moveTo>
                  <a:pt x="5017675" y="4052435"/>
                </a:moveTo>
                <a:cubicBezTo>
                  <a:pt x="5007535" y="4013499"/>
                  <a:pt x="4983034" y="3979843"/>
                  <a:pt x="4949095" y="3958233"/>
                </a:cubicBezTo>
                <a:cubicBezTo>
                  <a:pt x="4979072" y="3940923"/>
                  <a:pt x="5003339" y="3915233"/>
                  <a:pt x="5018913" y="3884319"/>
                </a:cubicBezTo>
                <a:cubicBezTo>
                  <a:pt x="5030968" y="3904478"/>
                  <a:pt x="5047571" y="3921537"/>
                  <a:pt x="5067396" y="3934134"/>
                </a:cubicBezTo>
                <a:cubicBezTo>
                  <a:pt x="5087236" y="3946640"/>
                  <a:pt x="5109694" y="3954398"/>
                  <a:pt x="5133023" y="3956804"/>
                </a:cubicBezTo>
                <a:cubicBezTo>
                  <a:pt x="5079074" y="3962889"/>
                  <a:pt x="5033801" y="4000243"/>
                  <a:pt x="5017580" y="4052054"/>
                </a:cubicBezTo>
                <a:close/>
                <a:moveTo>
                  <a:pt x="5720525" y="2839902"/>
                </a:moveTo>
                <a:cubicBezTo>
                  <a:pt x="5659661" y="2840013"/>
                  <a:pt x="5610411" y="2889444"/>
                  <a:pt x="5610522" y="2950308"/>
                </a:cubicBezTo>
                <a:cubicBezTo>
                  <a:pt x="5610535" y="2957566"/>
                  <a:pt x="5611265" y="2964805"/>
                  <a:pt x="5612702" y="2971919"/>
                </a:cubicBezTo>
                <a:cubicBezTo>
                  <a:pt x="5624796" y="3031462"/>
                  <a:pt x="5682870" y="3069927"/>
                  <a:pt x="5742413" y="3057833"/>
                </a:cubicBezTo>
                <a:cubicBezTo>
                  <a:pt x="5771311" y="3051963"/>
                  <a:pt x="5796644" y="3034737"/>
                  <a:pt x="5812727" y="3010019"/>
                </a:cubicBezTo>
                <a:cubicBezTo>
                  <a:pt x="5846131" y="2959267"/>
                  <a:pt x="5832068" y="2891044"/>
                  <a:pt x="5781315" y="2857640"/>
                </a:cubicBezTo>
                <a:cubicBezTo>
                  <a:pt x="5763297" y="2845781"/>
                  <a:pt x="5742190" y="2839480"/>
                  <a:pt x="5720620" y="2839522"/>
                </a:cubicBezTo>
                <a:moveTo>
                  <a:pt x="287846" y="3144322"/>
                </a:moveTo>
                <a:cubicBezTo>
                  <a:pt x="237661" y="3144208"/>
                  <a:pt x="196885" y="3184799"/>
                  <a:pt x="196772" y="3234984"/>
                </a:cubicBezTo>
                <a:cubicBezTo>
                  <a:pt x="196658" y="3285169"/>
                  <a:pt x="237249" y="3325945"/>
                  <a:pt x="287434" y="3326058"/>
                </a:cubicBezTo>
                <a:cubicBezTo>
                  <a:pt x="337619" y="3326172"/>
                  <a:pt x="378395" y="3285580"/>
                  <a:pt x="378508" y="3235395"/>
                </a:cubicBezTo>
                <a:cubicBezTo>
                  <a:pt x="378563" y="3211158"/>
                  <a:pt x="368933" y="3187903"/>
                  <a:pt x="351758" y="3170801"/>
                </a:cubicBezTo>
                <a:cubicBezTo>
                  <a:pt x="334790" y="3153875"/>
                  <a:pt x="311812" y="3144355"/>
                  <a:pt x="287846" y="3144322"/>
                </a:cubicBezTo>
                <a:close/>
                <a:moveTo>
                  <a:pt x="574072" y="3115175"/>
                </a:moveTo>
                <a:cubicBezTo>
                  <a:pt x="542215" y="3114703"/>
                  <a:pt x="511515" y="3127100"/>
                  <a:pt x="488918" y="3149560"/>
                </a:cubicBezTo>
                <a:cubicBezTo>
                  <a:pt x="477649" y="3160609"/>
                  <a:pt x="468738" y="3173830"/>
                  <a:pt x="462725" y="3188422"/>
                </a:cubicBezTo>
                <a:cubicBezTo>
                  <a:pt x="456679" y="3202970"/>
                  <a:pt x="453603" y="3218579"/>
                  <a:pt x="453676" y="3234333"/>
                </a:cubicBezTo>
                <a:cubicBezTo>
                  <a:pt x="452940" y="3300874"/>
                  <a:pt x="506286" y="3355413"/>
                  <a:pt x="572828" y="3356149"/>
                </a:cubicBezTo>
                <a:cubicBezTo>
                  <a:pt x="639369" y="3356885"/>
                  <a:pt x="693908" y="3303538"/>
                  <a:pt x="694644" y="3236997"/>
                </a:cubicBezTo>
                <a:cubicBezTo>
                  <a:pt x="695379" y="3170456"/>
                  <a:pt x="642033" y="3115917"/>
                  <a:pt x="575492" y="3115181"/>
                </a:cubicBezTo>
                <a:cubicBezTo>
                  <a:pt x="575241" y="3115178"/>
                  <a:pt x="574990" y="3115176"/>
                  <a:pt x="574739" y="3115175"/>
                </a:cubicBezTo>
                <a:close/>
                <a:moveTo>
                  <a:pt x="5720430" y="3128319"/>
                </a:moveTo>
                <a:cubicBezTo>
                  <a:pt x="5692192" y="3128083"/>
                  <a:pt x="5665019" y="3139083"/>
                  <a:pt x="5644896" y="3158895"/>
                </a:cubicBezTo>
                <a:cubicBezTo>
                  <a:pt x="5634979" y="3168786"/>
                  <a:pt x="5627057" y="3180492"/>
                  <a:pt x="5621560" y="3193375"/>
                </a:cubicBezTo>
                <a:cubicBezTo>
                  <a:pt x="5616146" y="3206251"/>
                  <a:pt x="5613361" y="3220079"/>
                  <a:pt x="5613369" y="3234047"/>
                </a:cubicBezTo>
                <a:cubicBezTo>
                  <a:pt x="5613192" y="3248209"/>
                  <a:pt x="5615848" y="3262264"/>
                  <a:pt x="5621179" y="3275385"/>
                </a:cubicBezTo>
                <a:cubicBezTo>
                  <a:pt x="5626528" y="3288442"/>
                  <a:pt x="5634393" y="3300319"/>
                  <a:pt x="5644325" y="3310342"/>
                </a:cubicBezTo>
                <a:cubicBezTo>
                  <a:pt x="5654298" y="3320382"/>
                  <a:pt x="5666185" y="3328317"/>
                  <a:pt x="5679281" y="3333678"/>
                </a:cubicBezTo>
                <a:cubicBezTo>
                  <a:pt x="5719479" y="3350277"/>
                  <a:pt x="5765718" y="3341029"/>
                  <a:pt x="5796439" y="3310247"/>
                </a:cubicBezTo>
                <a:cubicBezTo>
                  <a:pt x="5806369" y="3300203"/>
                  <a:pt x="5814261" y="3288333"/>
                  <a:pt x="5819680" y="3275290"/>
                </a:cubicBezTo>
                <a:cubicBezTo>
                  <a:pt x="5841985" y="3220815"/>
                  <a:pt x="5815906" y="3158572"/>
                  <a:pt x="5761431" y="3136266"/>
                </a:cubicBezTo>
                <a:cubicBezTo>
                  <a:pt x="5748451" y="3130952"/>
                  <a:pt x="5734550" y="3128251"/>
                  <a:pt x="5720525" y="3128319"/>
                </a:cubicBezTo>
                <a:close/>
                <a:moveTo>
                  <a:pt x="574072" y="3403878"/>
                </a:moveTo>
                <a:cubicBezTo>
                  <a:pt x="558794" y="3403675"/>
                  <a:pt x="543632" y="3406559"/>
                  <a:pt x="529495" y="3412355"/>
                </a:cubicBezTo>
                <a:cubicBezTo>
                  <a:pt x="468502" y="3435631"/>
                  <a:pt x="437926" y="3503943"/>
                  <a:pt x="461201" y="3564936"/>
                </a:cubicBezTo>
                <a:cubicBezTo>
                  <a:pt x="484477" y="3625929"/>
                  <a:pt x="552789" y="3656505"/>
                  <a:pt x="613782" y="3633230"/>
                </a:cubicBezTo>
                <a:cubicBezTo>
                  <a:pt x="660675" y="3615336"/>
                  <a:pt x="691154" y="3569779"/>
                  <a:pt x="689801" y="3519607"/>
                </a:cubicBezTo>
                <a:cubicBezTo>
                  <a:pt x="690106" y="3488827"/>
                  <a:pt x="677984" y="3459226"/>
                  <a:pt x="656178" y="3437501"/>
                </a:cubicBezTo>
                <a:cubicBezTo>
                  <a:pt x="645439" y="3426718"/>
                  <a:pt x="632645" y="3418199"/>
                  <a:pt x="618554" y="3412450"/>
                </a:cubicBezTo>
                <a:cubicBezTo>
                  <a:pt x="604470" y="3406578"/>
                  <a:pt x="589330" y="3403660"/>
                  <a:pt x="574072" y="3403878"/>
                </a:cubicBezTo>
                <a:moveTo>
                  <a:pt x="574072" y="3699153"/>
                </a:moveTo>
                <a:cubicBezTo>
                  <a:pt x="523102" y="3698450"/>
                  <a:pt x="478744" y="3733873"/>
                  <a:pt x="468154" y="3783735"/>
                </a:cubicBezTo>
                <a:cubicBezTo>
                  <a:pt x="455850" y="3841461"/>
                  <a:pt x="492671" y="3898232"/>
                  <a:pt x="550397" y="3910537"/>
                </a:cubicBezTo>
                <a:cubicBezTo>
                  <a:pt x="608123" y="3922841"/>
                  <a:pt x="664894" y="3886020"/>
                  <a:pt x="677199" y="3828294"/>
                </a:cubicBezTo>
                <a:cubicBezTo>
                  <a:pt x="689503" y="3770568"/>
                  <a:pt x="652682" y="3713797"/>
                  <a:pt x="594956" y="3701492"/>
                </a:cubicBezTo>
                <a:cubicBezTo>
                  <a:pt x="588088" y="3700028"/>
                  <a:pt x="581093" y="3699245"/>
                  <a:pt x="574072" y="3699153"/>
                </a:cubicBezTo>
                <a:moveTo>
                  <a:pt x="5433537" y="3683246"/>
                </a:moveTo>
                <a:cubicBezTo>
                  <a:pt x="5365623" y="3683246"/>
                  <a:pt x="5310569" y="3738301"/>
                  <a:pt x="5310569" y="3806214"/>
                </a:cubicBezTo>
                <a:cubicBezTo>
                  <a:pt x="5310569" y="3874127"/>
                  <a:pt x="5365624" y="3929182"/>
                  <a:pt x="5433537" y="3929182"/>
                </a:cubicBezTo>
                <a:cubicBezTo>
                  <a:pt x="5449894" y="3929278"/>
                  <a:pt x="5466099" y="3926036"/>
                  <a:pt x="5481162" y="3919657"/>
                </a:cubicBezTo>
                <a:cubicBezTo>
                  <a:pt x="5496119" y="3913438"/>
                  <a:pt x="5509710" y="3904344"/>
                  <a:pt x="5521167" y="3892891"/>
                </a:cubicBezTo>
                <a:cubicBezTo>
                  <a:pt x="5532706" y="3881472"/>
                  <a:pt x="5541754" y="3867786"/>
                  <a:pt x="5547741" y="3852696"/>
                </a:cubicBezTo>
                <a:cubicBezTo>
                  <a:pt x="5573572" y="3790001"/>
                  <a:pt x="5543687" y="3718236"/>
                  <a:pt x="5480991" y="3692406"/>
                </a:cubicBezTo>
                <a:cubicBezTo>
                  <a:pt x="5465913" y="3686194"/>
                  <a:pt x="5449748" y="3683047"/>
                  <a:pt x="5433441" y="3683151"/>
                </a:cubicBezTo>
                <a:close/>
                <a:moveTo>
                  <a:pt x="573977" y="3997190"/>
                </a:moveTo>
                <a:cubicBezTo>
                  <a:pt x="521378" y="3996375"/>
                  <a:pt x="478078" y="4038355"/>
                  <a:pt x="477263" y="4090954"/>
                </a:cubicBezTo>
                <a:cubicBezTo>
                  <a:pt x="476449" y="4143553"/>
                  <a:pt x="518428" y="4186852"/>
                  <a:pt x="571027" y="4187667"/>
                </a:cubicBezTo>
                <a:cubicBezTo>
                  <a:pt x="579043" y="4187791"/>
                  <a:pt x="587043" y="4186903"/>
                  <a:pt x="594836" y="4185023"/>
                </a:cubicBezTo>
                <a:cubicBezTo>
                  <a:pt x="607778" y="4182130"/>
                  <a:pt x="619955" y="4176513"/>
                  <a:pt x="630555" y="4168545"/>
                </a:cubicBezTo>
                <a:cubicBezTo>
                  <a:pt x="652121" y="4152716"/>
                  <a:pt x="665966" y="4128486"/>
                  <a:pt x="668655" y="4101870"/>
                </a:cubicBezTo>
                <a:cubicBezTo>
                  <a:pt x="672590" y="4061151"/>
                  <a:pt x="650085" y="4022468"/>
                  <a:pt x="612743" y="4005763"/>
                </a:cubicBezTo>
                <a:cubicBezTo>
                  <a:pt x="600744" y="4000436"/>
                  <a:pt x="587772" y="3997647"/>
                  <a:pt x="574643" y="3997571"/>
                </a:cubicBezTo>
                <a:moveTo>
                  <a:pt x="860870" y="3972901"/>
                </a:moveTo>
                <a:cubicBezTo>
                  <a:pt x="794903" y="3972656"/>
                  <a:pt x="741228" y="4025933"/>
                  <a:pt x="740983" y="4091900"/>
                </a:cubicBezTo>
                <a:cubicBezTo>
                  <a:pt x="740802" y="4140505"/>
                  <a:pt x="770092" y="4184372"/>
                  <a:pt x="815054" y="4202835"/>
                </a:cubicBezTo>
                <a:cubicBezTo>
                  <a:pt x="876024" y="4228159"/>
                  <a:pt x="945978" y="4199263"/>
                  <a:pt x="971302" y="4138293"/>
                </a:cubicBezTo>
                <a:cubicBezTo>
                  <a:pt x="996626" y="4077324"/>
                  <a:pt x="967730" y="4007369"/>
                  <a:pt x="906761" y="3982045"/>
                </a:cubicBezTo>
                <a:cubicBezTo>
                  <a:pt x="892215" y="3976004"/>
                  <a:pt x="876620" y="3972896"/>
                  <a:pt x="860870" y="3972901"/>
                </a:cubicBezTo>
                <a:moveTo>
                  <a:pt x="5434584" y="3983950"/>
                </a:moveTo>
                <a:cubicBezTo>
                  <a:pt x="5371502" y="3986301"/>
                  <a:pt x="5322269" y="4039345"/>
                  <a:pt x="5324619" y="4102427"/>
                </a:cubicBezTo>
                <a:cubicBezTo>
                  <a:pt x="5325613" y="4129096"/>
                  <a:pt x="5335907" y="4154576"/>
                  <a:pt x="5353717" y="4174450"/>
                </a:cubicBezTo>
                <a:cubicBezTo>
                  <a:pt x="5395236" y="4218954"/>
                  <a:pt x="5464972" y="4221374"/>
                  <a:pt x="5509476" y="4179855"/>
                </a:cubicBezTo>
                <a:cubicBezTo>
                  <a:pt x="5511339" y="4178116"/>
                  <a:pt x="5513142" y="4176314"/>
                  <a:pt x="5514880" y="4174450"/>
                </a:cubicBezTo>
                <a:cubicBezTo>
                  <a:pt x="5535705" y="4152083"/>
                  <a:pt x="5546297" y="4122066"/>
                  <a:pt x="5544122" y="4091583"/>
                </a:cubicBezTo>
                <a:cubicBezTo>
                  <a:pt x="5543494" y="4031626"/>
                  <a:pt x="5494543" y="3983442"/>
                  <a:pt x="5434584" y="3983760"/>
                </a:cubicBezTo>
                <a:close/>
                <a:moveTo>
                  <a:pt x="860203" y="4271415"/>
                </a:moveTo>
                <a:cubicBezTo>
                  <a:pt x="808974" y="4271084"/>
                  <a:pt x="764639" y="4306968"/>
                  <a:pt x="754285" y="4357140"/>
                </a:cubicBezTo>
                <a:cubicBezTo>
                  <a:pt x="743950" y="4407247"/>
                  <a:pt x="770478" y="4457671"/>
                  <a:pt x="817626" y="4477536"/>
                </a:cubicBezTo>
                <a:cubicBezTo>
                  <a:pt x="872127" y="4500602"/>
                  <a:pt x="935007" y="4475120"/>
                  <a:pt x="958073" y="4420619"/>
                </a:cubicBezTo>
                <a:cubicBezTo>
                  <a:pt x="981139" y="4366118"/>
                  <a:pt x="955657" y="4303238"/>
                  <a:pt x="901156" y="4280172"/>
                </a:cubicBezTo>
                <a:cubicBezTo>
                  <a:pt x="888193" y="4274686"/>
                  <a:pt x="874277" y="4271807"/>
                  <a:pt x="860203" y="4271701"/>
                </a:cubicBezTo>
                <a:moveTo>
                  <a:pt x="1146429" y="4247317"/>
                </a:moveTo>
                <a:cubicBezTo>
                  <a:pt x="1074224" y="4247888"/>
                  <a:pt x="1015875" y="4306365"/>
                  <a:pt x="1015460" y="4378571"/>
                </a:cubicBezTo>
                <a:cubicBezTo>
                  <a:pt x="1015287" y="4395707"/>
                  <a:pt x="1018524" y="4412706"/>
                  <a:pt x="1024985" y="4428577"/>
                </a:cubicBezTo>
                <a:cubicBezTo>
                  <a:pt x="1031647" y="4444439"/>
                  <a:pt x="1041355" y="4458840"/>
                  <a:pt x="1053560" y="4470964"/>
                </a:cubicBezTo>
                <a:cubicBezTo>
                  <a:pt x="1065779" y="4483099"/>
                  <a:pt x="1080196" y="4492797"/>
                  <a:pt x="1096042" y="4499539"/>
                </a:cubicBezTo>
                <a:cubicBezTo>
                  <a:pt x="1115970" y="4507542"/>
                  <a:pt x="1137537" y="4510613"/>
                  <a:pt x="1158907" y="4508492"/>
                </a:cubicBezTo>
                <a:cubicBezTo>
                  <a:pt x="1230942" y="4503228"/>
                  <a:pt x="1285070" y="4440565"/>
                  <a:pt x="1279806" y="4368530"/>
                </a:cubicBezTo>
                <a:cubicBezTo>
                  <a:pt x="1274728" y="4299050"/>
                  <a:pt x="1216076" y="4245747"/>
                  <a:pt x="1146429" y="4247317"/>
                </a:cubicBezTo>
                <a:moveTo>
                  <a:pt x="5148072" y="4258366"/>
                </a:moveTo>
                <a:cubicBezTo>
                  <a:pt x="5081739" y="4258905"/>
                  <a:pt x="5028403" y="4313116"/>
                  <a:pt x="5028943" y="4379449"/>
                </a:cubicBezTo>
                <a:cubicBezTo>
                  <a:pt x="5029201" y="4411170"/>
                  <a:pt x="5041997" y="4441500"/>
                  <a:pt x="5064538" y="4463820"/>
                </a:cubicBezTo>
                <a:cubicBezTo>
                  <a:pt x="5098970" y="4497969"/>
                  <a:pt x="5150570" y="4508041"/>
                  <a:pt x="5195316" y="4489347"/>
                </a:cubicBezTo>
                <a:cubicBezTo>
                  <a:pt x="5256465" y="4463751"/>
                  <a:pt x="5285418" y="4393539"/>
                  <a:pt x="5260086" y="4332280"/>
                </a:cubicBezTo>
                <a:cubicBezTo>
                  <a:pt x="5247864" y="4302620"/>
                  <a:pt x="5224207" y="4279135"/>
                  <a:pt x="5194459" y="4267129"/>
                </a:cubicBezTo>
                <a:cubicBezTo>
                  <a:pt x="5179736" y="4261143"/>
                  <a:pt x="5163964" y="4258164"/>
                  <a:pt x="5148072" y="4258366"/>
                </a:cubicBezTo>
                <a:moveTo>
                  <a:pt x="1146429" y="4554688"/>
                </a:moveTo>
                <a:cubicBezTo>
                  <a:pt x="1085988" y="4555173"/>
                  <a:pt x="1037383" y="4604563"/>
                  <a:pt x="1037867" y="4665004"/>
                </a:cubicBezTo>
                <a:cubicBezTo>
                  <a:pt x="1038279" y="4716372"/>
                  <a:pt x="1074363" y="4760542"/>
                  <a:pt x="1124617" y="4771192"/>
                </a:cubicBezTo>
                <a:cubicBezTo>
                  <a:pt x="1144042" y="4775125"/>
                  <a:pt x="1164175" y="4773642"/>
                  <a:pt x="1182814" y="4766905"/>
                </a:cubicBezTo>
                <a:cubicBezTo>
                  <a:pt x="1220790" y="4753507"/>
                  <a:pt x="1248267" y="4720241"/>
                  <a:pt x="1254252" y="4680418"/>
                </a:cubicBezTo>
                <a:cubicBezTo>
                  <a:pt x="1263406" y="4620726"/>
                  <a:pt x="1222436" y="4564914"/>
                  <a:pt x="1162743" y="4555760"/>
                </a:cubicBezTo>
                <a:cubicBezTo>
                  <a:pt x="1157439" y="4554946"/>
                  <a:pt x="1152081" y="4554525"/>
                  <a:pt x="1146715" y="4554498"/>
                </a:cubicBezTo>
                <a:close/>
                <a:moveTo>
                  <a:pt x="1432179" y="4531066"/>
                </a:moveTo>
                <a:cubicBezTo>
                  <a:pt x="1359270" y="4530537"/>
                  <a:pt x="1299737" y="4589213"/>
                  <a:pt x="1299208" y="4662121"/>
                </a:cubicBezTo>
                <a:cubicBezTo>
                  <a:pt x="1298679" y="4735030"/>
                  <a:pt x="1357354" y="4794563"/>
                  <a:pt x="1430263" y="4795093"/>
                </a:cubicBezTo>
                <a:cubicBezTo>
                  <a:pt x="1503172" y="4795622"/>
                  <a:pt x="1562705" y="4736947"/>
                  <a:pt x="1563234" y="4664038"/>
                </a:cubicBezTo>
                <a:cubicBezTo>
                  <a:pt x="1563553" y="4620058"/>
                  <a:pt x="1541950" y="4578807"/>
                  <a:pt x="1505617" y="4554022"/>
                </a:cubicBezTo>
                <a:cubicBezTo>
                  <a:pt x="1484124" y="4539351"/>
                  <a:pt x="1458772" y="4531364"/>
                  <a:pt x="1432751" y="4531066"/>
                </a:cubicBezTo>
                <a:moveTo>
                  <a:pt x="4863084" y="4541353"/>
                </a:moveTo>
                <a:cubicBezTo>
                  <a:pt x="4795487" y="4541551"/>
                  <a:pt x="4740849" y="4596510"/>
                  <a:pt x="4741047" y="4664108"/>
                </a:cubicBezTo>
                <a:cubicBezTo>
                  <a:pt x="4741245" y="4731705"/>
                  <a:pt x="4796204" y="4786342"/>
                  <a:pt x="4863801" y="4786145"/>
                </a:cubicBezTo>
                <a:cubicBezTo>
                  <a:pt x="4883826" y="4786086"/>
                  <a:pt x="4903531" y="4781115"/>
                  <a:pt x="4921186" y="4771668"/>
                </a:cubicBezTo>
                <a:cubicBezTo>
                  <a:pt x="4937221" y="4763169"/>
                  <a:pt x="4951125" y="4751154"/>
                  <a:pt x="4961858" y="4736521"/>
                </a:cubicBezTo>
                <a:cubicBezTo>
                  <a:pt x="4972616" y="4721965"/>
                  <a:pt x="4980032" y="4705216"/>
                  <a:pt x="4983576" y="4687467"/>
                </a:cubicBezTo>
                <a:cubicBezTo>
                  <a:pt x="4990639" y="4651433"/>
                  <a:pt x="4981243" y="4614128"/>
                  <a:pt x="4957953" y="4585740"/>
                </a:cubicBezTo>
                <a:cubicBezTo>
                  <a:pt x="4946360" y="4571770"/>
                  <a:pt x="4931864" y="4560491"/>
                  <a:pt x="4915472" y="4552688"/>
                </a:cubicBezTo>
                <a:cubicBezTo>
                  <a:pt x="4899065" y="4544954"/>
                  <a:pt x="4881127" y="4541015"/>
                  <a:pt x="4862989" y="4541163"/>
                </a:cubicBezTo>
                <a:close/>
                <a:moveTo>
                  <a:pt x="1431798" y="4840153"/>
                </a:moveTo>
                <a:cubicBezTo>
                  <a:pt x="1402721" y="4840014"/>
                  <a:pt x="1374786" y="4851462"/>
                  <a:pt x="1354169" y="4871966"/>
                </a:cubicBezTo>
                <a:cubicBezTo>
                  <a:pt x="1344036" y="4882143"/>
                  <a:pt x="1335952" y="4894172"/>
                  <a:pt x="1330357" y="4907399"/>
                </a:cubicBezTo>
                <a:cubicBezTo>
                  <a:pt x="1323425" y="4924004"/>
                  <a:pt x="1320709" y="4942067"/>
                  <a:pt x="1322451" y="4959977"/>
                </a:cubicBezTo>
                <a:cubicBezTo>
                  <a:pt x="1324146" y="4977926"/>
                  <a:pt x="1330337" y="4995156"/>
                  <a:pt x="1340454" y="5010079"/>
                </a:cubicBezTo>
                <a:cubicBezTo>
                  <a:pt x="1373858" y="5060453"/>
                  <a:pt x="1441774" y="5074210"/>
                  <a:pt x="1492148" y="5040805"/>
                </a:cubicBezTo>
                <a:cubicBezTo>
                  <a:pt x="1542522" y="5007401"/>
                  <a:pt x="1556279" y="4939485"/>
                  <a:pt x="1522874" y="4889111"/>
                </a:cubicBezTo>
                <a:cubicBezTo>
                  <a:pt x="1502625" y="4858575"/>
                  <a:pt x="1468438" y="4840198"/>
                  <a:pt x="1431798" y="4840153"/>
                </a:cubicBezTo>
                <a:moveTo>
                  <a:pt x="1717548" y="4823198"/>
                </a:moveTo>
                <a:cubicBezTo>
                  <a:pt x="1647639" y="4823886"/>
                  <a:pt x="1591525" y="4881116"/>
                  <a:pt x="1592213" y="4951025"/>
                </a:cubicBezTo>
                <a:cubicBezTo>
                  <a:pt x="1592901" y="5020935"/>
                  <a:pt x="1650131" y="5077049"/>
                  <a:pt x="1720040" y="5076361"/>
                </a:cubicBezTo>
                <a:cubicBezTo>
                  <a:pt x="1789948" y="5075673"/>
                  <a:pt x="1846063" y="5018443"/>
                  <a:pt x="1845375" y="4948534"/>
                </a:cubicBezTo>
                <a:cubicBezTo>
                  <a:pt x="1845212" y="4932005"/>
                  <a:pt x="1841814" y="4915668"/>
                  <a:pt x="1835372" y="4900446"/>
                </a:cubicBezTo>
                <a:cubicBezTo>
                  <a:pt x="1828822" y="4885108"/>
                  <a:pt x="1819342" y="4871196"/>
                  <a:pt x="1807464" y="4859489"/>
                </a:cubicBezTo>
                <a:cubicBezTo>
                  <a:pt x="1783467" y="4835982"/>
                  <a:pt x="1751139" y="4822934"/>
                  <a:pt x="1717548" y="4823198"/>
                </a:cubicBezTo>
                <a:moveTo>
                  <a:pt x="4576001" y="4829008"/>
                </a:moveTo>
                <a:cubicBezTo>
                  <a:pt x="4509378" y="4823361"/>
                  <a:pt x="4450792" y="4872790"/>
                  <a:pt x="4445144" y="4939412"/>
                </a:cubicBezTo>
                <a:cubicBezTo>
                  <a:pt x="4439496" y="5006034"/>
                  <a:pt x="4488926" y="5064621"/>
                  <a:pt x="4555548" y="5070269"/>
                </a:cubicBezTo>
                <a:cubicBezTo>
                  <a:pt x="4592852" y="5073431"/>
                  <a:pt x="4629520" y="5059157"/>
                  <a:pt x="4654868" y="5031605"/>
                </a:cubicBezTo>
                <a:cubicBezTo>
                  <a:pt x="4700094" y="4982289"/>
                  <a:pt x="4696778" y="4905648"/>
                  <a:pt x="4647461" y="4860422"/>
                </a:cubicBezTo>
                <a:cubicBezTo>
                  <a:pt x="4627759" y="4842354"/>
                  <a:pt x="4602634" y="4831310"/>
                  <a:pt x="4576001" y="4829008"/>
                </a:cubicBezTo>
                <a:moveTo>
                  <a:pt x="1717739" y="5133808"/>
                </a:moveTo>
                <a:cubicBezTo>
                  <a:pt x="1676364" y="5133760"/>
                  <a:pt x="1639018" y="5158595"/>
                  <a:pt x="1623060" y="5196769"/>
                </a:cubicBezTo>
                <a:cubicBezTo>
                  <a:pt x="1601014" y="5248902"/>
                  <a:pt x="1625404" y="5309036"/>
                  <a:pt x="1677537" y="5331082"/>
                </a:cubicBezTo>
                <a:cubicBezTo>
                  <a:pt x="1729671" y="5353129"/>
                  <a:pt x="1789805" y="5328738"/>
                  <a:pt x="1811851" y="5276605"/>
                </a:cubicBezTo>
                <a:cubicBezTo>
                  <a:pt x="1817294" y="5263735"/>
                  <a:pt x="1820047" y="5249889"/>
                  <a:pt x="1819942" y="5235916"/>
                </a:cubicBezTo>
                <a:cubicBezTo>
                  <a:pt x="1820471" y="5179947"/>
                  <a:pt x="1775528" y="5134146"/>
                  <a:pt x="1719558" y="5133617"/>
                </a:cubicBezTo>
                <a:cubicBezTo>
                  <a:pt x="1718888" y="5133610"/>
                  <a:pt x="1718218" y="5133611"/>
                  <a:pt x="1717548" y="5133618"/>
                </a:cubicBezTo>
                <a:moveTo>
                  <a:pt x="2003774" y="5119426"/>
                </a:moveTo>
                <a:cubicBezTo>
                  <a:pt x="1939420" y="5119687"/>
                  <a:pt x="1887345" y="5171847"/>
                  <a:pt x="1887188" y="5236202"/>
                </a:cubicBezTo>
                <a:cubicBezTo>
                  <a:pt x="1887786" y="5300430"/>
                  <a:pt x="1940338" y="5352013"/>
                  <a:pt x="2004566" y="5351416"/>
                </a:cubicBezTo>
                <a:cubicBezTo>
                  <a:pt x="2068794" y="5350818"/>
                  <a:pt x="2120377" y="5298266"/>
                  <a:pt x="2119779" y="5234038"/>
                </a:cubicBezTo>
                <a:cubicBezTo>
                  <a:pt x="2119347" y="5187612"/>
                  <a:pt x="2091344" y="5145891"/>
                  <a:pt x="2048542" y="5127904"/>
                </a:cubicBezTo>
                <a:cubicBezTo>
                  <a:pt x="2034444" y="5121755"/>
                  <a:pt x="2019249" y="5118516"/>
                  <a:pt x="2003870" y="5118379"/>
                </a:cubicBezTo>
                <a:close/>
                <a:moveTo>
                  <a:pt x="2289524" y="5108377"/>
                </a:moveTo>
                <a:cubicBezTo>
                  <a:pt x="2218928" y="5108383"/>
                  <a:pt x="2161704" y="5165618"/>
                  <a:pt x="2161711" y="5236214"/>
                </a:cubicBezTo>
                <a:cubicBezTo>
                  <a:pt x="2161718" y="5306811"/>
                  <a:pt x="2218952" y="5364035"/>
                  <a:pt x="2289548" y="5364028"/>
                </a:cubicBezTo>
                <a:cubicBezTo>
                  <a:pt x="2360144" y="5364022"/>
                  <a:pt x="2417369" y="5306787"/>
                  <a:pt x="2417362" y="5236191"/>
                </a:cubicBezTo>
                <a:cubicBezTo>
                  <a:pt x="2417359" y="5202337"/>
                  <a:pt x="2403926" y="5169867"/>
                  <a:pt x="2380012" y="5145905"/>
                </a:cubicBezTo>
                <a:cubicBezTo>
                  <a:pt x="2356077" y="5121678"/>
                  <a:pt x="2323485" y="5107970"/>
                  <a:pt x="2289429" y="5107805"/>
                </a:cubicBezTo>
                <a:close/>
                <a:moveTo>
                  <a:pt x="4005358" y="5113806"/>
                </a:moveTo>
                <a:cubicBezTo>
                  <a:pt x="3968517" y="5113195"/>
                  <a:pt x="3933515" y="5129867"/>
                  <a:pt x="3910775" y="5158859"/>
                </a:cubicBezTo>
                <a:cubicBezTo>
                  <a:pt x="3898107" y="5174525"/>
                  <a:pt x="3889502" y="5193076"/>
                  <a:pt x="3885724" y="5212865"/>
                </a:cubicBezTo>
                <a:cubicBezTo>
                  <a:pt x="3877902" y="5253167"/>
                  <a:pt x="3890691" y="5294715"/>
                  <a:pt x="3919824" y="5323641"/>
                </a:cubicBezTo>
                <a:cubicBezTo>
                  <a:pt x="3964578" y="5367955"/>
                  <a:pt x="4035568" y="5371325"/>
                  <a:pt x="4084321" y="5331452"/>
                </a:cubicBezTo>
                <a:cubicBezTo>
                  <a:pt x="4099936" y="5318775"/>
                  <a:pt x="4112146" y="5302406"/>
                  <a:pt x="4119849" y="5283827"/>
                </a:cubicBezTo>
                <a:cubicBezTo>
                  <a:pt x="4145882" y="5221329"/>
                  <a:pt x="4116322" y="5149561"/>
                  <a:pt x="4053824" y="5123528"/>
                </a:cubicBezTo>
                <a:cubicBezTo>
                  <a:pt x="4053354" y="5123332"/>
                  <a:pt x="4052884" y="5123139"/>
                  <a:pt x="4052411" y="5122950"/>
                </a:cubicBezTo>
                <a:cubicBezTo>
                  <a:pt x="4037283" y="5116879"/>
                  <a:pt x="4021084" y="5113931"/>
                  <a:pt x="4004786" y="5114282"/>
                </a:cubicBezTo>
                <a:close/>
                <a:moveTo>
                  <a:pt x="4291584" y="5127141"/>
                </a:moveTo>
                <a:cubicBezTo>
                  <a:pt x="4231329" y="5125241"/>
                  <a:pt x="4180942" y="5172548"/>
                  <a:pt x="4179042" y="5232804"/>
                </a:cubicBezTo>
                <a:cubicBezTo>
                  <a:pt x="4177142" y="5293059"/>
                  <a:pt x="4224449" y="5343446"/>
                  <a:pt x="4284705" y="5345346"/>
                </a:cubicBezTo>
                <a:cubicBezTo>
                  <a:pt x="4344961" y="5347245"/>
                  <a:pt x="4395347" y="5299938"/>
                  <a:pt x="4397247" y="5239683"/>
                </a:cubicBezTo>
                <a:cubicBezTo>
                  <a:pt x="4398181" y="5210061"/>
                  <a:pt x="4387030" y="5181332"/>
                  <a:pt x="4366356" y="5160098"/>
                </a:cubicBezTo>
                <a:cubicBezTo>
                  <a:pt x="4346587" y="5139920"/>
                  <a:pt x="4319815" y="5128120"/>
                  <a:pt x="4291585" y="5127141"/>
                </a:cubicBezTo>
                <a:moveTo>
                  <a:pt x="2574512" y="5414987"/>
                </a:moveTo>
                <a:cubicBezTo>
                  <a:pt x="2515911" y="5415272"/>
                  <a:pt x="2468636" y="5463009"/>
                  <a:pt x="2468921" y="5521610"/>
                </a:cubicBezTo>
                <a:cubicBezTo>
                  <a:pt x="2469056" y="5549493"/>
                  <a:pt x="2480162" y="5576202"/>
                  <a:pt x="2499836" y="5595962"/>
                </a:cubicBezTo>
                <a:cubicBezTo>
                  <a:pt x="2519667" y="5615756"/>
                  <a:pt x="2546494" y="5626945"/>
                  <a:pt x="2574513" y="5627109"/>
                </a:cubicBezTo>
                <a:cubicBezTo>
                  <a:pt x="2633216" y="5627068"/>
                  <a:pt x="2681100" y="5580073"/>
                  <a:pt x="2682240" y="5521381"/>
                </a:cubicBezTo>
                <a:cubicBezTo>
                  <a:pt x="2682217" y="5477901"/>
                  <a:pt x="2655853" y="5438770"/>
                  <a:pt x="2615565" y="5422416"/>
                </a:cubicBezTo>
                <a:cubicBezTo>
                  <a:pt x="2602486" y="5417167"/>
                  <a:pt x="2588510" y="5414515"/>
                  <a:pt x="2574417" y="5414606"/>
                </a:cubicBezTo>
                <a:close/>
                <a:moveTo>
                  <a:pt x="2861596" y="5410796"/>
                </a:moveTo>
                <a:cubicBezTo>
                  <a:pt x="2800731" y="5410730"/>
                  <a:pt x="2751339" y="5460017"/>
                  <a:pt x="2751273" y="5520881"/>
                </a:cubicBezTo>
                <a:cubicBezTo>
                  <a:pt x="2751207" y="5581746"/>
                  <a:pt x="2800494" y="5631139"/>
                  <a:pt x="2861359" y="5631204"/>
                </a:cubicBezTo>
                <a:cubicBezTo>
                  <a:pt x="2922223" y="5631270"/>
                  <a:pt x="2971616" y="5581983"/>
                  <a:pt x="2971682" y="5521119"/>
                </a:cubicBezTo>
                <a:cubicBezTo>
                  <a:pt x="2971713" y="5491855"/>
                  <a:pt x="2960104" y="5463781"/>
                  <a:pt x="2939415" y="5443086"/>
                </a:cubicBezTo>
                <a:cubicBezTo>
                  <a:pt x="2918830" y="5422360"/>
                  <a:pt x="2890807" y="5410732"/>
                  <a:pt x="2861596" y="5410796"/>
                </a:cubicBezTo>
                <a:moveTo>
                  <a:pt x="3146870" y="5410796"/>
                </a:moveTo>
                <a:cubicBezTo>
                  <a:pt x="3085696" y="5409917"/>
                  <a:pt x="3035393" y="5458796"/>
                  <a:pt x="3034514" y="5519969"/>
                </a:cubicBezTo>
                <a:cubicBezTo>
                  <a:pt x="3033636" y="5581143"/>
                  <a:pt x="3082514" y="5631446"/>
                  <a:pt x="3143688" y="5632325"/>
                </a:cubicBezTo>
                <a:cubicBezTo>
                  <a:pt x="3204861" y="5633203"/>
                  <a:pt x="3255164" y="5584325"/>
                  <a:pt x="3256043" y="5523151"/>
                </a:cubicBezTo>
                <a:cubicBezTo>
                  <a:pt x="3256101" y="5519094"/>
                  <a:pt x="3255937" y="5515038"/>
                  <a:pt x="3255550" y="5510999"/>
                </a:cubicBezTo>
                <a:cubicBezTo>
                  <a:pt x="3250203" y="5454772"/>
                  <a:pt x="3203346" y="5411610"/>
                  <a:pt x="3146870" y="5410891"/>
                </a:cubicBezTo>
                <a:close/>
                <a:moveTo>
                  <a:pt x="3433096" y="5414987"/>
                </a:moveTo>
                <a:cubicBezTo>
                  <a:pt x="3374077" y="5414303"/>
                  <a:pt x="3325679" y="5461593"/>
                  <a:pt x="3324995" y="5520612"/>
                </a:cubicBezTo>
                <a:cubicBezTo>
                  <a:pt x="3324311" y="5579631"/>
                  <a:pt x="3371601" y="5628029"/>
                  <a:pt x="3430620" y="5628713"/>
                </a:cubicBezTo>
                <a:cubicBezTo>
                  <a:pt x="3489639" y="5629397"/>
                  <a:pt x="3538038" y="5582107"/>
                  <a:pt x="3538721" y="5523088"/>
                </a:cubicBezTo>
                <a:cubicBezTo>
                  <a:pt x="3538725" y="5522773"/>
                  <a:pt x="3538727" y="5522457"/>
                  <a:pt x="3538728" y="5522143"/>
                </a:cubicBezTo>
                <a:cubicBezTo>
                  <a:pt x="3539222" y="5493913"/>
                  <a:pt x="3528300" y="5466678"/>
                  <a:pt x="3508439" y="5446610"/>
                </a:cubicBezTo>
                <a:cubicBezTo>
                  <a:pt x="3498628" y="5436663"/>
                  <a:pt x="3486941" y="5428764"/>
                  <a:pt x="3474054" y="5423369"/>
                </a:cubicBezTo>
                <a:cubicBezTo>
                  <a:pt x="3461160" y="5417925"/>
                  <a:pt x="3447282" y="5415202"/>
                  <a:pt x="3433286" y="5415367"/>
                </a:cubicBezTo>
                <a:close/>
                <a:moveTo>
                  <a:pt x="2096" y="5804083"/>
                </a:moveTo>
                <a:cubicBezTo>
                  <a:pt x="1048" y="5804083"/>
                  <a:pt x="0" y="5806273"/>
                  <a:pt x="0" y="5808559"/>
                </a:cubicBezTo>
                <a:cubicBezTo>
                  <a:pt x="554" y="5809143"/>
                  <a:pt x="1296" y="5809514"/>
                  <a:pt x="2096" y="5809607"/>
                </a:cubicBezTo>
                <a:cubicBezTo>
                  <a:pt x="2918" y="5809499"/>
                  <a:pt x="3686" y="5809132"/>
                  <a:pt x="4286" y="5808559"/>
                </a:cubicBezTo>
                <a:cubicBezTo>
                  <a:pt x="4286" y="5806369"/>
                  <a:pt x="3143" y="5804083"/>
                  <a:pt x="2096" y="5804083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1DCB35BF-670A-E34C-B449-606211142F04}"/>
              </a:ext>
            </a:extLst>
          </p:cNvPr>
          <p:cNvSpPr/>
          <p:nvPr userDrawn="1"/>
        </p:nvSpPr>
        <p:spPr>
          <a:xfrm>
            <a:off x="5965374" y="2898235"/>
            <a:ext cx="3660260" cy="3660260"/>
          </a:xfrm>
          <a:custGeom>
            <a:avLst/>
            <a:gdLst>
              <a:gd name="connsiteX0" fmla="*/ 2905125 w 5810250"/>
              <a:gd name="connsiteY0" fmla="*/ 5810250 h 5810250"/>
              <a:gd name="connsiteX1" fmla="*/ 5810250 w 5810250"/>
              <a:gd name="connsiteY1" fmla="*/ 2905125 h 5810250"/>
              <a:gd name="connsiteX2" fmla="*/ 2905125 w 5810250"/>
              <a:gd name="connsiteY2" fmla="*/ 0 h 5810250"/>
              <a:gd name="connsiteX3" fmla="*/ 0 w 5810250"/>
              <a:gd name="connsiteY3" fmla="*/ 2905125 h 5810250"/>
              <a:gd name="connsiteX4" fmla="*/ 2905125 w 5810250"/>
              <a:gd name="connsiteY4" fmla="*/ 5810250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50" h="5810250">
                <a:moveTo>
                  <a:pt x="2905125" y="5810250"/>
                </a:moveTo>
                <a:cubicBezTo>
                  <a:pt x="4509707" y="5810250"/>
                  <a:pt x="5810250" y="4509421"/>
                  <a:pt x="5810250" y="2905125"/>
                </a:cubicBezTo>
                <a:cubicBezTo>
                  <a:pt x="5810250" y="1300829"/>
                  <a:pt x="4509707" y="0"/>
                  <a:pt x="2905125" y="0"/>
                </a:cubicBezTo>
                <a:cubicBezTo>
                  <a:pt x="1300544" y="0"/>
                  <a:pt x="0" y="1300543"/>
                  <a:pt x="0" y="2905125"/>
                </a:cubicBezTo>
                <a:cubicBezTo>
                  <a:pt x="0" y="4509707"/>
                  <a:pt x="1300544" y="5810250"/>
                  <a:pt x="2905125" y="5810250"/>
                </a:cubicBezTo>
              </a:path>
            </a:pathLst>
          </a:custGeom>
          <a:solidFill>
            <a:srgbClr val="FF723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6D7C0-9857-49C1-8B5F-16E558151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18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9CE33-3B54-41B8-A0E0-3D2229F3F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0ABE2-BEF6-B24D-A0A3-2B59E0CD69C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C97B8-F26B-2A4C-81B8-4A4DAD29EC0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97353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- Helix-Strand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7B7CD-DCD2-D340-A6BE-E803C7FE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86E5E8-63B6-4BA8-A72F-5877B9C251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07B94EE-EF27-4286-B74E-FC1A27B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BC28B2C-28E1-4ACF-B7F5-14B468AC3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50DA1-1D19-3448-92CB-30F7560C4275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7F8E2-5A10-CE44-B9B0-8D1D75783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DA9457-C40A-0946-9278-8E08A159BDF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804902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losing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5">
            <a:extLst>
              <a:ext uri="{FF2B5EF4-FFF2-40B4-BE49-F238E27FC236}">
                <a16:creationId xmlns:a16="http://schemas.microsoft.com/office/drawing/2014/main" id="{EAF57401-E05A-FB47-9F53-C78ACD3544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9978" y="201083"/>
            <a:ext cx="5412022" cy="6455834"/>
          </a:xfrm>
          <a:custGeom>
            <a:avLst/>
            <a:gdLst>
              <a:gd name="connsiteX0" fmla="*/ 3227917 w 5412022"/>
              <a:gd name="connsiteY0" fmla="*/ 0 h 6455834"/>
              <a:gd name="connsiteX1" fmla="*/ 5281185 w 5412022"/>
              <a:gd name="connsiteY1" fmla="*/ 737157 h 6455834"/>
              <a:gd name="connsiteX2" fmla="*/ 5412022 w 5412022"/>
              <a:gd name="connsiteY2" fmla="*/ 856075 h 6455834"/>
              <a:gd name="connsiteX3" fmla="*/ 5412022 w 5412022"/>
              <a:gd name="connsiteY3" fmla="*/ 5599835 h 6455834"/>
              <a:gd name="connsiteX4" fmla="*/ 5281274 w 5412022"/>
              <a:gd name="connsiteY4" fmla="*/ 5718677 h 6455834"/>
              <a:gd name="connsiteX5" fmla="*/ 3227917 w 5412022"/>
              <a:gd name="connsiteY5" fmla="*/ 6455834 h 6455834"/>
              <a:gd name="connsiteX6" fmla="*/ 0 w 5412022"/>
              <a:gd name="connsiteY6" fmla="*/ 3227917 h 6455834"/>
              <a:gd name="connsiteX7" fmla="*/ 3227917 w 5412022"/>
              <a:gd name="connsiteY7" fmla="*/ 0 h 64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2022" h="6455834">
                <a:moveTo>
                  <a:pt x="3227917" y="0"/>
                </a:moveTo>
                <a:cubicBezTo>
                  <a:pt x="4007875" y="0"/>
                  <a:pt x="4723214" y="276652"/>
                  <a:pt x="5281185" y="737157"/>
                </a:cubicBezTo>
                <a:lnTo>
                  <a:pt x="5412022" y="856075"/>
                </a:lnTo>
                <a:lnTo>
                  <a:pt x="5412022" y="5599835"/>
                </a:lnTo>
                <a:lnTo>
                  <a:pt x="5281274" y="5718677"/>
                </a:lnTo>
                <a:cubicBezTo>
                  <a:pt x="4723318" y="6179182"/>
                  <a:pt x="4007968" y="6455834"/>
                  <a:pt x="3227917" y="6455834"/>
                </a:cubicBezTo>
                <a:cubicBezTo>
                  <a:pt x="1445260" y="6455834"/>
                  <a:pt x="0" y="5010785"/>
                  <a:pt x="0" y="3227917"/>
                </a:cubicBezTo>
                <a:cubicBezTo>
                  <a:pt x="0" y="1445048"/>
                  <a:pt x="1445154" y="0"/>
                  <a:pt x="3227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6D7C0-9857-49C1-8B5F-16E558151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18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9CE33-3B54-41B8-A0E0-3D2229F3F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0ABE2-BEF6-B24D-A0A3-2B59E0CD69C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C97B8-F26B-2A4C-81B8-4A4DAD29EC0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D00DD9-6700-8E4C-AD90-AB57937DC5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423797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91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losing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6D7C0-9857-49C1-8B5F-16E558151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18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9CE33-3B54-41B8-A0E0-3D2229F3F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0ABE2-BEF6-B24D-A0A3-2B59E0CD69C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E58C2D-48E7-C94F-8D2D-4317818222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1646" y="359305"/>
            <a:ext cx="5580355" cy="6456363"/>
          </a:xfrm>
          <a:custGeom>
            <a:avLst/>
            <a:gdLst>
              <a:gd name="connsiteX0" fmla="*/ 2328 w 5580355"/>
              <a:gd name="connsiteY0" fmla="*/ 6450118 h 6456363"/>
              <a:gd name="connsiteX1" fmla="*/ 4762 w 5580355"/>
              <a:gd name="connsiteY1" fmla="*/ 6455093 h 6456363"/>
              <a:gd name="connsiteX2" fmla="*/ 2328 w 5580355"/>
              <a:gd name="connsiteY2" fmla="*/ 6456363 h 6456363"/>
              <a:gd name="connsiteX3" fmla="*/ 0 w 5580355"/>
              <a:gd name="connsiteY3" fmla="*/ 6455093 h 6456363"/>
              <a:gd name="connsiteX4" fmla="*/ 2328 w 5580355"/>
              <a:gd name="connsiteY4" fmla="*/ 6450118 h 6456363"/>
              <a:gd name="connsiteX5" fmla="*/ 3814234 w 5580355"/>
              <a:gd name="connsiteY5" fmla="*/ 6017895 h 6456363"/>
              <a:gd name="connsiteX6" fmla="*/ 3814974 w 5580355"/>
              <a:gd name="connsiteY6" fmla="*/ 6018212 h 6456363"/>
              <a:gd name="connsiteX7" fmla="*/ 3898583 w 5580355"/>
              <a:gd name="connsiteY7" fmla="*/ 6052926 h 6456363"/>
              <a:gd name="connsiteX8" fmla="*/ 3932555 w 5580355"/>
              <a:gd name="connsiteY8" fmla="*/ 6134947 h 6456363"/>
              <a:gd name="connsiteX9" fmla="*/ 3815186 w 5580355"/>
              <a:gd name="connsiteY9" fmla="*/ 6254221 h 6456363"/>
              <a:gd name="connsiteX10" fmla="*/ 3695911 w 5580355"/>
              <a:gd name="connsiteY10" fmla="*/ 6136852 h 6456363"/>
              <a:gd name="connsiteX11" fmla="*/ 3695911 w 5580355"/>
              <a:gd name="connsiteY11" fmla="*/ 6135582 h 6456363"/>
              <a:gd name="connsiteX12" fmla="*/ 3814234 w 5580355"/>
              <a:gd name="connsiteY12" fmla="*/ 6017895 h 6456363"/>
              <a:gd name="connsiteX13" fmla="*/ 2860886 w 5580355"/>
              <a:gd name="connsiteY13" fmla="*/ 6017577 h 6456363"/>
              <a:gd name="connsiteX14" fmla="*/ 2906712 w 5580355"/>
              <a:gd name="connsiteY14" fmla="*/ 6026256 h 6456363"/>
              <a:gd name="connsiteX15" fmla="*/ 2945553 w 5580355"/>
              <a:gd name="connsiteY15" fmla="*/ 6051973 h 6456363"/>
              <a:gd name="connsiteX16" fmla="*/ 2980584 w 5580355"/>
              <a:gd name="connsiteY16" fmla="*/ 6136640 h 6456363"/>
              <a:gd name="connsiteX17" fmla="*/ 2860781 w 5580355"/>
              <a:gd name="connsiteY17" fmla="*/ 6254009 h 6456363"/>
              <a:gd name="connsiteX18" fmla="*/ 2817135 w 5580355"/>
              <a:gd name="connsiteY18" fmla="*/ 6245405 h 6456363"/>
              <a:gd name="connsiteX19" fmla="*/ 2751561 w 5580355"/>
              <a:gd name="connsiteY19" fmla="*/ 6091132 h 6456363"/>
              <a:gd name="connsiteX20" fmla="*/ 2777066 w 5580355"/>
              <a:gd name="connsiteY20" fmla="*/ 6052608 h 6456363"/>
              <a:gd name="connsiteX21" fmla="*/ 2815378 w 5580355"/>
              <a:gd name="connsiteY21" fmla="*/ 6026785 h 6456363"/>
              <a:gd name="connsiteX22" fmla="*/ 2860781 w 5580355"/>
              <a:gd name="connsiteY22" fmla="*/ 6017895 h 6456363"/>
              <a:gd name="connsiteX23" fmla="*/ 3496734 w 5580355"/>
              <a:gd name="connsiteY23" fmla="*/ 6013239 h 6456363"/>
              <a:gd name="connsiteX24" fmla="*/ 3496734 w 5580355"/>
              <a:gd name="connsiteY24" fmla="*/ 6013345 h 6456363"/>
              <a:gd name="connsiteX25" fmla="*/ 3542029 w 5580355"/>
              <a:gd name="connsiteY25" fmla="*/ 6022626 h 6456363"/>
              <a:gd name="connsiteX26" fmla="*/ 3608811 w 5580355"/>
              <a:gd name="connsiteY26" fmla="*/ 6183207 h 6456363"/>
              <a:gd name="connsiteX27" fmla="*/ 3582353 w 5580355"/>
              <a:gd name="connsiteY27" fmla="*/ 6222471 h 6456363"/>
              <a:gd name="connsiteX28" fmla="*/ 3495674 w 5580355"/>
              <a:gd name="connsiteY28" fmla="*/ 6257925 h 6456363"/>
              <a:gd name="connsiteX29" fmla="*/ 3373861 w 5580355"/>
              <a:gd name="connsiteY29" fmla="*/ 6135074 h 6456363"/>
              <a:gd name="connsiteX30" fmla="*/ 3496734 w 5580355"/>
              <a:gd name="connsiteY30" fmla="*/ 6013239 h 6456363"/>
              <a:gd name="connsiteX31" fmla="*/ 3179868 w 5580355"/>
              <a:gd name="connsiteY31" fmla="*/ 6013239 h 6456363"/>
              <a:gd name="connsiteX32" fmla="*/ 3266334 w 5580355"/>
              <a:gd name="connsiteY32" fmla="*/ 6049010 h 6456363"/>
              <a:gd name="connsiteX33" fmla="*/ 3302105 w 5580355"/>
              <a:gd name="connsiteY33" fmla="*/ 6135264 h 6456363"/>
              <a:gd name="connsiteX34" fmla="*/ 3180080 w 5580355"/>
              <a:gd name="connsiteY34" fmla="*/ 6257502 h 6456363"/>
              <a:gd name="connsiteX35" fmla="*/ 3057843 w 5580355"/>
              <a:gd name="connsiteY35" fmla="*/ 6135476 h 6456363"/>
              <a:gd name="connsiteX36" fmla="*/ 3179868 w 5580355"/>
              <a:gd name="connsiteY36" fmla="*/ 6013239 h 6456363"/>
              <a:gd name="connsiteX37" fmla="*/ 1908810 w 5580355"/>
              <a:gd name="connsiteY37" fmla="*/ 5704946 h 6456363"/>
              <a:gd name="connsiteX38" fmla="*/ 1952836 w 5580355"/>
              <a:gd name="connsiteY38" fmla="*/ 5713413 h 6456363"/>
              <a:gd name="connsiteX39" fmla="*/ 2022581 w 5580355"/>
              <a:gd name="connsiteY39" fmla="*/ 5818611 h 6456363"/>
              <a:gd name="connsiteX40" fmla="*/ 1908810 w 5580355"/>
              <a:gd name="connsiteY40" fmla="*/ 5932382 h 6456363"/>
              <a:gd name="connsiteX41" fmla="*/ 1795039 w 5580355"/>
              <a:gd name="connsiteY41" fmla="*/ 5818611 h 6456363"/>
              <a:gd name="connsiteX42" fmla="*/ 1803612 w 5580355"/>
              <a:gd name="connsiteY42" fmla="*/ 5774902 h 6456363"/>
              <a:gd name="connsiteX43" fmla="*/ 1828376 w 5580355"/>
              <a:gd name="connsiteY43" fmla="*/ 5737966 h 6456363"/>
              <a:gd name="connsiteX44" fmla="*/ 1865101 w 5580355"/>
              <a:gd name="connsiteY44" fmla="*/ 5713519 h 6456363"/>
              <a:gd name="connsiteX45" fmla="*/ 1908810 w 5580355"/>
              <a:gd name="connsiteY45" fmla="*/ 5704946 h 6456363"/>
              <a:gd name="connsiteX46" fmla="*/ 4768320 w 5580355"/>
              <a:gd name="connsiteY46" fmla="*/ 5697749 h 6456363"/>
              <a:gd name="connsiteX47" fmla="*/ 4851401 w 5580355"/>
              <a:gd name="connsiteY47" fmla="*/ 5734473 h 6456363"/>
              <a:gd name="connsiteX48" fmla="*/ 4885690 w 5580355"/>
              <a:gd name="connsiteY48" fmla="*/ 5823204 h 6456363"/>
              <a:gd name="connsiteX49" fmla="*/ 4760277 w 5580355"/>
              <a:gd name="connsiteY49" fmla="*/ 5940605 h 6456363"/>
              <a:gd name="connsiteX50" fmla="*/ 4642908 w 5580355"/>
              <a:gd name="connsiteY50" fmla="*/ 5815161 h 6456363"/>
              <a:gd name="connsiteX51" fmla="*/ 4768320 w 5580355"/>
              <a:gd name="connsiteY51" fmla="*/ 5697749 h 6456363"/>
              <a:gd name="connsiteX52" fmla="*/ 2226416 w 5580355"/>
              <a:gd name="connsiteY52" fmla="*/ 5688648 h 6456363"/>
              <a:gd name="connsiteX53" fmla="*/ 2276052 w 5580355"/>
              <a:gd name="connsiteY53" fmla="*/ 5698596 h 6456363"/>
              <a:gd name="connsiteX54" fmla="*/ 2318385 w 5580355"/>
              <a:gd name="connsiteY54" fmla="*/ 5726960 h 6456363"/>
              <a:gd name="connsiteX55" fmla="*/ 2318490 w 5580355"/>
              <a:gd name="connsiteY55" fmla="*/ 5906273 h 6456363"/>
              <a:gd name="connsiteX56" fmla="*/ 2135188 w 5580355"/>
              <a:gd name="connsiteY56" fmla="*/ 5910368 h 6456363"/>
              <a:gd name="connsiteX57" fmla="*/ 2097341 w 5580355"/>
              <a:gd name="connsiteY57" fmla="*/ 5818971 h 6456363"/>
              <a:gd name="connsiteX58" fmla="*/ 2226839 w 5580355"/>
              <a:gd name="connsiteY58" fmla="*/ 5689177 h 6456363"/>
              <a:gd name="connsiteX59" fmla="*/ 4450629 w 5580355"/>
              <a:gd name="connsiteY59" fmla="*/ 5682970 h 6456363"/>
              <a:gd name="connsiteX60" fmla="*/ 4503235 w 5580355"/>
              <a:gd name="connsiteY60" fmla="*/ 5692808 h 6456363"/>
              <a:gd name="connsiteX61" fmla="*/ 4548506 w 5580355"/>
              <a:gd name="connsiteY61" fmla="*/ 5722800 h 6456363"/>
              <a:gd name="connsiteX62" fmla="*/ 4548400 w 5580355"/>
              <a:gd name="connsiteY62" fmla="*/ 5915724 h 6456363"/>
              <a:gd name="connsiteX63" fmla="*/ 4355464 w 5580355"/>
              <a:gd name="connsiteY63" fmla="*/ 5915660 h 6456363"/>
              <a:gd name="connsiteX64" fmla="*/ 4321174 w 5580355"/>
              <a:gd name="connsiteY64" fmla="*/ 5859039 h 6456363"/>
              <a:gd name="connsiteX65" fmla="*/ 4317471 w 5580355"/>
              <a:gd name="connsiteY65" fmla="*/ 5793105 h 6456363"/>
              <a:gd name="connsiteX66" fmla="*/ 4397904 w 5580355"/>
              <a:gd name="connsiteY66" fmla="*/ 5692987 h 6456363"/>
              <a:gd name="connsiteX67" fmla="*/ 4449868 w 5580355"/>
              <a:gd name="connsiteY67" fmla="*/ 5682827 h 6456363"/>
              <a:gd name="connsiteX68" fmla="*/ 4450820 w 5580355"/>
              <a:gd name="connsiteY68" fmla="*/ 5682933 h 6456363"/>
              <a:gd name="connsiteX69" fmla="*/ 4450629 w 5580355"/>
              <a:gd name="connsiteY69" fmla="*/ 5682970 h 6456363"/>
              <a:gd name="connsiteX70" fmla="*/ 2544233 w 5580355"/>
              <a:gd name="connsiteY70" fmla="*/ 5676371 h 6456363"/>
              <a:gd name="connsiteX71" fmla="*/ 2644881 w 5580355"/>
              <a:gd name="connsiteY71" fmla="*/ 5718704 h 6456363"/>
              <a:gd name="connsiteX72" fmla="*/ 2686441 w 5580355"/>
              <a:gd name="connsiteY72" fmla="*/ 5819172 h 6456363"/>
              <a:gd name="connsiteX73" fmla="*/ 2544276 w 5580355"/>
              <a:gd name="connsiteY73" fmla="*/ 5961274 h 6456363"/>
              <a:gd name="connsiteX74" fmla="*/ 2402173 w 5580355"/>
              <a:gd name="connsiteY74" fmla="*/ 5819108 h 6456363"/>
              <a:gd name="connsiteX75" fmla="*/ 2544339 w 5580355"/>
              <a:gd name="connsiteY75" fmla="*/ 5677006 h 6456363"/>
              <a:gd name="connsiteX76" fmla="*/ 1591098 w 5580355"/>
              <a:gd name="connsiteY76" fmla="*/ 5379085 h 6456363"/>
              <a:gd name="connsiteX77" fmla="*/ 1597734 w 5580355"/>
              <a:gd name="connsiteY77" fmla="*/ 5379085 h 6456363"/>
              <a:gd name="connsiteX78" fmla="*/ 1715389 w 5580355"/>
              <a:gd name="connsiteY78" fmla="*/ 5503894 h 6456363"/>
              <a:gd name="connsiteX79" fmla="*/ 1590569 w 5580355"/>
              <a:gd name="connsiteY79" fmla="*/ 5621549 h 6456363"/>
              <a:gd name="connsiteX80" fmla="*/ 1489075 w 5580355"/>
              <a:gd name="connsiteY80" fmla="*/ 5567998 h 6456363"/>
              <a:gd name="connsiteX81" fmla="*/ 1478491 w 5580355"/>
              <a:gd name="connsiteY81" fmla="*/ 5453804 h 6456363"/>
              <a:gd name="connsiteX82" fmla="*/ 1504844 w 5580355"/>
              <a:gd name="connsiteY82" fmla="*/ 5414433 h 6456363"/>
              <a:gd name="connsiteX83" fmla="*/ 1591098 w 5580355"/>
              <a:gd name="connsiteY83" fmla="*/ 5379085 h 6456363"/>
              <a:gd name="connsiteX84" fmla="*/ 5084022 w 5580355"/>
              <a:gd name="connsiteY84" fmla="*/ 5366702 h 6456363"/>
              <a:gd name="connsiteX85" fmla="*/ 5171757 w 5580355"/>
              <a:gd name="connsiteY85" fmla="*/ 5409777 h 6456363"/>
              <a:gd name="connsiteX86" fmla="*/ 5206682 w 5580355"/>
              <a:gd name="connsiteY86" fmla="*/ 5511948 h 6456363"/>
              <a:gd name="connsiteX87" fmla="*/ 5061373 w 5580355"/>
              <a:gd name="connsiteY87" fmla="*/ 5634567 h 6456363"/>
              <a:gd name="connsiteX88" fmla="*/ 4938818 w 5580355"/>
              <a:gd name="connsiteY88" fmla="*/ 5489321 h 6456363"/>
              <a:gd name="connsiteX89" fmla="*/ 5084022 w 5580355"/>
              <a:gd name="connsiteY89" fmla="*/ 5366702 h 6456363"/>
              <a:gd name="connsiteX90" fmla="*/ 1908069 w 5580355"/>
              <a:gd name="connsiteY90" fmla="*/ 5360247 h 6456363"/>
              <a:gd name="connsiteX91" fmla="*/ 2038699 w 5580355"/>
              <a:gd name="connsiteY91" fmla="*/ 5445782 h 6456363"/>
              <a:gd name="connsiteX92" fmla="*/ 1964266 w 5580355"/>
              <a:gd name="connsiteY92" fmla="*/ 5629593 h 6456363"/>
              <a:gd name="connsiteX93" fmla="*/ 1883516 w 5580355"/>
              <a:gd name="connsiteY93" fmla="*/ 5638059 h 6456363"/>
              <a:gd name="connsiteX94" fmla="*/ 1772602 w 5580355"/>
              <a:gd name="connsiteY94" fmla="*/ 5529051 h 6456363"/>
              <a:gd name="connsiteX95" fmla="*/ 1830599 w 5580355"/>
              <a:gd name="connsiteY95" fmla="*/ 5384800 h 6456363"/>
              <a:gd name="connsiteX96" fmla="*/ 1908069 w 5580355"/>
              <a:gd name="connsiteY96" fmla="*/ 5360247 h 6456363"/>
              <a:gd name="connsiteX97" fmla="*/ 3336078 w 5580355"/>
              <a:gd name="connsiteY97" fmla="*/ 5323946 h 6456363"/>
              <a:gd name="connsiteX98" fmla="*/ 3299777 w 5580355"/>
              <a:gd name="connsiteY98" fmla="*/ 5356860 h 6456363"/>
              <a:gd name="connsiteX99" fmla="*/ 3337348 w 5580355"/>
              <a:gd name="connsiteY99" fmla="*/ 5399193 h 6456363"/>
              <a:gd name="connsiteX100" fmla="*/ 3336819 w 5580355"/>
              <a:gd name="connsiteY100" fmla="*/ 5399828 h 6456363"/>
              <a:gd name="connsiteX101" fmla="*/ 3373543 w 5580355"/>
              <a:gd name="connsiteY101" fmla="*/ 5357495 h 6456363"/>
              <a:gd name="connsiteX102" fmla="*/ 3336078 w 5580355"/>
              <a:gd name="connsiteY102" fmla="*/ 5323946 h 6456363"/>
              <a:gd name="connsiteX103" fmla="*/ 3657388 w 5580355"/>
              <a:gd name="connsiteY103" fmla="*/ 5323099 h 6456363"/>
              <a:gd name="connsiteX104" fmla="*/ 3619394 w 5580355"/>
              <a:gd name="connsiteY104" fmla="*/ 5357072 h 6456363"/>
              <a:gd name="connsiteX105" fmla="*/ 3657176 w 5580355"/>
              <a:gd name="connsiteY105" fmla="*/ 5400781 h 6456363"/>
              <a:gd name="connsiteX106" fmla="*/ 3657282 w 5580355"/>
              <a:gd name="connsiteY106" fmla="*/ 5400675 h 6456363"/>
              <a:gd name="connsiteX107" fmla="*/ 3696335 w 5580355"/>
              <a:gd name="connsiteY107" fmla="*/ 5356860 h 6456363"/>
              <a:gd name="connsiteX108" fmla="*/ 3657388 w 5580355"/>
              <a:gd name="connsiteY108" fmla="*/ 5323099 h 6456363"/>
              <a:gd name="connsiteX109" fmla="*/ 3017520 w 5580355"/>
              <a:gd name="connsiteY109" fmla="*/ 5319289 h 6456363"/>
              <a:gd name="connsiteX110" fmla="*/ 2974340 w 5580355"/>
              <a:gd name="connsiteY110" fmla="*/ 5356860 h 6456363"/>
              <a:gd name="connsiteX111" fmla="*/ 3017520 w 5580355"/>
              <a:gd name="connsiteY111" fmla="*/ 5405014 h 6456363"/>
              <a:gd name="connsiteX112" fmla="*/ 3017731 w 5580355"/>
              <a:gd name="connsiteY112" fmla="*/ 5404909 h 6456363"/>
              <a:gd name="connsiteX113" fmla="*/ 3058583 w 5580355"/>
              <a:gd name="connsiteY113" fmla="*/ 5356014 h 6456363"/>
              <a:gd name="connsiteX114" fmla="*/ 3017520 w 5580355"/>
              <a:gd name="connsiteY114" fmla="*/ 5319289 h 6456363"/>
              <a:gd name="connsiteX115" fmla="*/ 3977110 w 5580355"/>
              <a:gd name="connsiteY115" fmla="*/ 5316538 h 6456363"/>
              <a:gd name="connsiteX116" fmla="*/ 3932661 w 5580355"/>
              <a:gd name="connsiteY116" fmla="*/ 5356754 h 6456363"/>
              <a:gd name="connsiteX117" fmla="*/ 3978910 w 5580355"/>
              <a:gd name="connsiteY117" fmla="*/ 5412634 h 6456363"/>
              <a:gd name="connsiteX118" fmla="*/ 3979016 w 5580355"/>
              <a:gd name="connsiteY118" fmla="*/ 5412740 h 6456363"/>
              <a:gd name="connsiteX119" fmla="*/ 4027276 w 5580355"/>
              <a:gd name="connsiteY119" fmla="*/ 5358871 h 6456363"/>
              <a:gd name="connsiteX120" fmla="*/ 3977110 w 5580355"/>
              <a:gd name="connsiteY120" fmla="*/ 5316538 h 6456363"/>
              <a:gd name="connsiteX121" fmla="*/ 2697480 w 5580355"/>
              <a:gd name="connsiteY121" fmla="*/ 5308600 h 6456363"/>
              <a:gd name="connsiteX122" fmla="*/ 2638213 w 5580355"/>
              <a:gd name="connsiteY122" fmla="*/ 5356649 h 6456363"/>
              <a:gd name="connsiteX123" fmla="*/ 2697480 w 5580355"/>
              <a:gd name="connsiteY123" fmla="*/ 5421842 h 6456363"/>
              <a:gd name="connsiteX124" fmla="*/ 2697585 w 5580355"/>
              <a:gd name="connsiteY124" fmla="*/ 5421736 h 6456363"/>
              <a:gd name="connsiteX125" fmla="*/ 2749338 w 5580355"/>
              <a:gd name="connsiteY125" fmla="*/ 5356754 h 6456363"/>
              <a:gd name="connsiteX126" fmla="*/ 2697480 w 5580355"/>
              <a:gd name="connsiteY126" fmla="*/ 5308600 h 6456363"/>
              <a:gd name="connsiteX127" fmla="*/ 4298632 w 5580355"/>
              <a:gd name="connsiteY127" fmla="*/ 5304367 h 6456363"/>
              <a:gd name="connsiteX128" fmla="*/ 4237567 w 5580355"/>
              <a:gd name="connsiteY128" fmla="*/ 5359506 h 6456363"/>
              <a:gd name="connsiteX129" fmla="*/ 4296092 w 5580355"/>
              <a:gd name="connsiteY129" fmla="*/ 5434859 h 6456363"/>
              <a:gd name="connsiteX130" fmla="*/ 4296622 w 5580355"/>
              <a:gd name="connsiteY130" fmla="*/ 5434542 h 6456363"/>
              <a:gd name="connsiteX131" fmla="*/ 4363826 w 5580355"/>
              <a:gd name="connsiteY131" fmla="*/ 5357284 h 6456363"/>
              <a:gd name="connsiteX132" fmla="*/ 4298632 w 5580355"/>
              <a:gd name="connsiteY132" fmla="*/ 5304367 h 6456363"/>
              <a:gd name="connsiteX133" fmla="*/ 2380403 w 5580355"/>
              <a:gd name="connsiteY133" fmla="*/ 5293466 h 6456363"/>
              <a:gd name="connsiteX134" fmla="*/ 2295737 w 5580355"/>
              <a:gd name="connsiteY134" fmla="*/ 5358554 h 6456363"/>
              <a:gd name="connsiteX135" fmla="*/ 2347595 w 5580355"/>
              <a:gd name="connsiteY135" fmla="*/ 5398029 h 6456363"/>
              <a:gd name="connsiteX136" fmla="*/ 2378816 w 5580355"/>
              <a:gd name="connsiteY136" fmla="*/ 5454756 h 6456363"/>
              <a:gd name="connsiteX137" fmla="*/ 2379450 w 5580355"/>
              <a:gd name="connsiteY137" fmla="*/ 5454756 h 6456363"/>
              <a:gd name="connsiteX138" fmla="*/ 2451841 w 5580355"/>
              <a:gd name="connsiteY138" fmla="*/ 5356966 h 6456363"/>
              <a:gd name="connsiteX139" fmla="*/ 2380403 w 5580355"/>
              <a:gd name="connsiteY139" fmla="*/ 5293466 h 6456363"/>
              <a:gd name="connsiteX140" fmla="*/ 4618567 w 5580355"/>
              <a:gd name="connsiteY140" fmla="*/ 5280237 h 6456363"/>
              <a:gd name="connsiteX141" fmla="*/ 4537604 w 5580355"/>
              <a:gd name="connsiteY141" fmla="*/ 5356543 h 6456363"/>
              <a:gd name="connsiteX142" fmla="*/ 4591261 w 5580355"/>
              <a:gd name="connsiteY142" fmla="*/ 5409460 h 6456363"/>
              <a:gd name="connsiteX143" fmla="*/ 4608089 w 5580355"/>
              <a:gd name="connsiteY143" fmla="*/ 5443530 h 6456363"/>
              <a:gd name="connsiteX144" fmla="*/ 4616887 w 5580355"/>
              <a:gd name="connsiteY144" fmla="*/ 5480092 h 6456363"/>
              <a:gd name="connsiteX145" fmla="*/ 4616662 w 5580355"/>
              <a:gd name="connsiteY145" fmla="*/ 5480897 h 6456363"/>
              <a:gd name="connsiteX146" fmla="*/ 4616979 w 5580355"/>
              <a:gd name="connsiteY146" fmla="*/ 5480473 h 6456363"/>
              <a:gd name="connsiteX147" fmla="*/ 4616887 w 5580355"/>
              <a:gd name="connsiteY147" fmla="*/ 5480092 h 6456363"/>
              <a:gd name="connsiteX148" fmla="*/ 4628540 w 5580355"/>
              <a:gd name="connsiteY148" fmla="*/ 5438402 h 6456363"/>
              <a:gd name="connsiteX149" fmla="*/ 4724401 w 5580355"/>
              <a:gd name="connsiteY149" fmla="*/ 5355167 h 6456363"/>
              <a:gd name="connsiteX150" fmla="*/ 4618567 w 5580355"/>
              <a:gd name="connsiteY150" fmla="*/ 5280237 h 6456363"/>
              <a:gd name="connsiteX151" fmla="*/ 1274127 w 5580355"/>
              <a:gd name="connsiteY151" fmla="*/ 5061903 h 6456363"/>
              <a:gd name="connsiteX152" fmla="*/ 1274551 w 5580355"/>
              <a:gd name="connsiteY152" fmla="*/ 5061903 h 6456363"/>
              <a:gd name="connsiteX153" fmla="*/ 1386522 w 5580355"/>
              <a:gd name="connsiteY153" fmla="*/ 5137468 h 6456363"/>
              <a:gd name="connsiteX154" fmla="*/ 1395540 w 5580355"/>
              <a:gd name="connsiteY154" fmla="*/ 5183484 h 6456363"/>
              <a:gd name="connsiteX155" fmla="*/ 1273958 w 5580355"/>
              <a:gd name="connsiteY155" fmla="*/ 5304896 h 6456363"/>
              <a:gd name="connsiteX156" fmla="*/ 1152546 w 5580355"/>
              <a:gd name="connsiteY156" fmla="*/ 5183314 h 6456363"/>
              <a:gd name="connsiteX157" fmla="*/ 1274127 w 5580355"/>
              <a:gd name="connsiteY157" fmla="*/ 5061903 h 6456363"/>
              <a:gd name="connsiteX158" fmla="*/ 5404062 w 5580355"/>
              <a:gd name="connsiteY158" fmla="*/ 5046769 h 6456363"/>
              <a:gd name="connsiteX159" fmla="*/ 5403956 w 5580355"/>
              <a:gd name="connsiteY159" fmla="*/ 5046980 h 6456363"/>
              <a:gd name="connsiteX160" fmla="*/ 5462270 w 5580355"/>
              <a:gd name="connsiteY160" fmla="*/ 5059786 h 6456363"/>
              <a:gd name="connsiteX161" fmla="*/ 5536354 w 5580355"/>
              <a:gd name="connsiteY161" fmla="*/ 5149850 h 6456363"/>
              <a:gd name="connsiteX162" fmla="*/ 5468514 w 5580355"/>
              <a:gd name="connsiteY162" fmla="*/ 5303097 h 6456363"/>
              <a:gd name="connsiteX163" fmla="*/ 5411047 w 5580355"/>
              <a:gd name="connsiteY163" fmla="*/ 5319183 h 6456363"/>
              <a:gd name="connsiteX164" fmla="*/ 5308282 w 5580355"/>
              <a:gd name="connsiteY164" fmla="*/ 5279602 h 6456363"/>
              <a:gd name="connsiteX165" fmla="*/ 5278650 w 5580355"/>
              <a:gd name="connsiteY165" fmla="*/ 5131435 h 6456363"/>
              <a:gd name="connsiteX166" fmla="*/ 5404062 w 5580355"/>
              <a:gd name="connsiteY166" fmla="*/ 5046769 h 6456363"/>
              <a:gd name="connsiteX167" fmla="*/ 1592580 w 5580355"/>
              <a:gd name="connsiteY167" fmla="*/ 5035444 h 6456363"/>
              <a:gd name="connsiteX168" fmla="*/ 1693735 w 5580355"/>
              <a:gd name="connsiteY168" fmla="*/ 5077978 h 6456363"/>
              <a:gd name="connsiteX169" fmla="*/ 1694391 w 5580355"/>
              <a:gd name="connsiteY169" fmla="*/ 5284968 h 6456363"/>
              <a:gd name="connsiteX170" fmla="*/ 1487392 w 5580355"/>
              <a:gd name="connsiteY170" fmla="*/ 5285613 h 6456363"/>
              <a:gd name="connsiteX171" fmla="*/ 1486747 w 5580355"/>
              <a:gd name="connsiteY171" fmla="*/ 5078624 h 6456363"/>
              <a:gd name="connsiteX172" fmla="*/ 1535112 w 5580355"/>
              <a:gd name="connsiteY172" fmla="*/ 5046874 h 6456363"/>
              <a:gd name="connsiteX173" fmla="*/ 1592156 w 5580355"/>
              <a:gd name="connsiteY173" fmla="*/ 5035762 h 6456363"/>
              <a:gd name="connsiteX174" fmla="*/ 3337454 w 5580355"/>
              <a:gd name="connsiteY174" fmla="*/ 5026025 h 6456363"/>
              <a:gd name="connsiteX175" fmla="*/ 3328776 w 5580355"/>
              <a:gd name="connsiteY175" fmla="*/ 5034068 h 6456363"/>
              <a:gd name="connsiteX176" fmla="*/ 3337031 w 5580355"/>
              <a:gd name="connsiteY176" fmla="*/ 5042853 h 6456363"/>
              <a:gd name="connsiteX177" fmla="*/ 3345392 w 5580355"/>
              <a:gd name="connsiteY177" fmla="*/ 5033857 h 6456363"/>
              <a:gd name="connsiteX178" fmla="*/ 3337348 w 5580355"/>
              <a:gd name="connsiteY178" fmla="*/ 5026237 h 6456363"/>
              <a:gd name="connsiteX179" fmla="*/ 3657176 w 5580355"/>
              <a:gd name="connsiteY179" fmla="*/ 5025708 h 6456363"/>
              <a:gd name="connsiteX180" fmla="*/ 3648604 w 5580355"/>
              <a:gd name="connsiteY180" fmla="*/ 5034068 h 6456363"/>
              <a:gd name="connsiteX181" fmla="*/ 3657812 w 5580355"/>
              <a:gd name="connsiteY181" fmla="*/ 5043911 h 6456363"/>
              <a:gd name="connsiteX182" fmla="*/ 3666701 w 5580355"/>
              <a:gd name="connsiteY182" fmla="*/ 5034598 h 6456363"/>
              <a:gd name="connsiteX183" fmla="*/ 3657176 w 5580355"/>
              <a:gd name="connsiteY183" fmla="*/ 5025919 h 6456363"/>
              <a:gd name="connsiteX184" fmla="*/ 3019107 w 5580355"/>
              <a:gd name="connsiteY184" fmla="*/ 5022639 h 6456363"/>
              <a:gd name="connsiteX185" fmla="*/ 3018578 w 5580355"/>
              <a:gd name="connsiteY185" fmla="*/ 5022956 h 6456363"/>
              <a:gd name="connsiteX186" fmla="*/ 3018675 w 5580355"/>
              <a:gd name="connsiteY186" fmla="*/ 5023047 h 6456363"/>
              <a:gd name="connsiteX187" fmla="*/ 3006090 w 5580355"/>
              <a:gd name="connsiteY187" fmla="*/ 5034915 h 6456363"/>
              <a:gd name="connsiteX188" fmla="*/ 3017625 w 5580355"/>
              <a:gd name="connsiteY188" fmla="*/ 5047086 h 6456363"/>
              <a:gd name="connsiteX189" fmla="*/ 3029902 w 5580355"/>
              <a:gd name="connsiteY189" fmla="*/ 5033539 h 6456363"/>
              <a:gd name="connsiteX190" fmla="*/ 3018675 w 5580355"/>
              <a:gd name="connsiteY190" fmla="*/ 5023047 h 6456363"/>
              <a:gd name="connsiteX191" fmla="*/ 3975946 w 5580355"/>
              <a:gd name="connsiteY191" fmla="*/ 5022321 h 6456363"/>
              <a:gd name="connsiteX192" fmla="*/ 3976052 w 5580355"/>
              <a:gd name="connsiteY192" fmla="*/ 5022533 h 6456363"/>
              <a:gd name="connsiteX193" fmla="*/ 3962717 w 5580355"/>
              <a:gd name="connsiteY193" fmla="*/ 5034809 h 6456363"/>
              <a:gd name="connsiteX194" fmla="*/ 3976899 w 5580355"/>
              <a:gd name="connsiteY194" fmla="*/ 5050367 h 6456363"/>
              <a:gd name="connsiteX195" fmla="*/ 3990657 w 5580355"/>
              <a:gd name="connsiteY195" fmla="*/ 5035656 h 6456363"/>
              <a:gd name="connsiteX196" fmla="*/ 3975946 w 5580355"/>
              <a:gd name="connsiteY196" fmla="*/ 5022321 h 6456363"/>
              <a:gd name="connsiteX197" fmla="*/ 2699914 w 5580355"/>
              <a:gd name="connsiteY197" fmla="*/ 5016923 h 6456363"/>
              <a:gd name="connsiteX198" fmla="*/ 2677795 w 5580355"/>
              <a:gd name="connsiteY198" fmla="*/ 5036714 h 6456363"/>
              <a:gd name="connsiteX199" fmla="*/ 2697585 w 5580355"/>
              <a:gd name="connsiteY199" fmla="*/ 5057881 h 6456363"/>
              <a:gd name="connsiteX200" fmla="*/ 2717906 w 5580355"/>
              <a:gd name="connsiteY200" fmla="*/ 5034598 h 6456363"/>
              <a:gd name="connsiteX201" fmla="*/ 2699914 w 5580355"/>
              <a:gd name="connsiteY201" fmla="*/ 5017135 h 6456363"/>
              <a:gd name="connsiteX202" fmla="*/ 4296940 w 5580355"/>
              <a:gd name="connsiteY202" fmla="*/ 5013220 h 6456363"/>
              <a:gd name="connsiteX203" fmla="*/ 4274291 w 5580355"/>
              <a:gd name="connsiteY203" fmla="*/ 5035868 h 6456363"/>
              <a:gd name="connsiteX204" fmla="*/ 4298738 w 5580355"/>
              <a:gd name="connsiteY204" fmla="*/ 5063384 h 6456363"/>
              <a:gd name="connsiteX205" fmla="*/ 4323292 w 5580355"/>
              <a:gd name="connsiteY205" fmla="*/ 5037350 h 6456363"/>
              <a:gd name="connsiteX206" fmla="*/ 4296940 w 5580355"/>
              <a:gd name="connsiteY206" fmla="*/ 5013749 h 6456363"/>
              <a:gd name="connsiteX207" fmla="*/ 2378816 w 5580355"/>
              <a:gd name="connsiteY207" fmla="*/ 5006340 h 6456363"/>
              <a:gd name="connsiteX208" fmla="*/ 2378921 w 5580355"/>
              <a:gd name="connsiteY208" fmla="*/ 5006975 h 6456363"/>
              <a:gd name="connsiteX209" fmla="*/ 2344632 w 5580355"/>
              <a:gd name="connsiteY209" fmla="*/ 5036820 h 6456363"/>
              <a:gd name="connsiteX210" fmla="*/ 2379450 w 5580355"/>
              <a:gd name="connsiteY210" fmla="*/ 5073439 h 6456363"/>
              <a:gd name="connsiteX211" fmla="*/ 2411200 w 5580355"/>
              <a:gd name="connsiteY211" fmla="*/ 5036820 h 6456363"/>
              <a:gd name="connsiteX212" fmla="*/ 2378816 w 5580355"/>
              <a:gd name="connsiteY212" fmla="*/ 5006340 h 6456363"/>
              <a:gd name="connsiteX213" fmla="*/ 4615921 w 5580355"/>
              <a:gd name="connsiteY213" fmla="*/ 4999355 h 6456363"/>
              <a:gd name="connsiteX214" fmla="*/ 4615921 w 5580355"/>
              <a:gd name="connsiteY214" fmla="*/ 5000625 h 6456363"/>
              <a:gd name="connsiteX215" fmla="*/ 4577610 w 5580355"/>
              <a:gd name="connsiteY215" fmla="*/ 5037244 h 6456363"/>
              <a:gd name="connsiteX216" fmla="*/ 4618884 w 5580355"/>
              <a:gd name="connsiteY216" fmla="*/ 5086244 h 6456363"/>
              <a:gd name="connsiteX217" fmla="*/ 4663440 w 5580355"/>
              <a:gd name="connsiteY217" fmla="*/ 5039043 h 6456363"/>
              <a:gd name="connsiteX218" fmla="*/ 4615921 w 5580355"/>
              <a:gd name="connsiteY218" fmla="*/ 4999355 h 6456363"/>
              <a:gd name="connsiteX219" fmla="*/ 2056977 w 5580355"/>
              <a:gd name="connsiteY219" fmla="*/ 4986232 h 6456363"/>
              <a:gd name="connsiteX220" fmla="*/ 1992524 w 5580355"/>
              <a:gd name="connsiteY220" fmla="*/ 5037773 h 6456363"/>
              <a:gd name="connsiteX221" fmla="*/ 2028890 w 5580355"/>
              <a:gd name="connsiteY221" fmla="*/ 5066234 h 6456363"/>
              <a:gd name="connsiteX222" fmla="*/ 2055794 w 5580355"/>
              <a:gd name="connsiteY222" fmla="*/ 5103285 h 6456363"/>
              <a:gd name="connsiteX223" fmla="*/ 2055601 w 5580355"/>
              <a:gd name="connsiteY223" fmla="*/ 5103601 h 6456363"/>
              <a:gd name="connsiteX224" fmla="*/ 2056024 w 5580355"/>
              <a:gd name="connsiteY224" fmla="*/ 5103601 h 6456363"/>
              <a:gd name="connsiteX225" fmla="*/ 2055794 w 5580355"/>
              <a:gd name="connsiteY225" fmla="*/ 5103285 h 6456363"/>
              <a:gd name="connsiteX226" fmla="*/ 2077900 w 5580355"/>
              <a:gd name="connsiteY226" fmla="*/ 5067060 h 6456363"/>
              <a:gd name="connsiteX227" fmla="*/ 2107882 w 5580355"/>
              <a:gd name="connsiteY227" fmla="*/ 5036503 h 6456363"/>
              <a:gd name="connsiteX228" fmla="*/ 2056977 w 5580355"/>
              <a:gd name="connsiteY228" fmla="*/ 4986232 h 6456363"/>
              <a:gd name="connsiteX229" fmla="*/ 4937231 w 5580355"/>
              <a:gd name="connsiteY229" fmla="*/ 4974802 h 6456363"/>
              <a:gd name="connsiteX230" fmla="*/ 4871720 w 5580355"/>
              <a:gd name="connsiteY230" fmla="*/ 5038831 h 6456363"/>
              <a:gd name="connsiteX231" fmla="*/ 4936172 w 5580355"/>
              <a:gd name="connsiteY231" fmla="*/ 5127731 h 6456363"/>
              <a:gd name="connsiteX232" fmla="*/ 4936278 w 5580355"/>
              <a:gd name="connsiteY232" fmla="*/ 5127837 h 6456363"/>
              <a:gd name="connsiteX233" fmla="*/ 5021898 w 5580355"/>
              <a:gd name="connsiteY233" fmla="*/ 5038302 h 6456363"/>
              <a:gd name="connsiteX234" fmla="*/ 4937231 w 5580355"/>
              <a:gd name="connsiteY234" fmla="*/ 4974802 h 6456363"/>
              <a:gd name="connsiteX235" fmla="*/ 956098 w 5580355"/>
              <a:gd name="connsiteY235" fmla="*/ 4747154 h 6456363"/>
              <a:gd name="connsiteX236" fmla="*/ 1039389 w 5580355"/>
              <a:gd name="connsiteY236" fmla="*/ 4782291 h 6456363"/>
              <a:gd name="connsiteX237" fmla="*/ 1073986 w 5580355"/>
              <a:gd name="connsiteY237" fmla="*/ 4867381 h 6456363"/>
              <a:gd name="connsiteX238" fmla="*/ 953759 w 5580355"/>
              <a:gd name="connsiteY238" fmla="*/ 4985269 h 6456363"/>
              <a:gd name="connsiteX239" fmla="*/ 835871 w 5580355"/>
              <a:gd name="connsiteY239" fmla="*/ 4865042 h 6456363"/>
              <a:gd name="connsiteX240" fmla="*/ 956098 w 5580355"/>
              <a:gd name="connsiteY240" fmla="*/ 4747154 h 6456363"/>
              <a:gd name="connsiteX241" fmla="*/ 1273598 w 5580355"/>
              <a:gd name="connsiteY241" fmla="*/ 4720167 h 6456363"/>
              <a:gd name="connsiteX242" fmla="*/ 1274127 w 5580355"/>
              <a:gd name="connsiteY242" fmla="*/ 4720696 h 6456363"/>
              <a:gd name="connsiteX243" fmla="*/ 1328007 w 5580355"/>
              <a:gd name="connsiteY243" fmla="*/ 4731481 h 6456363"/>
              <a:gd name="connsiteX244" fmla="*/ 1407488 w 5580355"/>
              <a:gd name="connsiteY244" fmla="*/ 4920827 h 6456363"/>
              <a:gd name="connsiteX245" fmla="*/ 1218141 w 5580355"/>
              <a:gd name="connsiteY245" fmla="*/ 5000308 h 6456363"/>
              <a:gd name="connsiteX246" fmla="*/ 1170834 w 5580355"/>
              <a:gd name="connsiteY246" fmla="*/ 4968558 h 6456363"/>
              <a:gd name="connsiteX247" fmla="*/ 1139084 w 5580355"/>
              <a:gd name="connsiteY247" fmla="*/ 4921462 h 6456363"/>
              <a:gd name="connsiteX248" fmla="*/ 1127971 w 5580355"/>
              <a:gd name="connsiteY248" fmla="*/ 4866005 h 6456363"/>
              <a:gd name="connsiteX249" fmla="*/ 1273598 w 5580355"/>
              <a:gd name="connsiteY249" fmla="*/ 4720167 h 6456363"/>
              <a:gd name="connsiteX250" fmla="*/ 4293446 w 5580355"/>
              <a:gd name="connsiteY250" fmla="*/ 4710430 h 6456363"/>
              <a:gd name="connsiteX251" fmla="*/ 4291012 w 5580355"/>
              <a:gd name="connsiteY251" fmla="*/ 4712653 h 6456363"/>
              <a:gd name="connsiteX252" fmla="*/ 4296728 w 5580355"/>
              <a:gd name="connsiteY252" fmla="*/ 4718685 h 6456363"/>
              <a:gd name="connsiteX253" fmla="*/ 4299268 w 5580355"/>
              <a:gd name="connsiteY253" fmla="*/ 4716039 h 6456363"/>
              <a:gd name="connsiteX254" fmla="*/ 4299268 w 5580355"/>
              <a:gd name="connsiteY254" fmla="*/ 4715510 h 6456363"/>
              <a:gd name="connsiteX255" fmla="*/ 4293446 w 5580355"/>
              <a:gd name="connsiteY255" fmla="*/ 4710430 h 6456363"/>
              <a:gd name="connsiteX256" fmla="*/ 2380403 w 5580355"/>
              <a:gd name="connsiteY256" fmla="*/ 4706408 h 6456363"/>
              <a:gd name="connsiteX257" fmla="*/ 2380554 w 5580355"/>
              <a:gd name="connsiteY257" fmla="*/ 4706557 h 6456363"/>
              <a:gd name="connsiteX258" fmla="*/ 2370137 w 5580355"/>
              <a:gd name="connsiteY258" fmla="*/ 4715933 h 6456363"/>
              <a:gd name="connsiteX259" fmla="*/ 2378498 w 5580355"/>
              <a:gd name="connsiteY259" fmla="*/ 4724612 h 6456363"/>
              <a:gd name="connsiteX260" fmla="*/ 2388129 w 5580355"/>
              <a:gd name="connsiteY260" fmla="*/ 4714028 h 6456363"/>
              <a:gd name="connsiteX261" fmla="*/ 2380554 w 5580355"/>
              <a:gd name="connsiteY261" fmla="*/ 4706557 h 6456363"/>
              <a:gd name="connsiteX262" fmla="*/ 2380720 w 5580355"/>
              <a:gd name="connsiteY262" fmla="*/ 4706408 h 6456363"/>
              <a:gd name="connsiteX263" fmla="*/ 4614545 w 5580355"/>
              <a:gd name="connsiteY263" fmla="*/ 4702175 h 6456363"/>
              <a:gd name="connsiteX264" fmla="*/ 4601316 w 5580355"/>
              <a:gd name="connsiteY264" fmla="*/ 4715298 h 6456363"/>
              <a:gd name="connsiteX265" fmla="*/ 4616132 w 5580355"/>
              <a:gd name="connsiteY265" fmla="*/ 4732020 h 6456363"/>
              <a:gd name="connsiteX266" fmla="*/ 4630737 w 5580355"/>
              <a:gd name="connsiteY266" fmla="*/ 4717098 h 6456363"/>
              <a:gd name="connsiteX267" fmla="*/ 4614545 w 5580355"/>
              <a:gd name="connsiteY267" fmla="*/ 4702175 h 6456363"/>
              <a:gd name="connsiteX268" fmla="*/ 2058881 w 5580355"/>
              <a:gd name="connsiteY268" fmla="*/ 4692438 h 6456363"/>
              <a:gd name="connsiteX269" fmla="*/ 2059199 w 5580355"/>
              <a:gd name="connsiteY269" fmla="*/ 4692968 h 6456363"/>
              <a:gd name="connsiteX270" fmla="*/ 2030729 w 5580355"/>
              <a:gd name="connsiteY270" fmla="*/ 4717415 h 6456363"/>
              <a:gd name="connsiteX271" fmla="*/ 2057612 w 5580355"/>
              <a:gd name="connsiteY271" fmla="*/ 4744720 h 6456363"/>
              <a:gd name="connsiteX272" fmla="*/ 2082059 w 5580355"/>
              <a:gd name="connsiteY272" fmla="*/ 4715404 h 6456363"/>
              <a:gd name="connsiteX273" fmla="*/ 2058881 w 5580355"/>
              <a:gd name="connsiteY273" fmla="*/ 4692438 h 6456363"/>
              <a:gd name="connsiteX274" fmla="*/ 4935432 w 5580355"/>
              <a:gd name="connsiteY274" fmla="*/ 4684395 h 6456363"/>
              <a:gd name="connsiteX275" fmla="*/ 4936000 w 5580355"/>
              <a:gd name="connsiteY275" fmla="*/ 4684878 h 6456363"/>
              <a:gd name="connsiteX276" fmla="*/ 4903787 w 5580355"/>
              <a:gd name="connsiteY276" fmla="*/ 4716357 h 6456363"/>
              <a:gd name="connsiteX277" fmla="*/ 4937019 w 5580355"/>
              <a:gd name="connsiteY277" fmla="*/ 4755833 h 6456363"/>
              <a:gd name="connsiteX278" fmla="*/ 4974907 w 5580355"/>
              <a:gd name="connsiteY278" fmla="*/ 4717944 h 6456363"/>
              <a:gd name="connsiteX279" fmla="*/ 4936000 w 5580355"/>
              <a:gd name="connsiteY279" fmla="*/ 4684878 h 6456363"/>
              <a:gd name="connsiteX280" fmla="*/ 4936278 w 5580355"/>
              <a:gd name="connsiteY280" fmla="*/ 4684607 h 6456363"/>
              <a:gd name="connsiteX281" fmla="*/ 1737995 w 5580355"/>
              <a:gd name="connsiteY281" fmla="*/ 4668203 h 6456363"/>
              <a:gd name="connsiteX282" fmla="*/ 1674495 w 5580355"/>
              <a:gd name="connsiteY282" fmla="*/ 4718368 h 6456363"/>
              <a:gd name="connsiteX283" fmla="*/ 1737995 w 5580355"/>
              <a:gd name="connsiteY283" fmla="*/ 4779433 h 6456363"/>
              <a:gd name="connsiteX284" fmla="*/ 1786890 w 5580355"/>
              <a:gd name="connsiteY284" fmla="*/ 4718368 h 6456363"/>
              <a:gd name="connsiteX285" fmla="*/ 1737995 w 5580355"/>
              <a:gd name="connsiteY285" fmla="*/ 4668203 h 6456363"/>
              <a:gd name="connsiteX286" fmla="*/ 5258223 w 5580355"/>
              <a:gd name="connsiteY286" fmla="*/ 4652116 h 6456363"/>
              <a:gd name="connsiteX287" fmla="*/ 5193877 w 5580355"/>
              <a:gd name="connsiteY287" fmla="*/ 4718897 h 6456363"/>
              <a:gd name="connsiteX288" fmla="*/ 5257377 w 5580355"/>
              <a:gd name="connsiteY288" fmla="*/ 4802188 h 6456363"/>
              <a:gd name="connsiteX289" fmla="*/ 5257377 w 5580355"/>
              <a:gd name="connsiteY289" fmla="*/ 4801764 h 6456363"/>
              <a:gd name="connsiteX290" fmla="*/ 5347018 w 5580355"/>
              <a:gd name="connsiteY290" fmla="*/ 4717098 h 6456363"/>
              <a:gd name="connsiteX291" fmla="*/ 5258223 w 5580355"/>
              <a:gd name="connsiteY291" fmla="*/ 4652116 h 6456363"/>
              <a:gd name="connsiteX292" fmla="*/ 638069 w 5580355"/>
              <a:gd name="connsiteY292" fmla="*/ 4442460 h 6456363"/>
              <a:gd name="connsiteX293" fmla="*/ 738082 w 5580355"/>
              <a:gd name="connsiteY293" fmla="*/ 4515062 h 6456363"/>
              <a:gd name="connsiteX294" fmla="*/ 742844 w 5580355"/>
              <a:gd name="connsiteY294" fmla="*/ 4558454 h 6456363"/>
              <a:gd name="connsiteX295" fmla="*/ 729720 w 5580355"/>
              <a:gd name="connsiteY295" fmla="*/ 4600152 h 6456363"/>
              <a:gd name="connsiteX296" fmla="*/ 700828 w 5580355"/>
              <a:gd name="connsiteY296" fmla="*/ 4632960 h 6456363"/>
              <a:gd name="connsiteX297" fmla="*/ 661141 w 5580355"/>
              <a:gd name="connsiteY297" fmla="*/ 4651163 h 6456363"/>
              <a:gd name="connsiteX298" fmla="*/ 634598 w 5580355"/>
              <a:gd name="connsiteY298" fmla="*/ 4654095 h 6456363"/>
              <a:gd name="connsiteX299" fmla="*/ 530510 w 5580355"/>
              <a:gd name="connsiteY299" fmla="*/ 4546537 h 6456363"/>
              <a:gd name="connsiteX300" fmla="*/ 638069 w 5580355"/>
              <a:gd name="connsiteY300" fmla="*/ 4442460 h 6456363"/>
              <a:gd name="connsiteX301" fmla="*/ 955569 w 5580355"/>
              <a:gd name="connsiteY301" fmla="*/ 4415049 h 6456363"/>
              <a:gd name="connsiteX302" fmla="*/ 1049231 w 5580355"/>
              <a:gd name="connsiteY302" fmla="*/ 4453890 h 6456363"/>
              <a:gd name="connsiteX303" fmla="*/ 1088315 w 5580355"/>
              <a:gd name="connsiteY303" fmla="*/ 4548368 h 6456363"/>
              <a:gd name="connsiteX304" fmla="*/ 955008 w 5580355"/>
              <a:gd name="connsiteY304" fmla="*/ 4681114 h 6456363"/>
              <a:gd name="connsiteX305" fmla="*/ 822251 w 5580355"/>
              <a:gd name="connsiteY305" fmla="*/ 4547796 h 6456363"/>
              <a:gd name="connsiteX306" fmla="*/ 955569 w 5580355"/>
              <a:gd name="connsiteY306" fmla="*/ 4415049 h 6456363"/>
              <a:gd name="connsiteX307" fmla="*/ 2060363 w 5580355"/>
              <a:gd name="connsiteY307" fmla="*/ 4387215 h 6456363"/>
              <a:gd name="connsiteX308" fmla="*/ 2050838 w 5580355"/>
              <a:gd name="connsiteY308" fmla="*/ 4395788 h 6456363"/>
              <a:gd name="connsiteX309" fmla="*/ 2059093 w 5580355"/>
              <a:gd name="connsiteY309" fmla="*/ 4403937 h 6456363"/>
              <a:gd name="connsiteX310" fmla="*/ 2067771 w 5580355"/>
              <a:gd name="connsiteY310" fmla="*/ 4394624 h 6456363"/>
              <a:gd name="connsiteX311" fmla="*/ 4935432 w 5580355"/>
              <a:gd name="connsiteY311" fmla="*/ 4380230 h 6456363"/>
              <a:gd name="connsiteX312" fmla="*/ 4935326 w 5580355"/>
              <a:gd name="connsiteY312" fmla="*/ 4381077 h 6456363"/>
              <a:gd name="connsiteX313" fmla="*/ 4921356 w 5580355"/>
              <a:gd name="connsiteY313" fmla="*/ 4395576 h 6456363"/>
              <a:gd name="connsiteX314" fmla="*/ 4936172 w 5580355"/>
              <a:gd name="connsiteY314" fmla="*/ 4412086 h 6456363"/>
              <a:gd name="connsiteX315" fmla="*/ 4952471 w 5580355"/>
              <a:gd name="connsiteY315" fmla="*/ 4396423 h 6456363"/>
              <a:gd name="connsiteX316" fmla="*/ 4935432 w 5580355"/>
              <a:gd name="connsiteY316" fmla="*/ 4380230 h 6456363"/>
              <a:gd name="connsiteX317" fmla="*/ 1740641 w 5580355"/>
              <a:gd name="connsiteY317" fmla="*/ 4370282 h 6456363"/>
              <a:gd name="connsiteX318" fmla="*/ 1706563 w 5580355"/>
              <a:gd name="connsiteY318" fmla="*/ 4399598 h 6456363"/>
              <a:gd name="connsiteX319" fmla="*/ 1737677 w 5580355"/>
              <a:gd name="connsiteY319" fmla="*/ 4429337 h 6456363"/>
              <a:gd name="connsiteX320" fmla="*/ 1766464 w 5580355"/>
              <a:gd name="connsiteY320" fmla="*/ 4396317 h 6456363"/>
              <a:gd name="connsiteX321" fmla="*/ 1740641 w 5580355"/>
              <a:gd name="connsiteY321" fmla="*/ 4370282 h 6456363"/>
              <a:gd name="connsiteX322" fmla="*/ 5255577 w 5580355"/>
              <a:gd name="connsiteY322" fmla="*/ 4357688 h 6456363"/>
              <a:gd name="connsiteX323" fmla="*/ 5255577 w 5580355"/>
              <a:gd name="connsiteY323" fmla="*/ 4357899 h 6456363"/>
              <a:gd name="connsiteX324" fmla="*/ 5217690 w 5580355"/>
              <a:gd name="connsiteY324" fmla="*/ 4397269 h 6456363"/>
              <a:gd name="connsiteX325" fmla="*/ 5258329 w 5580355"/>
              <a:gd name="connsiteY325" fmla="*/ 4445212 h 6456363"/>
              <a:gd name="connsiteX326" fmla="*/ 5306166 w 5580355"/>
              <a:gd name="connsiteY326" fmla="*/ 4400021 h 6456363"/>
              <a:gd name="connsiteX327" fmla="*/ 5255577 w 5580355"/>
              <a:gd name="connsiteY327" fmla="*/ 4357688 h 6456363"/>
              <a:gd name="connsiteX328" fmla="*/ 1417426 w 5580355"/>
              <a:gd name="connsiteY328" fmla="*/ 4336733 h 6456363"/>
              <a:gd name="connsiteX329" fmla="*/ 1334770 w 5580355"/>
              <a:gd name="connsiteY329" fmla="*/ 4397798 h 6456363"/>
              <a:gd name="connsiteX330" fmla="*/ 1417743 w 5580355"/>
              <a:gd name="connsiteY330" fmla="*/ 4473470 h 6456363"/>
              <a:gd name="connsiteX331" fmla="*/ 1417955 w 5580355"/>
              <a:gd name="connsiteY331" fmla="*/ 4473364 h 6456363"/>
              <a:gd name="connsiteX332" fmla="*/ 1476375 w 5580355"/>
              <a:gd name="connsiteY332" fmla="*/ 4398751 h 6456363"/>
              <a:gd name="connsiteX333" fmla="*/ 1417426 w 5580355"/>
              <a:gd name="connsiteY333" fmla="*/ 4336733 h 6456363"/>
              <a:gd name="connsiteX334" fmla="*/ 637857 w 5580355"/>
              <a:gd name="connsiteY334" fmla="*/ 4111519 h 6456363"/>
              <a:gd name="connsiteX335" fmla="*/ 720725 w 5580355"/>
              <a:gd name="connsiteY335" fmla="*/ 4146868 h 6456363"/>
              <a:gd name="connsiteX336" fmla="*/ 754856 w 5580355"/>
              <a:gd name="connsiteY336" fmla="*/ 4231778 h 6456363"/>
              <a:gd name="connsiteX337" fmla="*/ 634598 w 5580355"/>
              <a:gd name="connsiteY337" fmla="*/ 4348777 h 6456363"/>
              <a:gd name="connsiteX338" fmla="*/ 517599 w 5580355"/>
              <a:gd name="connsiteY338" fmla="*/ 4228518 h 6456363"/>
              <a:gd name="connsiteX339" fmla="*/ 637857 w 5580355"/>
              <a:gd name="connsiteY339" fmla="*/ 4111519 h 6456363"/>
              <a:gd name="connsiteX340" fmla="*/ 4932362 w 5580355"/>
              <a:gd name="connsiteY340" fmla="*/ 4071091 h 6456363"/>
              <a:gd name="connsiteX341" fmla="*/ 4929928 w 5580355"/>
              <a:gd name="connsiteY341" fmla="*/ 4073843 h 6456363"/>
              <a:gd name="connsiteX342" fmla="*/ 4935432 w 5580355"/>
              <a:gd name="connsiteY342" fmla="*/ 4079663 h 6456363"/>
              <a:gd name="connsiteX343" fmla="*/ 4938395 w 5580355"/>
              <a:gd name="connsiteY343" fmla="*/ 4076806 h 6456363"/>
              <a:gd name="connsiteX344" fmla="*/ 1741699 w 5580355"/>
              <a:gd name="connsiteY344" fmla="*/ 4063471 h 6456363"/>
              <a:gd name="connsiteX345" fmla="*/ 1725824 w 5580355"/>
              <a:gd name="connsiteY345" fmla="*/ 4077970 h 6456363"/>
              <a:gd name="connsiteX346" fmla="*/ 1740112 w 5580355"/>
              <a:gd name="connsiteY346" fmla="*/ 4091728 h 6456363"/>
              <a:gd name="connsiteX347" fmla="*/ 1754188 w 5580355"/>
              <a:gd name="connsiteY347" fmla="*/ 4076488 h 6456363"/>
              <a:gd name="connsiteX348" fmla="*/ 1742016 w 5580355"/>
              <a:gd name="connsiteY348" fmla="*/ 4063471 h 6456363"/>
              <a:gd name="connsiteX349" fmla="*/ 5254096 w 5580355"/>
              <a:gd name="connsiteY349" fmla="*/ 4054157 h 6456363"/>
              <a:gd name="connsiteX350" fmla="*/ 5232189 w 5580355"/>
              <a:gd name="connsiteY350" fmla="*/ 4077335 h 6456363"/>
              <a:gd name="connsiteX351" fmla="*/ 5255577 w 5580355"/>
              <a:gd name="connsiteY351" fmla="*/ 4104005 h 6456363"/>
              <a:gd name="connsiteX352" fmla="*/ 5281295 w 5580355"/>
              <a:gd name="connsiteY352" fmla="*/ 4078711 h 6456363"/>
              <a:gd name="connsiteX353" fmla="*/ 5254096 w 5580355"/>
              <a:gd name="connsiteY353" fmla="*/ 4054157 h 6456363"/>
              <a:gd name="connsiteX354" fmla="*/ 1419648 w 5580355"/>
              <a:gd name="connsiteY354" fmla="*/ 4036589 h 6456363"/>
              <a:gd name="connsiteX355" fmla="*/ 1419754 w 5580355"/>
              <a:gd name="connsiteY355" fmla="*/ 4036907 h 6456363"/>
              <a:gd name="connsiteX356" fmla="*/ 1367896 w 5580355"/>
              <a:gd name="connsiteY356" fmla="*/ 4079240 h 6456363"/>
              <a:gd name="connsiteX357" fmla="*/ 1417849 w 5580355"/>
              <a:gd name="connsiteY357" fmla="*/ 4124431 h 6456363"/>
              <a:gd name="connsiteX358" fmla="*/ 1457536 w 5580355"/>
              <a:gd name="connsiteY358" fmla="*/ 4077123 h 6456363"/>
              <a:gd name="connsiteX359" fmla="*/ 1419648 w 5580355"/>
              <a:gd name="connsiteY359" fmla="*/ 4036589 h 6456363"/>
              <a:gd name="connsiteX360" fmla="*/ 637857 w 5580355"/>
              <a:gd name="connsiteY360" fmla="*/ 3783436 h 6456363"/>
              <a:gd name="connsiteX361" fmla="*/ 639984 w 5580355"/>
              <a:gd name="connsiteY361" fmla="*/ 3783436 h 6456363"/>
              <a:gd name="connsiteX362" fmla="*/ 766339 w 5580355"/>
              <a:gd name="connsiteY362" fmla="*/ 3912129 h 6456363"/>
              <a:gd name="connsiteX363" fmla="*/ 684138 w 5580355"/>
              <a:gd name="connsiteY363" fmla="*/ 4036124 h 6456363"/>
              <a:gd name="connsiteX364" fmla="*/ 516784 w 5580355"/>
              <a:gd name="connsiteY364" fmla="*/ 3962718 h 6456363"/>
              <a:gd name="connsiteX365" fmla="*/ 588221 w 5580355"/>
              <a:gd name="connsiteY365" fmla="*/ 3792855 h 6456363"/>
              <a:gd name="connsiteX366" fmla="*/ 637857 w 5580355"/>
              <a:gd name="connsiteY366" fmla="*/ 3783436 h 6456363"/>
              <a:gd name="connsiteX367" fmla="*/ 1743075 w 5580355"/>
              <a:gd name="connsiteY367" fmla="*/ 3750945 h 6456363"/>
              <a:gd name="connsiteX368" fmla="*/ 1743124 w 5580355"/>
              <a:gd name="connsiteY368" fmla="*/ 3750997 h 6456363"/>
              <a:gd name="connsiteX369" fmla="*/ 1736513 w 5580355"/>
              <a:gd name="connsiteY369" fmla="*/ 3757084 h 6456363"/>
              <a:gd name="connsiteX370" fmla="*/ 1742863 w 5580355"/>
              <a:gd name="connsiteY370" fmla="*/ 3763222 h 6456363"/>
              <a:gd name="connsiteX371" fmla="*/ 1748684 w 5580355"/>
              <a:gd name="connsiteY371" fmla="*/ 3756872 h 6456363"/>
              <a:gd name="connsiteX372" fmla="*/ 1743124 w 5580355"/>
              <a:gd name="connsiteY372" fmla="*/ 3750997 h 6456363"/>
              <a:gd name="connsiteX373" fmla="*/ 1743180 w 5580355"/>
              <a:gd name="connsiteY373" fmla="*/ 3750945 h 6456363"/>
              <a:gd name="connsiteX374" fmla="*/ 5253461 w 5580355"/>
              <a:gd name="connsiteY374" fmla="*/ 3743219 h 6456363"/>
              <a:gd name="connsiteX375" fmla="*/ 5241184 w 5580355"/>
              <a:gd name="connsiteY375" fmla="*/ 3756766 h 6456363"/>
              <a:gd name="connsiteX376" fmla="*/ 5254413 w 5580355"/>
              <a:gd name="connsiteY376" fmla="*/ 3771159 h 6456363"/>
              <a:gd name="connsiteX377" fmla="*/ 5269336 w 5580355"/>
              <a:gd name="connsiteY377" fmla="*/ 3756978 h 6456363"/>
              <a:gd name="connsiteX378" fmla="*/ 5254096 w 5580355"/>
              <a:gd name="connsiteY378" fmla="*/ 3743219 h 6456363"/>
              <a:gd name="connsiteX379" fmla="*/ 1420283 w 5580355"/>
              <a:gd name="connsiteY379" fmla="*/ 3726815 h 6456363"/>
              <a:gd name="connsiteX380" fmla="*/ 1385252 w 5580355"/>
              <a:gd name="connsiteY380" fmla="*/ 3757401 h 6456363"/>
              <a:gd name="connsiteX381" fmla="*/ 1419437 w 5580355"/>
              <a:gd name="connsiteY381" fmla="*/ 3788410 h 6456363"/>
              <a:gd name="connsiteX382" fmla="*/ 1447694 w 5580355"/>
              <a:gd name="connsiteY382" fmla="*/ 3756660 h 6456363"/>
              <a:gd name="connsiteX383" fmla="*/ 1420177 w 5580355"/>
              <a:gd name="connsiteY383" fmla="*/ 3727133 h 6456363"/>
              <a:gd name="connsiteX384" fmla="*/ 1098761 w 5580355"/>
              <a:gd name="connsiteY384" fmla="*/ 3684799 h 6456363"/>
              <a:gd name="connsiteX385" fmla="*/ 991870 w 5580355"/>
              <a:gd name="connsiteY385" fmla="*/ 3758883 h 6456363"/>
              <a:gd name="connsiteX386" fmla="*/ 1053782 w 5580355"/>
              <a:gd name="connsiteY386" fmla="*/ 3788093 h 6456363"/>
              <a:gd name="connsiteX387" fmla="*/ 1097597 w 5580355"/>
              <a:gd name="connsiteY387" fmla="*/ 3841009 h 6456363"/>
              <a:gd name="connsiteX388" fmla="*/ 1097597 w 5580355"/>
              <a:gd name="connsiteY388" fmla="*/ 3840903 h 6456363"/>
              <a:gd name="connsiteX389" fmla="*/ 1163002 w 5580355"/>
              <a:gd name="connsiteY389" fmla="*/ 3758248 h 6456363"/>
              <a:gd name="connsiteX390" fmla="*/ 1098761 w 5580355"/>
              <a:gd name="connsiteY390" fmla="*/ 3684799 h 6456363"/>
              <a:gd name="connsiteX391" fmla="*/ 319828 w 5580355"/>
              <a:gd name="connsiteY391" fmla="*/ 3495146 h 6456363"/>
              <a:gd name="connsiteX392" fmla="*/ 390842 w 5580355"/>
              <a:gd name="connsiteY392" fmla="*/ 3524462 h 6456363"/>
              <a:gd name="connsiteX393" fmla="*/ 420613 w 5580355"/>
              <a:gd name="connsiteY393" fmla="*/ 3596079 h 6456363"/>
              <a:gd name="connsiteX394" fmla="*/ 319669 w 5580355"/>
              <a:gd name="connsiteY394" fmla="*/ 3696864 h 6456363"/>
              <a:gd name="connsiteX395" fmla="*/ 218895 w 5580355"/>
              <a:gd name="connsiteY395" fmla="*/ 3595931 h 6456363"/>
              <a:gd name="connsiteX396" fmla="*/ 319828 w 5580355"/>
              <a:gd name="connsiteY396" fmla="*/ 3495146 h 6456363"/>
              <a:gd name="connsiteX397" fmla="*/ 637857 w 5580355"/>
              <a:gd name="connsiteY397" fmla="*/ 3462761 h 6456363"/>
              <a:gd name="connsiteX398" fmla="*/ 638281 w 5580355"/>
              <a:gd name="connsiteY398" fmla="*/ 3462761 h 6456363"/>
              <a:gd name="connsiteX399" fmla="*/ 690700 w 5580355"/>
              <a:gd name="connsiteY399" fmla="*/ 3473556 h 6456363"/>
              <a:gd name="connsiteX400" fmla="*/ 761111 w 5580355"/>
              <a:gd name="connsiteY400" fmla="*/ 3649303 h 6456363"/>
              <a:gd name="connsiteX401" fmla="*/ 585364 w 5580355"/>
              <a:gd name="connsiteY401" fmla="*/ 3719724 h 6456363"/>
              <a:gd name="connsiteX402" fmla="*/ 514138 w 5580355"/>
              <a:gd name="connsiteY402" fmla="*/ 3544041 h 6456363"/>
              <a:gd name="connsiteX403" fmla="*/ 543136 w 5580355"/>
              <a:gd name="connsiteY403" fmla="*/ 3500861 h 6456363"/>
              <a:gd name="connsiteX404" fmla="*/ 586634 w 5580355"/>
              <a:gd name="connsiteY404" fmla="*/ 3472286 h 6456363"/>
              <a:gd name="connsiteX405" fmla="*/ 637857 w 5580355"/>
              <a:gd name="connsiteY405" fmla="*/ 3462761 h 6456363"/>
              <a:gd name="connsiteX406" fmla="*/ 1744239 w 5580355"/>
              <a:gd name="connsiteY406" fmla="*/ 3436408 h 6456363"/>
              <a:gd name="connsiteX407" fmla="*/ 1741170 w 5580355"/>
              <a:gd name="connsiteY407" fmla="*/ 3439160 h 6456363"/>
              <a:gd name="connsiteX408" fmla="*/ 1743075 w 5580355"/>
              <a:gd name="connsiteY408" fmla="*/ 3441171 h 6456363"/>
              <a:gd name="connsiteX409" fmla="*/ 1745932 w 5580355"/>
              <a:gd name="connsiteY409" fmla="*/ 3438208 h 6456363"/>
              <a:gd name="connsiteX410" fmla="*/ 5253143 w 5580355"/>
              <a:gd name="connsiteY410" fmla="*/ 3428577 h 6456363"/>
              <a:gd name="connsiteX411" fmla="*/ 5253199 w 5580355"/>
              <a:gd name="connsiteY411" fmla="*/ 3428628 h 6456363"/>
              <a:gd name="connsiteX412" fmla="*/ 5244782 w 5580355"/>
              <a:gd name="connsiteY412" fmla="*/ 3437361 h 6456363"/>
              <a:gd name="connsiteX413" fmla="*/ 5254202 w 5580355"/>
              <a:gd name="connsiteY413" fmla="*/ 3447204 h 6456363"/>
              <a:gd name="connsiteX414" fmla="*/ 5263727 w 5580355"/>
              <a:gd name="connsiteY414" fmla="*/ 3438208 h 6456363"/>
              <a:gd name="connsiteX415" fmla="*/ 5253199 w 5580355"/>
              <a:gd name="connsiteY415" fmla="*/ 3428628 h 6456363"/>
              <a:gd name="connsiteX416" fmla="*/ 5253249 w 5580355"/>
              <a:gd name="connsiteY416" fmla="*/ 3428577 h 6456363"/>
              <a:gd name="connsiteX417" fmla="*/ 1418907 w 5580355"/>
              <a:gd name="connsiteY417" fmla="*/ 3413019 h 6456363"/>
              <a:gd name="connsiteX418" fmla="*/ 1390862 w 5580355"/>
              <a:gd name="connsiteY418" fmla="*/ 3437467 h 6456363"/>
              <a:gd name="connsiteX419" fmla="*/ 1419754 w 5580355"/>
              <a:gd name="connsiteY419" fmla="*/ 3463290 h 6456363"/>
              <a:gd name="connsiteX420" fmla="*/ 1442296 w 5580355"/>
              <a:gd name="connsiteY420" fmla="*/ 3438843 h 6456363"/>
              <a:gd name="connsiteX421" fmla="*/ 1418802 w 5580355"/>
              <a:gd name="connsiteY421" fmla="*/ 3413337 h 6456363"/>
              <a:gd name="connsiteX422" fmla="*/ 1098232 w 5580355"/>
              <a:gd name="connsiteY422" fmla="*/ 3370157 h 6456363"/>
              <a:gd name="connsiteX423" fmla="*/ 1098323 w 5580355"/>
              <a:gd name="connsiteY423" fmla="*/ 3370290 h 6456363"/>
              <a:gd name="connsiteX424" fmla="*/ 1060701 w 5580355"/>
              <a:gd name="connsiteY424" fmla="*/ 3411459 h 6456363"/>
              <a:gd name="connsiteX425" fmla="*/ 1011449 w 5580355"/>
              <a:gd name="connsiteY425" fmla="*/ 3437996 h 6456363"/>
              <a:gd name="connsiteX426" fmla="*/ 1098444 w 5580355"/>
              <a:gd name="connsiteY426" fmla="*/ 3505941 h 6456363"/>
              <a:gd name="connsiteX427" fmla="*/ 1156440 w 5580355"/>
              <a:gd name="connsiteY427" fmla="*/ 3437784 h 6456363"/>
              <a:gd name="connsiteX428" fmla="*/ 1123519 w 5580355"/>
              <a:gd name="connsiteY428" fmla="*/ 3407257 h 6456363"/>
              <a:gd name="connsiteX429" fmla="*/ 1098323 w 5580355"/>
              <a:gd name="connsiteY429" fmla="*/ 3370290 h 6456363"/>
              <a:gd name="connsiteX430" fmla="*/ 1098444 w 5580355"/>
              <a:gd name="connsiteY430" fmla="*/ 3370157 h 6456363"/>
              <a:gd name="connsiteX431" fmla="*/ 320463 w 5580355"/>
              <a:gd name="connsiteY431" fmla="*/ 3175000 h 6456363"/>
              <a:gd name="connsiteX432" fmla="*/ 415713 w 5580355"/>
              <a:gd name="connsiteY432" fmla="*/ 3238500 h 6456363"/>
              <a:gd name="connsiteX433" fmla="*/ 406188 w 5580355"/>
              <a:gd name="connsiteY433" fmla="*/ 3336396 h 6456363"/>
              <a:gd name="connsiteX434" fmla="*/ 368829 w 5580355"/>
              <a:gd name="connsiteY434" fmla="*/ 3370474 h 6456363"/>
              <a:gd name="connsiteX435" fmla="*/ 356118 w 5580355"/>
              <a:gd name="connsiteY435" fmla="*/ 3376475 h 6456363"/>
              <a:gd name="connsiteX436" fmla="*/ 221572 w 5580355"/>
              <a:gd name="connsiteY436" fmla="*/ 3317695 h 6456363"/>
              <a:gd name="connsiteX437" fmla="*/ 280352 w 5580355"/>
              <a:gd name="connsiteY437" fmla="*/ 3183149 h 6456363"/>
              <a:gd name="connsiteX438" fmla="*/ 319828 w 5580355"/>
              <a:gd name="connsiteY438" fmla="*/ 3175529 h 6456363"/>
              <a:gd name="connsiteX439" fmla="*/ 637328 w 5580355"/>
              <a:gd name="connsiteY439" fmla="*/ 3141557 h 6456363"/>
              <a:gd name="connsiteX440" fmla="*/ 688753 w 5580355"/>
              <a:gd name="connsiteY440" fmla="*/ 3151706 h 6456363"/>
              <a:gd name="connsiteX441" fmla="*/ 764328 w 5580355"/>
              <a:gd name="connsiteY441" fmla="*/ 3330998 h 6456363"/>
              <a:gd name="connsiteX442" fmla="*/ 735012 w 5580355"/>
              <a:gd name="connsiteY442" fmla="*/ 3376719 h 6456363"/>
              <a:gd name="connsiteX443" fmla="*/ 690245 w 5580355"/>
              <a:gd name="connsiteY443" fmla="*/ 3407304 h 6456363"/>
              <a:gd name="connsiteX444" fmla="*/ 584411 w 5580355"/>
              <a:gd name="connsiteY444" fmla="*/ 3407304 h 6456363"/>
              <a:gd name="connsiteX445" fmla="*/ 539644 w 5580355"/>
              <a:gd name="connsiteY445" fmla="*/ 3376719 h 6456363"/>
              <a:gd name="connsiteX446" fmla="*/ 510328 w 5580355"/>
              <a:gd name="connsiteY446" fmla="*/ 3330998 h 6456363"/>
              <a:gd name="connsiteX447" fmla="*/ 501300 w 5580355"/>
              <a:gd name="connsiteY447" fmla="*/ 3284442 h 6456363"/>
              <a:gd name="connsiteX448" fmla="*/ 637857 w 5580355"/>
              <a:gd name="connsiteY448" fmla="*/ 3142086 h 6456363"/>
              <a:gd name="connsiteX449" fmla="*/ 1744979 w 5580355"/>
              <a:gd name="connsiteY449" fmla="*/ 3118062 h 6456363"/>
              <a:gd name="connsiteX450" fmla="*/ 1743286 w 5580355"/>
              <a:gd name="connsiteY450" fmla="*/ 3119755 h 6456363"/>
              <a:gd name="connsiteX451" fmla="*/ 1744450 w 5580355"/>
              <a:gd name="connsiteY451" fmla="*/ 3120708 h 6456363"/>
              <a:gd name="connsiteX452" fmla="*/ 1745932 w 5580355"/>
              <a:gd name="connsiteY452" fmla="*/ 3119120 h 6456363"/>
              <a:gd name="connsiteX453" fmla="*/ 5253249 w 5580355"/>
              <a:gd name="connsiteY453" fmla="*/ 3109595 h 6456363"/>
              <a:gd name="connsiteX454" fmla="*/ 5244994 w 5580355"/>
              <a:gd name="connsiteY454" fmla="*/ 3118167 h 6456363"/>
              <a:gd name="connsiteX455" fmla="*/ 5245840 w 5580355"/>
              <a:gd name="connsiteY455" fmla="*/ 3118591 h 6456363"/>
              <a:gd name="connsiteX456" fmla="*/ 5253037 w 5580355"/>
              <a:gd name="connsiteY456" fmla="*/ 3126528 h 6456363"/>
              <a:gd name="connsiteX457" fmla="*/ 5262245 w 5580355"/>
              <a:gd name="connsiteY457" fmla="*/ 3118062 h 6456363"/>
              <a:gd name="connsiteX458" fmla="*/ 5253249 w 5580355"/>
              <a:gd name="connsiteY458" fmla="*/ 3109595 h 6456363"/>
              <a:gd name="connsiteX459" fmla="*/ 1419013 w 5580355"/>
              <a:gd name="connsiteY459" fmla="*/ 3095943 h 6456363"/>
              <a:gd name="connsiteX460" fmla="*/ 1392555 w 5580355"/>
              <a:gd name="connsiteY460" fmla="*/ 3119755 h 6456363"/>
              <a:gd name="connsiteX461" fmla="*/ 1393084 w 5580355"/>
              <a:gd name="connsiteY461" fmla="*/ 3119755 h 6456363"/>
              <a:gd name="connsiteX462" fmla="*/ 1419013 w 5580355"/>
              <a:gd name="connsiteY462" fmla="*/ 3142827 h 6456363"/>
              <a:gd name="connsiteX463" fmla="*/ 1440180 w 5580355"/>
              <a:gd name="connsiteY463" fmla="*/ 3119226 h 6456363"/>
              <a:gd name="connsiteX464" fmla="*/ 1419013 w 5580355"/>
              <a:gd name="connsiteY464" fmla="*/ 3095943 h 6456363"/>
              <a:gd name="connsiteX465" fmla="*/ 1098232 w 5580355"/>
              <a:gd name="connsiteY465" fmla="*/ 3051493 h 6456363"/>
              <a:gd name="connsiteX466" fmla="*/ 1013565 w 5580355"/>
              <a:gd name="connsiteY466" fmla="*/ 3118485 h 6456363"/>
              <a:gd name="connsiteX467" fmla="*/ 1013565 w 5580355"/>
              <a:gd name="connsiteY467" fmla="*/ 3118591 h 6456363"/>
              <a:gd name="connsiteX468" fmla="*/ 1098867 w 5580355"/>
              <a:gd name="connsiteY468" fmla="*/ 3186219 h 6456363"/>
              <a:gd name="connsiteX469" fmla="*/ 1155911 w 5580355"/>
              <a:gd name="connsiteY469" fmla="*/ 3119967 h 6456363"/>
              <a:gd name="connsiteX470" fmla="*/ 1098232 w 5580355"/>
              <a:gd name="connsiteY470" fmla="*/ 3051493 h 6456363"/>
              <a:gd name="connsiteX471" fmla="*/ 314430 w 5580355"/>
              <a:gd name="connsiteY471" fmla="*/ 2859723 h 6456363"/>
              <a:gd name="connsiteX472" fmla="*/ 375391 w 5580355"/>
              <a:gd name="connsiteY472" fmla="*/ 2876339 h 6456363"/>
              <a:gd name="connsiteX473" fmla="*/ 420242 w 5580355"/>
              <a:gd name="connsiteY473" fmla="*/ 2959820 h 6456363"/>
              <a:gd name="connsiteX474" fmla="*/ 319828 w 5580355"/>
              <a:gd name="connsiteY474" fmla="*/ 3060912 h 6456363"/>
              <a:gd name="connsiteX475" fmla="*/ 319934 w 5580355"/>
              <a:gd name="connsiteY475" fmla="*/ 3060383 h 6456363"/>
              <a:gd name="connsiteX476" fmla="*/ 281410 w 5580355"/>
              <a:gd name="connsiteY476" fmla="*/ 3052868 h 6456363"/>
              <a:gd name="connsiteX477" fmla="*/ 248708 w 5580355"/>
              <a:gd name="connsiteY477" fmla="*/ 3031702 h 6456363"/>
              <a:gd name="connsiteX478" fmla="*/ 226801 w 5580355"/>
              <a:gd name="connsiteY478" fmla="*/ 2999105 h 6456363"/>
              <a:gd name="connsiteX479" fmla="*/ 219127 w 5580355"/>
              <a:gd name="connsiteY479" fmla="*/ 2965439 h 6456363"/>
              <a:gd name="connsiteX480" fmla="*/ 314430 w 5580355"/>
              <a:gd name="connsiteY480" fmla="*/ 2859723 h 6456363"/>
              <a:gd name="connsiteX481" fmla="*/ 639508 w 5580355"/>
              <a:gd name="connsiteY481" fmla="*/ 2827020 h 6456363"/>
              <a:gd name="connsiteX482" fmla="*/ 772456 w 5580355"/>
              <a:gd name="connsiteY482" fmla="*/ 2961619 h 6456363"/>
              <a:gd name="connsiteX483" fmla="*/ 637857 w 5580355"/>
              <a:gd name="connsiteY483" fmla="*/ 3094567 h 6456363"/>
              <a:gd name="connsiteX484" fmla="*/ 586528 w 5580355"/>
              <a:gd name="connsiteY484" fmla="*/ 3083983 h 6456363"/>
              <a:gd name="connsiteX485" fmla="*/ 504909 w 5580355"/>
              <a:gd name="connsiteY485" fmla="*/ 2959968 h 6456363"/>
              <a:gd name="connsiteX486" fmla="*/ 639508 w 5580355"/>
              <a:gd name="connsiteY486" fmla="*/ 2827020 h 6456363"/>
              <a:gd name="connsiteX487" fmla="*/ 1743286 w 5580355"/>
              <a:gd name="connsiteY487" fmla="*/ 2796858 h 6456363"/>
              <a:gd name="connsiteX488" fmla="*/ 1740323 w 5580355"/>
              <a:gd name="connsiteY488" fmla="*/ 2799821 h 6456363"/>
              <a:gd name="connsiteX489" fmla="*/ 1745085 w 5580355"/>
              <a:gd name="connsiteY489" fmla="*/ 2804372 h 6456363"/>
              <a:gd name="connsiteX490" fmla="*/ 1747837 w 5580355"/>
              <a:gd name="connsiteY490" fmla="*/ 2801514 h 6456363"/>
              <a:gd name="connsiteX491" fmla="*/ 5254625 w 5580355"/>
              <a:gd name="connsiteY491" fmla="*/ 2787650 h 6456363"/>
              <a:gd name="connsiteX492" fmla="*/ 5242348 w 5580355"/>
              <a:gd name="connsiteY492" fmla="*/ 2799821 h 6456363"/>
              <a:gd name="connsiteX493" fmla="*/ 5252932 w 5580355"/>
              <a:gd name="connsiteY493" fmla="*/ 2811251 h 6456363"/>
              <a:gd name="connsiteX494" fmla="*/ 5254096 w 5580355"/>
              <a:gd name="connsiteY494" fmla="*/ 2811674 h 6456363"/>
              <a:gd name="connsiteX495" fmla="*/ 5266901 w 5580355"/>
              <a:gd name="connsiteY495" fmla="*/ 2799821 h 6456363"/>
              <a:gd name="connsiteX496" fmla="*/ 5254625 w 5580355"/>
              <a:gd name="connsiteY496" fmla="*/ 2787650 h 6456363"/>
              <a:gd name="connsiteX497" fmla="*/ 1417955 w 5580355"/>
              <a:gd name="connsiteY497" fmla="*/ 2770293 h 6456363"/>
              <a:gd name="connsiteX498" fmla="*/ 1387475 w 5580355"/>
              <a:gd name="connsiteY498" fmla="*/ 2798022 h 6456363"/>
              <a:gd name="connsiteX499" fmla="*/ 1419053 w 5580355"/>
              <a:gd name="connsiteY499" fmla="*/ 2825285 h 6456363"/>
              <a:gd name="connsiteX500" fmla="*/ 1419013 w 5580355"/>
              <a:gd name="connsiteY500" fmla="*/ 2825327 h 6456363"/>
              <a:gd name="connsiteX501" fmla="*/ 1419225 w 5580355"/>
              <a:gd name="connsiteY501" fmla="*/ 2825433 h 6456363"/>
              <a:gd name="connsiteX502" fmla="*/ 1419053 w 5580355"/>
              <a:gd name="connsiteY502" fmla="*/ 2825285 h 6456363"/>
              <a:gd name="connsiteX503" fmla="*/ 1443566 w 5580355"/>
              <a:gd name="connsiteY503" fmla="*/ 2798974 h 6456363"/>
              <a:gd name="connsiteX504" fmla="*/ 1417955 w 5580355"/>
              <a:gd name="connsiteY504" fmla="*/ 2770293 h 6456363"/>
              <a:gd name="connsiteX505" fmla="*/ 1098126 w 5580355"/>
              <a:gd name="connsiteY505" fmla="*/ 2721822 h 6456363"/>
              <a:gd name="connsiteX506" fmla="*/ 1001077 w 5580355"/>
              <a:gd name="connsiteY506" fmla="*/ 2799715 h 6456363"/>
              <a:gd name="connsiteX507" fmla="*/ 1096856 w 5580355"/>
              <a:gd name="connsiteY507" fmla="*/ 2869988 h 6456363"/>
              <a:gd name="connsiteX508" fmla="*/ 1160356 w 5580355"/>
              <a:gd name="connsiteY508" fmla="*/ 2798128 h 6456363"/>
              <a:gd name="connsiteX509" fmla="*/ 1098232 w 5580355"/>
              <a:gd name="connsiteY509" fmla="*/ 2721822 h 6456363"/>
              <a:gd name="connsiteX510" fmla="*/ 319775 w 5580355"/>
              <a:gd name="connsiteY510" fmla="*/ 2545927 h 6456363"/>
              <a:gd name="connsiteX511" fmla="*/ 357293 w 5580355"/>
              <a:gd name="connsiteY511" fmla="*/ 2553229 h 6456363"/>
              <a:gd name="connsiteX512" fmla="*/ 411162 w 5580355"/>
              <a:gd name="connsiteY512" fmla="*/ 2606146 h 6456363"/>
              <a:gd name="connsiteX513" fmla="*/ 411649 w 5580355"/>
              <a:gd name="connsiteY513" fmla="*/ 2607321 h 6456363"/>
              <a:gd name="connsiteX514" fmla="*/ 357611 w 5580355"/>
              <a:gd name="connsiteY514" fmla="*/ 2734628 h 6456363"/>
              <a:gd name="connsiteX515" fmla="*/ 319828 w 5580355"/>
              <a:gd name="connsiteY515" fmla="*/ 2741613 h 6456363"/>
              <a:gd name="connsiteX516" fmla="*/ 319828 w 5580355"/>
              <a:gd name="connsiteY516" fmla="*/ 2740131 h 6456363"/>
              <a:gd name="connsiteX517" fmla="*/ 285548 w 5580355"/>
              <a:gd name="connsiteY517" fmla="*/ 2733485 h 6456363"/>
              <a:gd name="connsiteX518" fmla="*/ 229341 w 5580355"/>
              <a:gd name="connsiteY518" fmla="*/ 2606146 h 6456363"/>
              <a:gd name="connsiteX519" fmla="*/ 282257 w 5580355"/>
              <a:gd name="connsiteY519" fmla="*/ 2553229 h 6456363"/>
              <a:gd name="connsiteX520" fmla="*/ 319775 w 5580355"/>
              <a:gd name="connsiteY520" fmla="*/ 2545927 h 6456363"/>
              <a:gd name="connsiteX521" fmla="*/ 642154 w 5580355"/>
              <a:gd name="connsiteY521" fmla="*/ 2509236 h 6456363"/>
              <a:gd name="connsiteX522" fmla="*/ 758719 w 5580355"/>
              <a:gd name="connsiteY522" fmla="*/ 2592811 h 6456363"/>
              <a:gd name="connsiteX523" fmla="*/ 767503 w 5580355"/>
              <a:gd name="connsiteY523" fmla="*/ 2643823 h 6456363"/>
              <a:gd name="connsiteX524" fmla="*/ 637857 w 5580355"/>
              <a:gd name="connsiteY524" fmla="*/ 2774844 h 6456363"/>
              <a:gd name="connsiteX525" fmla="*/ 638386 w 5580355"/>
              <a:gd name="connsiteY525" fmla="*/ 2774103 h 6456363"/>
              <a:gd name="connsiteX526" fmla="*/ 547105 w 5580355"/>
              <a:gd name="connsiteY526" fmla="*/ 2736395 h 6456363"/>
              <a:gd name="connsiteX527" fmla="*/ 544724 w 5580355"/>
              <a:gd name="connsiteY527" fmla="*/ 2548573 h 6456363"/>
              <a:gd name="connsiteX528" fmla="*/ 587057 w 5580355"/>
              <a:gd name="connsiteY528" fmla="*/ 2519363 h 6456363"/>
              <a:gd name="connsiteX529" fmla="*/ 591322 w 5580355"/>
              <a:gd name="connsiteY529" fmla="*/ 2517659 h 6456363"/>
              <a:gd name="connsiteX530" fmla="*/ 642154 w 5580355"/>
              <a:gd name="connsiteY530" fmla="*/ 2509236 h 6456363"/>
              <a:gd name="connsiteX531" fmla="*/ 1740747 w 5580355"/>
              <a:gd name="connsiteY531" fmla="*/ 2470574 h 6456363"/>
              <a:gd name="connsiteX532" fmla="*/ 1731645 w 5580355"/>
              <a:gd name="connsiteY532" fmla="*/ 2479464 h 6456363"/>
              <a:gd name="connsiteX533" fmla="*/ 1743075 w 5580355"/>
              <a:gd name="connsiteY533" fmla="*/ 2490047 h 6456363"/>
              <a:gd name="connsiteX534" fmla="*/ 1743392 w 5580355"/>
              <a:gd name="connsiteY534" fmla="*/ 2490047 h 6456363"/>
              <a:gd name="connsiteX535" fmla="*/ 1751330 w 5580355"/>
              <a:gd name="connsiteY535" fmla="*/ 2481792 h 6456363"/>
              <a:gd name="connsiteX536" fmla="*/ 1740747 w 5580355"/>
              <a:gd name="connsiteY536" fmla="*/ 2470574 h 6456363"/>
              <a:gd name="connsiteX537" fmla="*/ 5257165 w 5580355"/>
              <a:gd name="connsiteY537" fmla="*/ 2459778 h 6456363"/>
              <a:gd name="connsiteX538" fmla="*/ 5237586 w 5580355"/>
              <a:gd name="connsiteY538" fmla="*/ 2480945 h 6456363"/>
              <a:gd name="connsiteX539" fmla="*/ 5254096 w 5580355"/>
              <a:gd name="connsiteY539" fmla="*/ 2498407 h 6456363"/>
              <a:gd name="connsiteX540" fmla="*/ 5254837 w 5580355"/>
              <a:gd name="connsiteY540" fmla="*/ 2499148 h 6456363"/>
              <a:gd name="connsiteX541" fmla="*/ 5277590 w 5580355"/>
              <a:gd name="connsiteY541" fmla="*/ 2479146 h 6456363"/>
              <a:gd name="connsiteX542" fmla="*/ 5257165 w 5580355"/>
              <a:gd name="connsiteY542" fmla="*/ 2459778 h 6456363"/>
              <a:gd name="connsiteX543" fmla="*/ 1418484 w 5580355"/>
              <a:gd name="connsiteY543" fmla="*/ 2438824 h 6456363"/>
              <a:gd name="connsiteX544" fmla="*/ 1374246 w 5580355"/>
              <a:gd name="connsiteY544" fmla="*/ 2478934 h 6456363"/>
              <a:gd name="connsiteX545" fmla="*/ 1417531 w 5580355"/>
              <a:gd name="connsiteY545" fmla="*/ 2515553 h 6456363"/>
              <a:gd name="connsiteX546" fmla="*/ 1417531 w 5580355"/>
              <a:gd name="connsiteY546" fmla="*/ 2514812 h 6456363"/>
              <a:gd name="connsiteX547" fmla="*/ 1452033 w 5580355"/>
              <a:gd name="connsiteY547" fmla="*/ 2478193 h 6456363"/>
              <a:gd name="connsiteX548" fmla="*/ 1418484 w 5580355"/>
              <a:gd name="connsiteY548" fmla="*/ 2438824 h 6456363"/>
              <a:gd name="connsiteX549" fmla="*/ 617426 w 5580355"/>
              <a:gd name="connsiteY549" fmla="*/ 2204826 h 6456363"/>
              <a:gd name="connsiteX550" fmla="*/ 724217 w 5580355"/>
              <a:gd name="connsiteY550" fmla="*/ 2240174 h 6456363"/>
              <a:gd name="connsiteX551" fmla="*/ 759418 w 5580355"/>
              <a:gd name="connsiteY551" fmla="*/ 2325857 h 6456363"/>
              <a:gd name="connsiteX552" fmla="*/ 638069 w 5580355"/>
              <a:gd name="connsiteY552" fmla="*/ 2446443 h 6456363"/>
              <a:gd name="connsiteX553" fmla="*/ 637963 w 5580355"/>
              <a:gd name="connsiteY553" fmla="*/ 2446020 h 6456363"/>
              <a:gd name="connsiteX554" fmla="*/ 542713 w 5580355"/>
              <a:gd name="connsiteY554" fmla="*/ 2402311 h 6456363"/>
              <a:gd name="connsiteX555" fmla="*/ 516996 w 5580355"/>
              <a:gd name="connsiteY555" fmla="*/ 2300817 h 6456363"/>
              <a:gd name="connsiteX556" fmla="*/ 539009 w 5580355"/>
              <a:gd name="connsiteY556" fmla="*/ 2251710 h 6456363"/>
              <a:gd name="connsiteX557" fmla="*/ 579967 w 5580355"/>
              <a:gd name="connsiteY557" fmla="*/ 2216997 h 6456363"/>
              <a:gd name="connsiteX558" fmla="*/ 617426 w 5580355"/>
              <a:gd name="connsiteY558" fmla="*/ 2204826 h 6456363"/>
              <a:gd name="connsiteX559" fmla="*/ 2059728 w 5580355"/>
              <a:gd name="connsiteY559" fmla="*/ 2157307 h 6456363"/>
              <a:gd name="connsiteX560" fmla="*/ 2056977 w 5580355"/>
              <a:gd name="connsiteY560" fmla="*/ 2160058 h 6456363"/>
              <a:gd name="connsiteX561" fmla="*/ 2056871 w 5580355"/>
              <a:gd name="connsiteY561" fmla="*/ 2160058 h 6456363"/>
              <a:gd name="connsiteX562" fmla="*/ 2062797 w 5580355"/>
              <a:gd name="connsiteY562" fmla="*/ 2165350 h 6456363"/>
              <a:gd name="connsiteX563" fmla="*/ 2065125 w 5580355"/>
              <a:gd name="connsiteY563" fmla="*/ 2162916 h 6456363"/>
              <a:gd name="connsiteX564" fmla="*/ 4935537 w 5580355"/>
              <a:gd name="connsiteY564" fmla="*/ 2150851 h 6456363"/>
              <a:gd name="connsiteX565" fmla="*/ 4925588 w 5580355"/>
              <a:gd name="connsiteY565" fmla="*/ 2161434 h 6456363"/>
              <a:gd name="connsiteX566" fmla="*/ 4934162 w 5580355"/>
              <a:gd name="connsiteY566" fmla="*/ 2170113 h 6456363"/>
              <a:gd name="connsiteX567" fmla="*/ 4934585 w 5580355"/>
              <a:gd name="connsiteY567" fmla="*/ 2170113 h 6456363"/>
              <a:gd name="connsiteX568" fmla="*/ 4945169 w 5580355"/>
              <a:gd name="connsiteY568" fmla="*/ 2160164 h 6456363"/>
              <a:gd name="connsiteX569" fmla="*/ 1739477 w 5580355"/>
              <a:gd name="connsiteY569" fmla="*/ 2136987 h 6456363"/>
              <a:gd name="connsiteX570" fmla="*/ 1715981 w 5580355"/>
              <a:gd name="connsiteY570" fmla="*/ 2159847 h 6456363"/>
              <a:gd name="connsiteX571" fmla="*/ 1740429 w 5580355"/>
              <a:gd name="connsiteY571" fmla="*/ 2181543 h 6456363"/>
              <a:gd name="connsiteX572" fmla="*/ 1740641 w 5580355"/>
              <a:gd name="connsiteY572" fmla="*/ 2181860 h 6456363"/>
              <a:gd name="connsiteX573" fmla="*/ 1760643 w 5580355"/>
              <a:gd name="connsiteY573" fmla="*/ 2160693 h 6456363"/>
              <a:gd name="connsiteX574" fmla="*/ 1739477 w 5580355"/>
              <a:gd name="connsiteY574" fmla="*/ 2136987 h 6456363"/>
              <a:gd name="connsiteX575" fmla="*/ 5256107 w 5580355"/>
              <a:gd name="connsiteY575" fmla="*/ 2125557 h 6456363"/>
              <a:gd name="connsiteX576" fmla="*/ 5225415 w 5580355"/>
              <a:gd name="connsiteY576" fmla="*/ 2160905 h 6456363"/>
              <a:gd name="connsiteX577" fmla="*/ 5256107 w 5580355"/>
              <a:gd name="connsiteY577" fmla="*/ 2192655 h 6456363"/>
              <a:gd name="connsiteX578" fmla="*/ 5256318 w 5580355"/>
              <a:gd name="connsiteY578" fmla="*/ 2192867 h 6456363"/>
              <a:gd name="connsiteX579" fmla="*/ 5293677 w 5580355"/>
              <a:gd name="connsiteY579" fmla="*/ 2161117 h 6456363"/>
              <a:gd name="connsiteX580" fmla="*/ 5256107 w 5580355"/>
              <a:gd name="connsiteY580" fmla="*/ 2125557 h 6456363"/>
              <a:gd name="connsiteX581" fmla="*/ 638193 w 5580355"/>
              <a:gd name="connsiteY581" fmla="*/ 2117178 h 6456363"/>
              <a:gd name="connsiteX582" fmla="*/ 638281 w 5580355"/>
              <a:gd name="connsiteY582" fmla="*/ 2117196 h 6456363"/>
              <a:gd name="connsiteX583" fmla="*/ 638069 w 5580355"/>
              <a:gd name="connsiteY583" fmla="*/ 2117196 h 6456363"/>
              <a:gd name="connsiteX584" fmla="*/ 1417214 w 5580355"/>
              <a:gd name="connsiteY584" fmla="*/ 2098358 h 6456363"/>
              <a:gd name="connsiteX585" fmla="*/ 1350645 w 5580355"/>
              <a:gd name="connsiteY585" fmla="*/ 2159529 h 6456363"/>
              <a:gd name="connsiteX586" fmla="*/ 1417849 w 5580355"/>
              <a:gd name="connsiteY586" fmla="*/ 2212446 h 6456363"/>
              <a:gd name="connsiteX587" fmla="*/ 1418167 w 5580355"/>
              <a:gd name="connsiteY587" fmla="*/ 2212446 h 6456363"/>
              <a:gd name="connsiteX588" fmla="*/ 1467062 w 5580355"/>
              <a:gd name="connsiteY588" fmla="*/ 2159529 h 6456363"/>
              <a:gd name="connsiteX589" fmla="*/ 1417214 w 5580355"/>
              <a:gd name="connsiteY589" fmla="*/ 2098358 h 6456363"/>
              <a:gd name="connsiteX590" fmla="*/ 637675 w 5580355"/>
              <a:gd name="connsiteY590" fmla="*/ 1899923 h 6456363"/>
              <a:gd name="connsiteX591" fmla="*/ 681249 w 5580355"/>
              <a:gd name="connsiteY591" fmla="*/ 1907646 h 6456363"/>
              <a:gd name="connsiteX592" fmla="*/ 718502 w 5580355"/>
              <a:gd name="connsiteY592" fmla="*/ 1930506 h 6456363"/>
              <a:gd name="connsiteX593" fmla="*/ 743584 w 5580355"/>
              <a:gd name="connsiteY593" fmla="*/ 2052108 h 6456363"/>
              <a:gd name="connsiteX594" fmla="*/ 718502 w 5580355"/>
              <a:gd name="connsiteY594" fmla="*/ 2087774 h 6456363"/>
              <a:gd name="connsiteX595" fmla="*/ 681330 w 5580355"/>
              <a:gd name="connsiteY595" fmla="*/ 2110812 h 6456363"/>
              <a:gd name="connsiteX596" fmla="*/ 638193 w 5580355"/>
              <a:gd name="connsiteY596" fmla="*/ 2117178 h 6456363"/>
              <a:gd name="connsiteX597" fmla="*/ 596066 w 5580355"/>
              <a:gd name="connsiteY597" fmla="*/ 2108458 h 6456363"/>
              <a:gd name="connsiteX598" fmla="*/ 529061 w 5580355"/>
              <a:gd name="connsiteY598" fmla="*/ 2008611 h 6456363"/>
              <a:gd name="connsiteX599" fmla="*/ 536755 w 5580355"/>
              <a:gd name="connsiteY599" fmla="*/ 1970574 h 6456363"/>
              <a:gd name="connsiteX600" fmla="*/ 637675 w 5580355"/>
              <a:gd name="connsiteY600" fmla="*/ 1899923 h 6456363"/>
              <a:gd name="connsiteX601" fmla="*/ 954246 w 5580355"/>
              <a:gd name="connsiteY601" fmla="*/ 1865630 h 6456363"/>
              <a:gd name="connsiteX602" fmla="*/ 1097142 w 5580355"/>
              <a:gd name="connsiteY602" fmla="*/ 2007214 h 6456363"/>
              <a:gd name="connsiteX603" fmla="*/ 955569 w 5580355"/>
              <a:gd name="connsiteY603" fmla="*/ 2150110 h 6456363"/>
              <a:gd name="connsiteX604" fmla="*/ 901065 w 5580355"/>
              <a:gd name="connsiteY604" fmla="*/ 2139527 h 6456363"/>
              <a:gd name="connsiteX605" fmla="*/ 812673 w 5580355"/>
              <a:gd name="connsiteY605" fmla="*/ 2008537 h 6456363"/>
              <a:gd name="connsiteX606" fmla="*/ 954246 w 5580355"/>
              <a:gd name="connsiteY606" fmla="*/ 1865630 h 6456363"/>
              <a:gd name="connsiteX607" fmla="*/ 2378816 w 5580355"/>
              <a:gd name="connsiteY607" fmla="*/ 1838007 h 6456363"/>
              <a:gd name="connsiteX608" fmla="*/ 2375006 w 5580355"/>
              <a:gd name="connsiteY608" fmla="*/ 1842029 h 6456363"/>
              <a:gd name="connsiteX609" fmla="*/ 2380720 w 5580355"/>
              <a:gd name="connsiteY609" fmla="*/ 1847427 h 6456363"/>
              <a:gd name="connsiteX610" fmla="*/ 2384319 w 5580355"/>
              <a:gd name="connsiteY610" fmla="*/ 1843723 h 6456363"/>
              <a:gd name="connsiteX611" fmla="*/ 4615815 w 5580355"/>
              <a:gd name="connsiteY611" fmla="*/ 1833880 h 6456363"/>
              <a:gd name="connsiteX612" fmla="*/ 4607242 w 5580355"/>
              <a:gd name="connsiteY612" fmla="*/ 1843193 h 6456363"/>
              <a:gd name="connsiteX613" fmla="*/ 4614016 w 5580355"/>
              <a:gd name="connsiteY613" fmla="*/ 1849967 h 6456363"/>
              <a:gd name="connsiteX614" fmla="*/ 4623329 w 5580355"/>
              <a:gd name="connsiteY614" fmla="*/ 1841500 h 6456363"/>
              <a:gd name="connsiteX615" fmla="*/ 4615815 w 5580355"/>
              <a:gd name="connsiteY615" fmla="*/ 1833880 h 6456363"/>
              <a:gd name="connsiteX616" fmla="*/ 2057717 w 5580355"/>
              <a:gd name="connsiteY616" fmla="*/ 1820968 h 6456363"/>
              <a:gd name="connsiteX617" fmla="*/ 2038879 w 5580355"/>
              <a:gd name="connsiteY617" fmla="*/ 1840018 h 6456363"/>
              <a:gd name="connsiteX618" fmla="*/ 2060046 w 5580355"/>
              <a:gd name="connsiteY618" fmla="*/ 1858963 h 6456363"/>
              <a:gd name="connsiteX619" fmla="*/ 2060151 w 5580355"/>
              <a:gd name="connsiteY619" fmla="*/ 1858645 h 6456363"/>
              <a:gd name="connsiteX620" fmla="*/ 2076979 w 5580355"/>
              <a:gd name="connsiteY620" fmla="*/ 1842135 h 6456363"/>
              <a:gd name="connsiteX621" fmla="*/ 2057717 w 5580355"/>
              <a:gd name="connsiteY621" fmla="*/ 1820968 h 6456363"/>
              <a:gd name="connsiteX622" fmla="*/ 4937019 w 5580355"/>
              <a:gd name="connsiteY622" fmla="*/ 1812502 h 6456363"/>
              <a:gd name="connsiteX623" fmla="*/ 4911937 w 5580355"/>
              <a:gd name="connsiteY623" fmla="*/ 1841288 h 6456363"/>
              <a:gd name="connsiteX624" fmla="*/ 4935432 w 5580355"/>
              <a:gd name="connsiteY624" fmla="*/ 1864466 h 6456363"/>
              <a:gd name="connsiteX625" fmla="*/ 4935432 w 5580355"/>
              <a:gd name="connsiteY625" fmla="*/ 1864572 h 6456363"/>
              <a:gd name="connsiteX626" fmla="*/ 4964006 w 5580355"/>
              <a:gd name="connsiteY626" fmla="*/ 1839278 h 6456363"/>
              <a:gd name="connsiteX627" fmla="*/ 4937019 w 5580355"/>
              <a:gd name="connsiteY627" fmla="*/ 1812502 h 6456363"/>
              <a:gd name="connsiteX628" fmla="*/ 1739053 w 5580355"/>
              <a:gd name="connsiteY628" fmla="*/ 1792499 h 6456363"/>
              <a:gd name="connsiteX629" fmla="*/ 1690688 w 5580355"/>
              <a:gd name="connsiteY629" fmla="*/ 1840230 h 6456363"/>
              <a:gd name="connsiteX630" fmla="*/ 1739455 w 5580355"/>
              <a:gd name="connsiteY630" fmla="*/ 1880255 h 6456363"/>
              <a:gd name="connsiteX631" fmla="*/ 1739265 w 5580355"/>
              <a:gd name="connsiteY631" fmla="*/ 1880447 h 6456363"/>
              <a:gd name="connsiteX632" fmla="*/ 1739688 w 5580355"/>
              <a:gd name="connsiteY632" fmla="*/ 1880447 h 6456363"/>
              <a:gd name="connsiteX633" fmla="*/ 1739455 w 5580355"/>
              <a:gd name="connsiteY633" fmla="*/ 1880255 h 6456363"/>
              <a:gd name="connsiteX634" fmla="*/ 1778740 w 5580355"/>
              <a:gd name="connsiteY634" fmla="*/ 1840442 h 6456363"/>
              <a:gd name="connsiteX635" fmla="*/ 1739053 w 5580355"/>
              <a:gd name="connsiteY635" fmla="*/ 1792499 h 6456363"/>
              <a:gd name="connsiteX636" fmla="*/ 5257165 w 5580355"/>
              <a:gd name="connsiteY636" fmla="*/ 1774190 h 6456363"/>
              <a:gd name="connsiteX637" fmla="*/ 5257165 w 5580355"/>
              <a:gd name="connsiteY637" fmla="*/ 1774296 h 6456363"/>
              <a:gd name="connsiteX638" fmla="*/ 5205836 w 5580355"/>
              <a:gd name="connsiteY638" fmla="*/ 1839172 h 6456363"/>
              <a:gd name="connsiteX639" fmla="*/ 5255895 w 5580355"/>
              <a:gd name="connsiteY639" fmla="*/ 1890607 h 6456363"/>
              <a:gd name="connsiteX640" fmla="*/ 5322041 w 5580355"/>
              <a:gd name="connsiteY640" fmla="*/ 1837690 h 6456363"/>
              <a:gd name="connsiteX641" fmla="*/ 5257165 w 5580355"/>
              <a:gd name="connsiteY641" fmla="*/ 1774190 h 6456363"/>
              <a:gd name="connsiteX642" fmla="*/ 1420495 w 5580355"/>
              <a:gd name="connsiteY642" fmla="*/ 1740958 h 6456363"/>
              <a:gd name="connsiteX643" fmla="*/ 1305348 w 5580355"/>
              <a:gd name="connsiteY643" fmla="*/ 1842664 h 6456363"/>
              <a:gd name="connsiteX644" fmla="*/ 1417108 w 5580355"/>
              <a:gd name="connsiteY644" fmla="*/ 1918864 h 6456363"/>
              <a:gd name="connsiteX645" fmla="*/ 1417637 w 5580355"/>
              <a:gd name="connsiteY645" fmla="*/ 1918441 h 6456363"/>
              <a:gd name="connsiteX646" fmla="*/ 1493202 w 5580355"/>
              <a:gd name="connsiteY646" fmla="*/ 1839913 h 6456363"/>
              <a:gd name="connsiteX647" fmla="*/ 1420495 w 5580355"/>
              <a:gd name="connsiteY647" fmla="*/ 1740958 h 6456363"/>
              <a:gd name="connsiteX648" fmla="*/ 5580355 w 5580355"/>
              <a:gd name="connsiteY648" fmla="*/ 1686780 h 6456363"/>
              <a:gd name="connsiteX649" fmla="*/ 5580355 w 5580355"/>
              <a:gd name="connsiteY649" fmla="*/ 1692838 h 6456363"/>
              <a:gd name="connsiteX650" fmla="*/ 5579745 w 5580355"/>
              <a:gd name="connsiteY650" fmla="*/ 1689724 h 6456363"/>
              <a:gd name="connsiteX651" fmla="*/ 635291 w 5580355"/>
              <a:gd name="connsiteY651" fmla="*/ 1596920 h 6456363"/>
              <a:gd name="connsiteX652" fmla="*/ 672137 w 5580355"/>
              <a:gd name="connsiteY652" fmla="*/ 1603587 h 6456363"/>
              <a:gd name="connsiteX653" fmla="*/ 724958 w 5580355"/>
              <a:gd name="connsiteY653" fmla="*/ 1726036 h 6456363"/>
              <a:gd name="connsiteX654" fmla="*/ 638069 w 5580355"/>
              <a:gd name="connsiteY654" fmla="*/ 1785514 h 6456363"/>
              <a:gd name="connsiteX655" fmla="*/ 602509 w 5580355"/>
              <a:gd name="connsiteY655" fmla="*/ 1778857 h 6456363"/>
              <a:gd name="connsiteX656" fmla="*/ 549687 w 5580355"/>
              <a:gd name="connsiteY656" fmla="*/ 1656408 h 6456363"/>
              <a:gd name="connsiteX657" fmla="*/ 635291 w 5580355"/>
              <a:gd name="connsiteY657" fmla="*/ 1596920 h 6456363"/>
              <a:gd name="connsiteX658" fmla="*/ 954341 w 5580355"/>
              <a:gd name="connsiteY658" fmla="*/ 1566439 h 6456363"/>
              <a:gd name="connsiteX659" fmla="*/ 1078675 w 5580355"/>
              <a:gd name="connsiteY659" fmla="*/ 1689544 h 6456363"/>
              <a:gd name="connsiteX660" fmla="*/ 955569 w 5580355"/>
              <a:gd name="connsiteY660" fmla="*/ 1813877 h 6456363"/>
              <a:gd name="connsiteX661" fmla="*/ 867939 w 5580355"/>
              <a:gd name="connsiteY661" fmla="*/ 1778106 h 6456363"/>
              <a:gd name="connsiteX662" fmla="*/ 831236 w 5580355"/>
              <a:gd name="connsiteY662" fmla="*/ 1690772 h 6456363"/>
              <a:gd name="connsiteX663" fmla="*/ 954341 w 5580355"/>
              <a:gd name="connsiteY663" fmla="*/ 1566439 h 6456363"/>
              <a:gd name="connsiteX664" fmla="*/ 3338195 w 5580355"/>
              <a:gd name="connsiteY664" fmla="*/ 1523682 h 6456363"/>
              <a:gd name="connsiteX665" fmla="*/ 3336078 w 5580355"/>
              <a:gd name="connsiteY665" fmla="*/ 1525693 h 6456363"/>
              <a:gd name="connsiteX666" fmla="*/ 3336925 w 5580355"/>
              <a:gd name="connsiteY666" fmla="*/ 1526540 h 6456363"/>
              <a:gd name="connsiteX667" fmla="*/ 3339042 w 5580355"/>
              <a:gd name="connsiteY667" fmla="*/ 1524529 h 6456363"/>
              <a:gd name="connsiteX668" fmla="*/ 3657282 w 5580355"/>
              <a:gd name="connsiteY668" fmla="*/ 1522201 h 6456363"/>
              <a:gd name="connsiteX669" fmla="*/ 3654848 w 5580355"/>
              <a:gd name="connsiteY669" fmla="*/ 1524952 h 6456363"/>
              <a:gd name="connsiteX670" fmla="*/ 3657070 w 5580355"/>
              <a:gd name="connsiteY670" fmla="*/ 1526963 h 6456363"/>
              <a:gd name="connsiteX671" fmla="*/ 3659716 w 5580355"/>
              <a:gd name="connsiteY671" fmla="*/ 1524529 h 6456363"/>
              <a:gd name="connsiteX672" fmla="*/ 3017837 w 5580355"/>
              <a:gd name="connsiteY672" fmla="*/ 1521142 h 6456363"/>
              <a:gd name="connsiteX673" fmla="*/ 3014556 w 5580355"/>
              <a:gd name="connsiteY673" fmla="*/ 1524529 h 6456363"/>
              <a:gd name="connsiteX674" fmla="*/ 3014768 w 5580355"/>
              <a:gd name="connsiteY674" fmla="*/ 1524423 h 6456363"/>
              <a:gd name="connsiteX675" fmla="*/ 3019107 w 5580355"/>
              <a:gd name="connsiteY675" fmla="*/ 1528868 h 6456363"/>
              <a:gd name="connsiteX676" fmla="*/ 3022282 w 5580355"/>
              <a:gd name="connsiteY676" fmla="*/ 1525799 h 6456363"/>
              <a:gd name="connsiteX677" fmla="*/ 3976158 w 5580355"/>
              <a:gd name="connsiteY677" fmla="*/ 1517756 h 6456363"/>
              <a:gd name="connsiteX678" fmla="*/ 3969914 w 5580355"/>
              <a:gd name="connsiteY678" fmla="*/ 1524529 h 6456363"/>
              <a:gd name="connsiteX679" fmla="*/ 3970020 w 5580355"/>
              <a:gd name="connsiteY679" fmla="*/ 1524423 h 6456363"/>
              <a:gd name="connsiteX680" fmla="*/ 3975840 w 5580355"/>
              <a:gd name="connsiteY680" fmla="*/ 1530244 h 6456363"/>
              <a:gd name="connsiteX681" fmla="*/ 3982402 w 5580355"/>
              <a:gd name="connsiteY681" fmla="*/ 1524106 h 6456363"/>
              <a:gd name="connsiteX682" fmla="*/ 3976158 w 5580355"/>
              <a:gd name="connsiteY682" fmla="*/ 1517756 h 6456363"/>
              <a:gd name="connsiteX683" fmla="*/ 2697585 w 5580355"/>
              <a:gd name="connsiteY683" fmla="*/ 1511618 h 6456363"/>
              <a:gd name="connsiteX684" fmla="*/ 2687955 w 5580355"/>
              <a:gd name="connsiteY684" fmla="*/ 1521460 h 6456363"/>
              <a:gd name="connsiteX685" fmla="*/ 2687849 w 5580355"/>
              <a:gd name="connsiteY685" fmla="*/ 1521883 h 6456363"/>
              <a:gd name="connsiteX686" fmla="*/ 2699490 w 5580355"/>
              <a:gd name="connsiteY686" fmla="*/ 1532467 h 6456363"/>
              <a:gd name="connsiteX687" fmla="*/ 2708169 w 5580355"/>
              <a:gd name="connsiteY687" fmla="*/ 1523894 h 6456363"/>
              <a:gd name="connsiteX688" fmla="*/ 2697585 w 5580355"/>
              <a:gd name="connsiteY688" fmla="*/ 1511618 h 6456363"/>
              <a:gd name="connsiteX689" fmla="*/ 4297256 w 5580355"/>
              <a:gd name="connsiteY689" fmla="*/ 1507067 h 6456363"/>
              <a:gd name="connsiteX690" fmla="*/ 4282440 w 5580355"/>
              <a:gd name="connsiteY690" fmla="*/ 1523471 h 6456363"/>
              <a:gd name="connsiteX691" fmla="*/ 4294610 w 5580355"/>
              <a:gd name="connsiteY691" fmla="*/ 1535747 h 6456363"/>
              <a:gd name="connsiteX692" fmla="*/ 4294506 w 5580355"/>
              <a:gd name="connsiteY692" fmla="*/ 1535113 h 6456363"/>
              <a:gd name="connsiteX693" fmla="*/ 4310275 w 5580355"/>
              <a:gd name="connsiteY693" fmla="*/ 1520613 h 6456363"/>
              <a:gd name="connsiteX694" fmla="*/ 4297256 w 5580355"/>
              <a:gd name="connsiteY694" fmla="*/ 1507067 h 6456363"/>
              <a:gd name="connsiteX695" fmla="*/ 2377228 w 5580355"/>
              <a:gd name="connsiteY695" fmla="*/ 1496589 h 6456363"/>
              <a:gd name="connsiteX696" fmla="*/ 2354368 w 5580355"/>
              <a:gd name="connsiteY696" fmla="*/ 1520190 h 6456363"/>
              <a:gd name="connsiteX697" fmla="*/ 2378816 w 5580355"/>
              <a:gd name="connsiteY697" fmla="*/ 1541992 h 6456363"/>
              <a:gd name="connsiteX698" fmla="*/ 2378392 w 5580355"/>
              <a:gd name="connsiteY698" fmla="*/ 1541357 h 6456363"/>
              <a:gd name="connsiteX699" fmla="*/ 2399559 w 5580355"/>
              <a:gd name="connsiteY699" fmla="*/ 1521037 h 6456363"/>
              <a:gd name="connsiteX700" fmla="*/ 2377228 w 5580355"/>
              <a:gd name="connsiteY700" fmla="*/ 1496589 h 6456363"/>
              <a:gd name="connsiteX701" fmla="*/ 4617932 w 5580355"/>
              <a:gd name="connsiteY701" fmla="*/ 1487699 h 6456363"/>
              <a:gd name="connsiteX702" fmla="*/ 4589568 w 5580355"/>
              <a:gd name="connsiteY702" fmla="*/ 1520825 h 6456363"/>
              <a:gd name="connsiteX703" fmla="*/ 4615921 w 5580355"/>
              <a:gd name="connsiteY703" fmla="*/ 1546860 h 6456363"/>
              <a:gd name="connsiteX704" fmla="*/ 4648306 w 5580355"/>
              <a:gd name="connsiteY704" fmla="*/ 1518920 h 6456363"/>
              <a:gd name="connsiteX705" fmla="*/ 4617932 w 5580355"/>
              <a:gd name="connsiteY705" fmla="*/ 1487699 h 6456363"/>
              <a:gd name="connsiteX706" fmla="*/ 2055813 w 5580355"/>
              <a:gd name="connsiteY706" fmla="*/ 1470978 h 6456363"/>
              <a:gd name="connsiteX707" fmla="*/ 2008823 w 5580355"/>
              <a:gd name="connsiteY707" fmla="*/ 1519026 h 6456363"/>
              <a:gd name="connsiteX708" fmla="*/ 2057717 w 5580355"/>
              <a:gd name="connsiteY708" fmla="*/ 1559772 h 6456363"/>
              <a:gd name="connsiteX709" fmla="*/ 2096770 w 5580355"/>
              <a:gd name="connsiteY709" fmla="*/ 1519978 h 6456363"/>
              <a:gd name="connsiteX710" fmla="*/ 2055813 w 5580355"/>
              <a:gd name="connsiteY710" fmla="*/ 1470978 h 6456363"/>
              <a:gd name="connsiteX711" fmla="*/ 4938183 w 5580355"/>
              <a:gd name="connsiteY711" fmla="*/ 1455526 h 6456363"/>
              <a:gd name="connsiteX712" fmla="*/ 4937866 w 5580355"/>
              <a:gd name="connsiteY712" fmla="*/ 1456372 h 6456363"/>
              <a:gd name="connsiteX713" fmla="*/ 4887066 w 5580355"/>
              <a:gd name="connsiteY713" fmla="*/ 1519872 h 6456363"/>
              <a:gd name="connsiteX714" fmla="*/ 4936702 w 5580355"/>
              <a:gd name="connsiteY714" fmla="*/ 1568767 h 6456363"/>
              <a:gd name="connsiteX715" fmla="*/ 4999355 w 5580355"/>
              <a:gd name="connsiteY715" fmla="*/ 1519026 h 6456363"/>
              <a:gd name="connsiteX716" fmla="*/ 4938183 w 5580355"/>
              <a:gd name="connsiteY716" fmla="*/ 1455526 h 6456363"/>
              <a:gd name="connsiteX717" fmla="*/ 1738948 w 5580355"/>
              <a:gd name="connsiteY717" fmla="*/ 1427163 h 6456363"/>
              <a:gd name="connsiteX718" fmla="*/ 1646343 w 5580355"/>
              <a:gd name="connsiteY718" fmla="*/ 1520190 h 6456363"/>
              <a:gd name="connsiteX719" fmla="*/ 1737995 w 5580355"/>
              <a:gd name="connsiteY719" fmla="*/ 1588982 h 6456363"/>
              <a:gd name="connsiteX720" fmla="*/ 1738101 w 5580355"/>
              <a:gd name="connsiteY720" fmla="*/ 1588982 h 6456363"/>
              <a:gd name="connsiteX721" fmla="*/ 1807950 w 5580355"/>
              <a:gd name="connsiteY721" fmla="*/ 1519132 h 6456363"/>
              <a:gd name="connsiteX722" fmla="*/ 1738948 w 5580355"/>
              <a:gd name="connsiteY722" fmla="*/ 1427163 h 6456363"/>
              <a:gd name="connsiteX723" fmla="*/ 968359 w 5580355"/>
              <a:gd name="connsiteY723" fmla="*/ 1267634 h 6456363"/>
              <a:gd name="connsiteX724" fmla="*/ 1005840 w 5580355"/>
              <a:gd name="connsiteY724" fmla="*/ 1279313 h 6456363"/>
              <a:gd name="connsiteX725" fmla="*/ 1058756 w 5580355"/>
              <a:gd name="connsiteY725" fmla="*/ 1398482 h 6456363"/>
              <a:gd name="connsiteX726" fmla="*/ 956098 w 5580355"/>
              <a:gd name="connsiteY726" fmla="*/ 1478703 h 6456363"/>
              <a:gd name="connsiteX727" fmla="*/ 956416 w 5580355"/>
              <a:gd name="connsiteY727" fmla="*/ 1478809 h 6456363"/>
              <a:gd name="connsiteX728" fmla="*/ 858414 w 5580355"/>
              <a:gd name="connsiteY728" fmla="*/ 1413404 h 6456363"/>
              <a:gd name="connsiteX729" fmla="*/ 868256 w 5580355"/>
              <a:gd name="connsiteY729" fmla="*/ 1313921 h 6456363"/>
              <a:gd name="connsiteX730" fmla="*/ 968359 w 5580355"/>
              <a:gd name="connsiteY730" fmla="*/ 1267634 h 6456363"/>
              <a:gd name="connsiteX731" fmla="*/ 1265639 w 5580355"/>
              <a:gd name="connsiteY731" fmla="*/ 1241647 h 6456363"/>
              <a:gd name="connsiteX732" fmla="*/ 1400365 w 5580355"/>
              <a:gd name="connsiteY732" fmla="*/ 1368425 h 6456363"/>
              <a:gd name="connsiteX733" fmla="*/ 1273598 w 5580355"/>
              <a:gd name="connsiteY733" fmla="*/ 1503151 h 6456363"/>
              <a:gd name="connsiteX734" fmla="*/ 1273598 w 5580355"/>
              <a:gd name="connsiteY734" fmla="*/ 1503045 h 6456363"/>
              <a:gd name="connsiteX735" fmla="*/ 1222375 w 5580355"/>
              <a:gd name="connsiteY735" fmla="*/ 1494261 h 6456363"/>
              <a:gd name="connsiteX736" fmla="*/ 1178666 w 5580355"/>
              <a:gd name="connsiteY736" fmla="*/ 1466215 h 6456363"/>
              <a:gd name="connsiteX737" fmla="*/ 1175734 w 5580355"/>
              <a:gd name="connsiteY737" fmla="*/ 1463283 h 6456363"/>
              <a:gd name="connsiteX738" fmla="*/ 1178666 w 5580355"/>
              <a:gd name="connsiteY738" fmla="*/ 1278467 h 6456363"/>
              <a:gd name="connsiteX739" fmla="*/ 1222375 w 5580355"/>
              <a:gd name="connsiteY739" fmla="*/ 1250421 h 6456363"/>
              <a:gd name="connsiteX740" fmla="*/ 1265639 w 5580355"/>
              <a:gd name="connsiteY740" fmla="*/ 1241647 h 6456363"/>
              <a:gd name="connsiteX741" fmla="*/ 5410306 w 5580355"/>
              <a:gd name="connsiteY741" fmla="*/ 1224598 h 6456363"/>
              <a:gd name="connsiteX742" fmla="*/ 5472748 w 5580355"/>
              <a:gd name="connsiteY742" fmla="*/ 1242060 h 6456363"/>
              <a:gd name="connsiteX743" fmla="*/ 5521643 w 5580355"/>
              <a:gd name="connsiteY743" fmla="*/ 1284393 h 6456363"/>
              <a:gd name="connsiteX744" fmla="*/ 5550747 w 5580355"/>
              <a:gd name="connsiteY744" fmla="*/ 1372108 h 6456363"/>
              <a:gd name="connsiteX745" fmla="*/ 5403004 w 5580355"/>
              <a:gd name="connsiteY745" fmla="*/ 1520719 h 6456363"/>
              <a:gd name="connsiteX746" fmla="*/ 5403638 w 5580355"/>
              <a:gd name="connsiteY746" fmla="*/ 1521566 h 6456363"/>
              <a:gd name="connsiteX747" fmla="*/ 5348287 w 5580355"/>
              <a:gd name="connsiteY747" fmla="*/ 1510263 h 6456363"/>
              <a:gd name="connsiteX748" fmla="*/ 5267113 w 5580355"/>
              <a:gd name="connsiteY748" fmla="*/ 1314979 h 6456363"/>
              <a:gd name="connsiteX749" fmla="*/ 5298863 w 5580355"/>
              <a:gd name="connsiteY749" fmla="*/ 1266931 h 6456363"/>
              <a:gd name="connsiteX750" fmla="*/ 5346806 w 5580355"/>
              <a:gd name="connsiteY750" fmla="*/ 1235181 h 6456363"/>
              <a:gd name="connsiteX751" fmla="*/ 5410306 w 5580355"/>
              <a:gd name="connsiteY751" fmla="*/ 1224598 h 6456363"/>
              <a:gd name="connsiteX752" fmla="*/ 3338089 w 5580355"/>
              <a:gd name="connsiteY752" fmla="*/ 1174009 h 6456363"/>
              <a:gd name="connsiteX753" fmla="*/ 3314382 w 5580355"/>
              <a:gd name="connsiteY753" fmla="*/ 1200362 h 6456363"/>
              <a:gd name="connsiteX754" fmla="*/ 3338195 w 5580355"/>
              <a:gd name="connsiteY754" fmla="*/ 1221528 h 6456363"/>
              <a:gd name="connsiteX755" fmla="*/ 3338301 w 5580355"/>
              <a:gd name="connsiteY755" fmla="*/ 1221528 h 6456363"/>
              <a:gd name="connsiteX756" fmla="*/ 3361796 w 5580355"/>
              <a:gd name="connsiteY756" fmla="*/ 1200362 h 6456363"/>
              <a:gd name="connsiteX757" fmla="*/ 3338089 w 5580355"/>
              <a:gd name="connsiteY757" fmla="*/ 1174009 h 6456363"/>
              <a:gd name="connsiteX758" fmla="*/ 3656542 w 5580355"/>
              <a:gd name="connsiteY758" fmla="*/ 1172633 h 6456363"/>
              <a:gd name="connsiteX759" fmla="*/ 3632094 w 5580355"/>
              <a:gd name="connsiteY759" fmla="*/ 1200150 h 6456363"/>
              <a:gd name="connsiteX760" fmla="*/ 3657494 w 5580355"/>
              <a:gd name="connsiteY760" fmla="*/ 1223327 h 6456363"/>
              <a:gd name="connsiteX761" fmla="*/ 3657918 w 5580355"/>
              <a:gd name="connsiteY761" fmla="*/ 1223010 h 6456363"/>
              <a:gd name="connsiteX762" fmla="*/ 3682365 w 5580355"/>
              <a:gd name="connsiteY762" fmla="*/ 1200891 h 6456363"/>
              <a:gd name="connsiteX763" fmla="*/ 3656542 w 5580355"/>
              <a:gd name="connsiteY763" fmla="*/ 1172633 h 6456363"/>
              <a:gd name="connsiteX764" fmla="*/ 3016144 w 5580355"/>
              <a:gd name="connsiteY764" fmla="*/ 1168400 h 6456363"/>
              <a:gd name="connsiteX765" fmla="*/ 2988098 w 5580355"/>
              <a:gd name="connsiteY765" fmla="*/ 1198986 h 6456363"/>
              <a:gd name="connsiteX766" fmla="*/ 3017520 w 5580355"/>
              <a:gd name="connsiteY766" fmla="*/ 1224703 h 6456363"/>
              <a:gd name="connsiteX767" fmla="*/ 3017731 w 5580355"/>
              <a:gd name="connsiteY767" fmla="*/ 1224703 h 6456363"/>
              <a:gd name="connsiteX768" fmla="*/ 3044084 w 5580355"/>
              <a:gd name="connsiteY768" fmla="*/ 1200150 h 6456363"/>
              <a:gd name="connsiteX769" fmla="*/ 3016144 w 5580355"/>
              <a:gd name="connsiteY769" fmla="*/ 1168400 h 6456363"/>
              <a:gd name="connsiteX770" fmla="*/ 3977322 w 5580355"/>
              <a:gd name="connsiteY770" fmla="*/ 1165437 h 6456363"/>
              <a:gd name="connsiteX771" fmla="*/ 3946525 w 5580355"/>
              <a:gd name="connsiteY771" fmla="*/ 1200891 h 6456363"/>
              <a:gd name="connsiteX772" fmla="*/ 3975946 w 5580355"/>
              <a:gd name="connsiteY772" fmla="*/ 1228196 h 6456363"/>
              <a:gd name="connsiteX773" fmla="*/ 3976688 w 5580355"/>
              <a:gd name="connsiteY773" fmla="*/ 1228302 h 6456363"/>
              <a:gd name="connsiteX774" fmla="*/ 4009072 w 5580355"/>
              <a:gd name="connsiteY774" fmla="*/ 1199727 h 6456363"/>
              <a:gd name="connsiteX775" fmla="*/ 3977322 w 5580355"/>
              <a:gd name="connsiteY775" fmla="*/ 1165437 h 6456363"/>
              <a:gd name="connsiteX776" fmla="*/ 2698326 w 5580355"/>
              <a:gd name="connsiteY776" fmla="*/ 1154113 h 6456363"/>
              <a:gd name="connsiteX777" fmla="*/ 2657898 w 5580355"/>
              <a:gd name="connsiteY777" fmla="*/ 1198562 h 6456363"/>
              <a:gd name="connsiteX778" fmla="*/ 2697585 w 5580355"/>
              <a:gd name="connsiteY778" fmla="*/ 1232535 h 6456363"/>
              <a:gd name="connsiteX779" fmla="*/ 2697797 w 5580355"/>
              <a:gd name="connsiteY779" fmla="*/ 1232429 h 6456363"/>
              <a:gd name="connsiteX780" fmla="*/ 2735051 w 5580355"/>
              <a:gd name="connsiteY780" fmla="*/ 1197928 h 6456363"/>
              <a:gd name="connsiteX781" fmla="*/ 2698326 w 5580355"/>
              <a:gd name="connsiteY781" fmla="*/ 1154113 h 6456363"/>
              <a:gd name="connsiteX782" fmla="*/ 4297786 w 5580355"/>
              <a:gd name="connsiteY782" fmla="*/ 1148821 h 6456363"/>
              <a:gd name="connsiteX783" fmla="*/ 4297680 w 5580355"/>
              <a:gd name="connsiteY783" fmla="*/ 1148927 h 6456363"/>
              <a:gd name="connsiteX784" fmla="*/ 4297691 w 5580355"/>
              <a:gd name="connsiteY784" fmla="*/ 1148939 h 6456363"/>
              <a:gd name="connsiteX785" fmla="*/ 4256616 w 5580355"/>
              <a:gd name="connsiteY785" fmla="*/ 1199515 h 6456363"/>
              <a:gd name="connsiteX786" fmla="*/ 4297468 w 5580355"/>
              <a:gd name="connsiteY786" fmla="*/ 1238038 h 6456363"/>
              <a:gd name="connsiteX787" fmla="*/ 4343929 w 5580355"/>
              <a:gd name="connsiteY787" fmla="*/ 1199092 h 6456363"/>
              <a:gd name="connsiteX788" fmla="*/ 4297691 w 5580355"/>
              <a:gd name="connsiteY788" fmla="*/ 1148939 h 6456363"/>
              <a:gd name="connsiteX789" fmla="*/ 2376276 w 5580355"/>
              <a:gd name="connsiteY789" fmla="*/ 1131676 h 6456363"/>
              <a:gd name="connsiteX790" fmla="*/ 2315104 w 5580355"/>
              <a:gd name="connsiteY790" fmla="*/ 1198245 h 6456363"/>
              <a:gd name="connsiteX791" fmla="*/ 2376911 w 5580355"/>
              <a:gd name="connsiteY791" fmla="*/ 1248093 h 6456363"/>
              <a:gd name="connsiteX792" fmla="*/ 2429827 w 5580355"/>
              <a:gd name="connsiteY792" fmla="*/ 1199197 h 6456363"/>
              <a:gd name="connsiteX793" fmla="*/ 2376911 w 5580355"/>
              <a:gd name="connsiteY793" fmla="*/ 1131993 h 6456363"/>
              <a:gd name="connsiteX794" fmla="*/ 4617402 w 5580355"/>
              <a:gd name="connsiteY794" fmla="*/ 1117812 h 6456363"/>
              <a:gd name="connsiteX795" fmla="*/ 4617631 w 5580355"/>
              <a:gd name="connsiteY795" fmla="*/ 1118170 h 6456363"/>
              <a:gd name="connsiteX796" fmla="*/ 4593232 w 5580355"/>
              <a:gd name="connsiteY796" fmla="*/ 1163030 h 6456363"/>
              <a:gd name="connsiteX797" fmla="*/ 4556654 w 5580355"/>
              <a:gd name="connsiteY797" fmla="*/ 1199303 h 6456363"/>
              <a:gd name="connsiteX798" fmla="*/ 4617826 w 5580355"/>
              <a:gd name="connsiteY798" fmla="*/ 1257512 h 6456363"/>
              <a:gd name="connsiteX799" fmla="*/ 4692651 w 5580355"/>
              <a:gd name="connsiteY799" fmla="*/ 1199833 h 6456363"/>
              <a:gd name="connsiteX800" fmla="*/ 4647882 w 5580355"/>
              <a:gd name="connsiteY800" fmla="*/ 1165371 h 6456363"/>
              <a:gd name="connsiteX801" fmla="*/ 4617631 w 5580355"/>
              <a:gd name="connsiteY801" fmla="*/ 1118170 h 6456363"/>
              <a:gd name="connsiteX802" fmla="*/ 4617826 w 5580355"/>
              <a:gd name="connsiteY802" fmla="*/ 1117812 h 6456363"/>
              <a:gd name="connsiteX803" fmla="*/ 2060680 w 5580355"/>
              <a:gd name="connsiteY803" fmla="*/ 1088072 h 6456363"/>
              <a:gd name="connsiteX804" fmla="*/ 1958552 w 5580355"/>
              <a:gd name="connsiteY804" fmla="*/ 1201632 h 6456363"/>
              <a:gd name="connsiteX805" fmla="*/ 2056448 w 5580355"/>
              <a:gd name="connsiteY805" fmla="*/ 1274022 h 6456363"/>
              <a:gd name="connsiteX806" fmla="*/ 2056977 w 5580355"/>
              <a:gd name="connsiteY806" fmla="*/ 1273704 h 6456363"/>
              <a:gd name="connsiteX807" fmla="*/ 2136987 w 5580355"/>
              <a:gd name="connsiteY807" fmla="*/ 1198245 h 6456363"/>
              <a:gd name="connsiteX808" fmla="*/ 2060680 w 5580355"/>
              <a:gd name="connsiteY808" fmla="*/ 1088072 h 6456363"/>
              <a:gd name="connsiteX809" fmla="*/ 1274487 w 5580355"/>
              <a:gd name="connsiteY809" fmla="*/ 946804 h 6456363"/>
              <a:gd name="connsiteX810" fmla="*/ 1350856 w 5580355"/>
              <a:gd name="connsiteY810" fmla="*/ 978747 h 6456363"/>
              <a:gd name="connsiteX811" fmla="*/ 1382638 w 5580355"/>
              <a:gd name="connsiteY811" fmla="*/ 1055084 h 6456363"/>
              <a:gd name="connsiteX812" fmla="*/ 1274656 w 5580355"/>
              <a:gd name="connsiteY812" fmla="*/ 1163637 h 6456363"/>
              <a:gd name="connsiteX813" fmla="*/ 1274127 w 5580355"/>
              <a:gd name="connsiteY813" fmla="*/ 1163955 h 6456363"/>
              <a:gd name="connsiteX814" fmla="*/ 1197398 w 5580355"/>
              <a:gd name="connsiteY814" fmla="*/ 1132205 h 6456363"/>
              <a:gd name="connsiteX815" fmla="*/ 1173797 w 5580355"/>
              <a:gd name="connsiteY815" fmla="*/ 1097174 h 6456363"/>
              <a:gd name="connsiteX816" fmla="*/ 1165542 w 5580355"/>
              <a:gd name="connsiteY816" fmla="*/ 1055582 h 6456363"/>
              <a:gd name="connsiteX817" fmla="*/ 1183852 w 5580355"/>
              <a:gd name="connsiteY817" fmla="*/ 995362 h 6456363"/>
              <a:gd name="connsiteX818" fmla="*/ 1197895 w 5580355"/>
              <a:gd name="connsiteY818" fmla="*/ 978217 h 6456363"/>
              <a:gd name="connsiteX819" fmla="*/ 1274487 w 5580355"/>
              <a:gd name="connsiteY819" fmla="*/ 946804 h 6456363"/>
              <a:gd name="connsiteX820" fmla="*/ 5403956 w 5580355"/>
              <a:gd name="connsiteY820" fmla="*/ 932286 h 6456363"/>
              <a:gd name="connsiteX821" fmla="*/ 5525241 w 5580355"/>
              <a:gd name="connsiteY821" fmla="*/ 1054629 h 6456363"/>
              <a:gd name="connsiteX822" fmla="*/ 5516245 w 5580355"/>
              <a:gd name="connsiteY822" fmla="*/ 1101196 h 6456363"/>
              <a:gd name="connsiteX823" fmla="*/ 5450205 w 5580355"/>
              <a:gd name="connsiteY823" fmla="*/ 1167024 h 6456363"/>
              <a:gd name="connsiteX824" fmla="*/ 5403638 w 5580355"/>
              <a:gd name="connsiteY824" fmla="*/ 1176232 h 6456363"/>
              <a:gd name="connsiteX825" fmla="*/ 5403956 w 5580355"/>
              <a:gd name="connsiteY825" fmla="*/ 1176338 h 6456363"/>
              <a:gd name="connsiteX826" fmla="*/ 5281930 w 5580355"/>
              <a:gd name="connsiteY826" fmla="*/ 1054312 h 6456363"/>
              <a:gd name="connsiteX827" fmla="*/ 5403956 w 5580355"/>
              <a:gd name="connsiteY827" fmla="*/ 932286 h 6456363"/>
              <a:gd name="connsiteX828" fmla="*/ 1602750 w 5580355"/>
              <a:gd name="connsiteY828" fmla="*/ 926073 h 6456363"/>
              <a:gd name="connsiteX829" fmla="*/ 1720427 w 5580355"/>
              <a:gd name="connsiteY829" fmla="*/ 1067647 h 6456363"/>
              <a:gd name="connsiteX830" fmla="*/ 1592156 w 5580355"/>
              <a:gd name="connsiteY830" fmla="*/ 1185863 h 6456363"/>
              <a:gd name="connsiteX831" fmla="*/ 1578853 w 5580355"/>
              <a:gd name="connsiteY831" fmla="*/ 1185323 h 6456363"/>
              <a:gd name="connsiteX832" fmla="*/ 1461177 w 5580355"/>
              <a:gd name="connsiteY832" fmla="*/ 1043739 h 6456363"/>
              <a:gd name="connsiteX833" fmla="*/ 1602750 w 5580355"/>
              <a:gd name="connsiteY833" fmla="*/ 926073 h 6456363"/>
              <a:gd name="connsiteX834" fmla="*/ 5086919 w 5580355"/>
              <a:gd name="connsiteY834" fmla="*/ 909007 h 6456363"/>
              <a:gd name="connsiteX835" fmla="*/ 5189855 w 5580355"/>
              <a:gd name="connsiteY835" fmla="*/ 952098 h 6456363"/>
              <a:gd name="connsiteX836" fmla="*/ 5189114 w 5580355"/>
              <a:gd name="connsiteY836" fmla="*/ 1158346 h 6456363"/>
              <a:gd name="connsiteX837" fmla="*/ 5085504 w 5580355"/>
              <a:gd name="connsiteY837" fmla="*/ 1200679 h 6456363"/>
              <a:gd name="connsiteX838" fmla="*/ 5085398 w 5580355"/>
              <a:gd name="connsiteY838" fmla="*/ 1200679 h 6456363"/>
              <a:gd name="connsiteX839" fmla="*/ 4982845 w 5580355"/>
              <a:gd name="connsiteY839" fmla="*/ 1157584 h 6456363"/>
              <a:gd name="connsiteX840" fmla="*/ 4983586 w 5580355"/>
              <a:gd name="connsiteY840" fmla="*/ 951346 h 6456363"/>
              <a:gd name="connsiteX841" fmla="*/ 5086919 w 5580355"/>
              <a:gd name="connsiteY841" fmla="*/ 909007 h 6456363"/>
              <a:gd name="connsiteX842" fmla="*/ 3337031 w 5580355"/>
              <a:gd name="connsiteY842" fmla="*/ 793432 h 6456363"/>
              <a:gd name="connsiteX843" fmla="*/ 3270144 w 5580355"/>
              <a:gd name="connsiteY843" fmla="*/ 879052 h 6456363"/>
              <a:gd name="connsiteX844" fmla="*/ 3338195 w 5580355"/>
              <a:gd name="connsiteY844" fmla="*/ 936837 h 6456363"/>
              <a:gd name="connsiteX845" fmla="*/ 3338195 w 5580355"/>
              <a:gd name="connsiteY845" fmla="*/ 936519 h 6456363"/>
              <a:gd name="connsiteX846" fmla="*/ 3404552 w 5580355"/>
              <a:gd name="connsiteY846" fmla="*/ 879793 h 6456363"/>
              <a:gd name="connsiteX847" fmla="*/ 3337031 w 5580355"/>
              <a:gd name="connsiteY847" fmla="*/ 793432 h 6456363"/>
              <a:gd name="connsiteX848" fmla="*/ 3656542 w 5580355"/>
              <a:gd name="connsiteY848" fmla="*/ 791739 h 6456363"/>
              <a:gd name="connsiteX849" fmla="*/ 3589126 w 5580355"/>
              <a:gd name="connsiteY849" fmla="*/ 879581 h 6456363"/>
              <a:gd name="connsiteX850" fmla="*/ 3656542 w 5580355"/>
              <a:gd name="connsiteY850" fmla="*/ 937577 h 6456363"/>
              <a:gd name="connsiteX851" fmla="*/ 3656648 w 5580355"/>
              <a:gd name="connsiteY851" fmla="*/ 937472 h 6456363"/>
              <a:gd name="connsiteX852" fmla="*/ 3725439 w 5580355"/>
              <a:gd name="connsiteY852" fmla="*/ 879687 h 6456363"/>
              <a:gd name="connsiteX853" fmla="*/ 3656542 w 5580355"/>
              <a:gd name="connsiteY853" fmla="*/ 791739 h 6456363"/>
              <a:gd name="connsiteX854" fmla="*/ 3017520 w 5580355"/>
              <a:gd name="connsiteY854" fmla="*/ 783696 h 6456363"/>
              <a:gd name="connsiteX855" fmla="*/ 2987992 w 5580355"/>
              <a:gd name="connsiteY855" fmla="*/ 839682 h 6456363"/>
              <a:gd name="connsiteX856" fmla="*/ 2939203 w 5580355"/>
              <a:gd name="connsiteY856" fmla="*/ 880427 h 6456363"/>
              <a:gd name="connsiteX857" fmla="*/ 3016250 w 5580355"/>
              <a:gd name="connsiteY857" fmla="*/ 942446 h 6456363"/>
              <a:gd name="connsiteX858" fmla="*/ 3016567 w 5580355"/>
              <a:gd name="connsiteY858" fmla="*/ 942975 h 6456363"/>
              <a:gd name="connsiteX859" fmla="*/ 3088534 w 5580355"/>
              <a:gd name="connsiteY859" fmla="*/ 879475 h 6456363"/>
              <a:gd name="connsiteX860" fmla="*/ 3017520 w 5580355"/>
              <a:gd name="connsiteY860" fmla="*/ 783696 h 6456363"/>
              <a:gd name="connsiteX861" fmla="*/ 3978169 w 5580355"/>
              <a:gd name="connsiteY861" fmla="*/ 774065 h 6456363"/>
              <a:gd name="connsiteX862" fmla="*/ 3904086 w 5580355"/>
              <a:gd name="connsiteY862" fmla="*/ 879898 h 6456363"/>
              <a:gd name="connsiteX863" fmla="*/ 3977428 w 5580355"/>
              <a:gd name="connsiteY863" fmla="*/ 945409 h 6456363"/>
              <a:gd name="connsiteX864" fmla="*/ 3977640 w 5580355"/>
              <a:gd name="connsiteY864" fmla="*/ 944774 h 6456363"/>
              <a:gd name="connsiteX865" fmla="*/ 4060613 w 5580355"/>
              <a:gd name="connsiteY865" fmla="*/ 879052 h 6456363"/>
              <a:gd name="connsiteX866" fmla="*/ 3978169 w 5580355"/>
              <a:gd name="connsiteY866" fmla="*/ 774065 h 6456363"/>
              <a:gd name="connsiteX867" fmla="*/ 2699173 w 5580355"/>
              <a:gd name="connsiteY867" fmla="*/ 740622 h 6456363"/>
              <a:gd name="connsiteX868" fmla="*/ 2603076 w 5580355"/>
              <a:gd name="connsiteY868" fmla="*/ 880533 h 6456363"/>
              <a:gd name="connsiteX869" fmla="*/ 2698326 w 5580355"/>
              <a:gd name="connsiteY869" fmla="*/ 954617 h 6456363"/>
              <a:gd name="connsiteX870" fmla="*/ 2699173 w 5580355"/>
              <a:gd name="connsiteY870" fmla="*/ 954828 h 6456363"/>
              <a:gd name="connsiteX871" fmla="*/ 2783840 w 5580355"/>
              <a:gd name="connsiteY871" fmla="*/ 879898 h 6456363"/>
              <a:gd name="connsiteX872" fmla="*/ 2699173 w 5580355"/>
              <a:gd name="connsiteY872" fmla="*/ 740622 h 6456363"/>
              <a:gd name="connsiteX873" fmla="*/ 1582129 w 5580355"/>
              <a:gd name="connsiteY873" fmla="*/ 633045 h 6456363"/>
              <a:gd name="connsiteX874" fmla="*/ 1666769 w 5580355"/>
              <a:gd name="connsiteY874" fmla="*/ 663681 h 6456363"/>
              <a:gd name="connsiteX875" fmla="*/ 1679765 w 5580355"/>
              <a:gd name="connsiteY875" fmla="*/ 679507 h 6456363"/>
              <a:gd name="connsiteX876" fmla="*/ 1650788 w 5580355"/>
              <a:gd name="connsiteY876" fmla="*/ 826347 h 6456363"/>
              <a:gd name="connsiteX877" fmla="*/ 1592051 w 5580355"/>
              <a:gd name="connsiteY877" fmla="*/ 844232 h 6456363"/>
              <a:gd name="connsiteX878" fmla="*/ 1591839 w 5580355"/>
              <a:gd name="connsiteY878" fmla="*/ 844232 h 6456363"/>
              <a:gd name="connsiteX879" fmla="*/ 1494049 w 5580355"/>
              <a:gd name="connsiteY879" fmla="*/ 778510 h 6456363"/>
              <a:gd name="connsiteX880" fmla="*/ 1486006 w 5580355"/>
              <a:gd name="connsiteY880" fmla="*/ 737764 h 6456363"/>
              <a:gd name="connsiteX881" fmla="*/ 1504209 w 5580355"/>
              <a:gd name="connsiteY881" fmla="*/ 679238 h 6456363"/>
              <a:gd name="connsiteX882" fmla="*/ 1551728 w 5580355"/>
              <a:gd name="connsiteY882" fmla="*/ 640503 h 6456363"/>
              <a:gd name="connsiteX883" fmla="*/ 1582129 w 5580355"/>
              <a:gd name="connsiteY883" fmla="*/ 633045 h 6456363"/>
              <a:gd name="connsiteX884" fmla="*/ 5085926 w 5580355"/>
              <a:gd name="connsiteY884" fmla="*/ 619255 h 6456363"/>
              <a:gd name="connsiteX885" fmla="*/ 5205942 w 5580355"/>
              <a:gd name="connsiteY885" fmla="*/ 736706 h 6456363"/>
              <a:gd name="connsiteX886" fmla="*/ 5197157 w 5580355"/>
              <a:gd name="connsiteY886" fmla="*/ 782743 h 6456363"/>
              <a:gd name="connsiteX887" fmla="*/ 5132069 w 5580355"/>
              <a:gd name="connsiteY887" fmla="*/ 847937 h 6456363"/>
              <a:gd name="connsiteX888" fmla="*/ 5085714 w 5580355"/>
              <a:gd name="connsiteY888" fmla="*/ 856721 h 6456363"/>
              <a:gd name="connsiteX889" fmla="*/ 5085186 w 5580355"/>
              <a:gd name="connsiteY889" fmla="*/ 856721 h 6456363"/>
              <a:gd name="connsiteX890" fmla="*/ 4968452 w 5580355"/>
              <a:gd name="connsiteY890" fmla="*/ 739278 h 6456363"/>
              <a:gd name="connsiteX891" fmla="*/ 5085926 w 5580355"/>
              <a:gd name="connsiteY891" fmla="*/ 619255 h 6456363"/>
              <a:gd name="connsiteX892" fmla="*/ 1906778 w 5580355"/>
              <a:gd name="connsiteY892" fmla="*/ 612956 h 6456363"/>
              <a:gd name="connsiteX893" fmla="*/ 1955482 w 5580355"/>
              <a:gd name="connsiteY893" fmla="*/ 622290 h 6456363"/>
              <a:gd name="connsiteX894" fmla="*/ 2023745 w 5580355"/>
              <a:gd name="connsiteY894" fmla="*/ 785177 h 6456363"/>
              <a:gd name="connsiteX895" fmla="*/ 1909551 w 5580355"/>
              <a:gd name="connsiteY895" fmla="*/ 863388 h 6456363"/>
              <a:gd name="connsiteX896" fmla="*/ 1908810 w 5580355"/>
              <a:gd name="connsiteY896" fmla="*/ 862436 h 6456363"/>
              <a:gd name="connsiteX897" fmla="*/ 1783292 w 5580355"/>
              <a:gd name="connsiteY897" fmla="*/ 736918 h 6456363"/>
              <a:gd name="connsiteX898" fmla="*/ 1792594 w 5580355"/>
              <a:gd name="connsiteY898" fmla="*/ 690550 h 6456363"/>
              <a:gd name="connsiteX899" fmla="*/ 1906778 w 5580355"/>
              <a:gd name="connsiteY899" fmla="*/ 612956 h 6456363"/>
              <a:gd name="connsiteX900" fmla="*/ 4769168 w 5580355"/>
              <a:gd name="connsiteY900" fmla="*/ 603570 h 6456363"/>
              <a:gd name="connsiteX901" fmla="*/ 4902306 w 5580355"/>
              <a:gd name="connsiteY901" fmla="*/ 737627 h 6456363"/>
              <a:gd name="connsiteX902" fmla="*/ 4768214 w 5580355"/>
              <a:gd name="connsiteY902" fmla="*/ 870691 h 6456363"/>
              <a:gd name="connsiteX903" fmla="*/ 4768214 w 5580355"/>
              <a:gd name="connsiteY903" fmla="*/ 870902 h 6456363"/>
              <a:gd name="connsiteX904" fmla="*/ 4717097 w 5580355"/>
              <a:gd name="connsiteY904" fmla="*/ 860319 h 6456363"/>
              <a:gd name="connsiteX905" fmla="*/ 4673812 w 5580355"/>
              <a:gd name="connsiteY905" fmla="*/ 831109 h 6456363"/>
              <a:gd name="connsiteX906" fmla="*/ 4635182 w 5580355"/>
              <a:gd name="connsiteY906" fmla="*/ 736632 h 6456363"/>
              <a:gd name="connsiteX907" fmla="*/ 4769168 w 5580355"/>
              <a:gd name="connsiteY907" fmla="*/ 603570 h 6456363"/>
              <a:gd name="connsiteX908" fmla="*/ 2225304 w 5580355"/>
              <a:gd name="connsiteY908" fmla="*/ 597012 h 6456363"/>
              <a:gd name="connsiteX909" fmla="*/ 2367248 w 5580355"/>
              <a:gd name="connsiteY909" fmla="*/ 737002 h 6456363"/>
              <a:gd name="connsiteX910" fmla="*/ 2227262 w 5580355"/>
              <a:gd name="connsiteY910" fmla="*/ 878946 h 6456363"/>
              <a:gd name="connsiteX911" fmla="*/ 2227262 w 5580355"/>
              <a:gd name="connsiteY911" fmla="*/ 878840 h 6456363"/>
              <a:gd name="connsiteX912" fmla="*/ 2172758 w 5580355"/>
              <a:gd name="connsiteY912" fmla="*/ 868257 h 6456363"/>
              <a:gd name="connsiteX913" fmla="*/ 2126403 w 5580355"/>
              <a:gd name="connsiteY913" fmla="*/ 837459 h 6456363"/>
              <a:gd name="connsiteX914" fmla="*/ 2085319 w 5580355"/>
              <a:gd name="connsiteY914" fmla="*/ 738960 h 6456363"/>
              <a:gd name="connsiteX915" fmla="*/ 2225304 w 5580355"/>
              <a:gd name="connsiteY915" fmla="*/ 597012 h 6456363"/>
              <a:gd name="connsiteX916" fmla="*/ 3496125 w 5580355"/>
              <a:gd name="connsiteY916" fmla="*/ 567024 h 6456363"/>
              <a:gd name="connsiteX917" fmla="*/ 3615055 w 5580355"/>
              <a:gd name="connsiteY917" fmla="*/ 616056 h 6456363"/>
              <a:gd name="connsiteX918" fmla="*/ 3656436 w 5580355"/>
              <a:gd name="connsiteY918" fmla="*/ 681990 h 6456363"/>
              <a:gd name="connsiteX919" fmla="*/ 3777192 w 5580355"/>
              <a:gd name="connsiteY919" fmla="*/ 573630 h 6456363"/>
              <a:gd name="connsiteX920" fmla="*/ 3978169 w 5580355"/>
              <a:gd name="connsiteY920" fmla="*/ 699452 h 6456363"/>
              <a:gd name="connsiteX921" fmla="*/ 4008120 w 5580355"/>
              <a:gd name="connsiteY921" fmla="*/ 638085 h 6456363"/>
              <a:gd name="connsiteX922" fmla="*/ 4230476 w 5580355"/>
              <a:gd name="connsiteY922" fmla="*/ 612775 h 6456363"/>
              <a:gd name="connsiteX923" fmla="*/ 4273655 w 5580355"/>
              <a:gd name="connsiteY923" fmla="*/ 665554 h 6456363"/>
              <a:gd name="connsiteX924" fmla="*/ 4203912 w 5580355"/>
              <a:gd name="connsiteY924" fmla="*/ 878946 h 6456363"/>
              <a:gd name="connsiteX925" fmla="*/ 4296940 w 5580355"/>
              <a:gd name="connsiteY925" fmla="*/ 961178 h 6456363"/>
              <a:gd name="connsiteX926" fmla="*/ 4406265 w 5580355"/>
              <a:gd name="connsiteY926" fmla="*/ 881380 h 6456363"/>
              <a:gd name="connsiteX927" fmla="*/ 4304135 w 5580355"/>
              <a:gd name="connsiteY927" fmla="*/ 779293 h 6456363"/>
              <a:gd name="connsiteX928" fmla="*/ 4406265 w 5580355"/>
              <a:gd name="connsiteY928" fmla="*/ 590837 h 6456363"/>
              <a:gd name="connsiteX929" fmla="*/ 4594755 w 5580355"/>
              <a:gd name="connsiteY929" fmla="*/ 692929 h 6456363"/>
              <a:gd name="connsiteX930" fmla="*/ 4492625 w 5580355"/>
              <a:gd name="connsiteY930" fmla="*/ 881380 h 6456363"/>
              <a:gd name="connsiteX931" fmla="*/ 4568401 w 5580355"/>
              <a:gd name="connsiteY931" fmla="*/ 921597 h 6456363"/>
              <a:gd name="connsiteX932" fmla="*/ 4616556 w 5580355"/>
              <a:gd name="connsiteY932" fmla="*/ 992611 h 6456363"/>
              <a:gd name="connsiteX933" fmla="*/ 4691803 w 5580355"/>
              <a:gd name="connsiteY933" fmla="*/ 910145 h 6456363"/>
              <a:gd name="connsiteX934" fmla="*/ 4911407 w 5580355"/>
              <a:gd name="connsiteY934" fmla="*/ 979170 h 6456363"/>
              <a:gd name="connsiteX935" fmla="*/ 4842404 w 5580355"/>
              <a:gd name="connsiteY935" fmla="*/ 1198774 h 6456363"/>
              <a:gd name="connsiteX936" fmla="*/ 4937654 w 5580355"/>
              <a:gd name="connsiteY936" fmla="*/ 1289050 h 6456363"/>
              <a:gd name="connsiteX937" fmla="*/ 4989618 w 5580355"/>
              <a:gd name="connsiteY937" fmla="*/ 1232535 h 6456363"/>
              <a:gd name="connsiteX938" fmla="*/ 5061268 w 5580355"/>
              <a:gd name="connsiteY938" fmla="*/ 1204807 h 6456363"/>
              <a:gd name="connsiteX939" fmla="*/ 5104131 w 5580355"/>
              <a:gd name="connsiteY939" fmla="*/ 1204553 h 6456363"/>
              <a:gd name="connsiteX940" fmla="*/ 5251768 w 5580355"/>
              <a:gd name="connsiteY940" fmla="*/ 1393084 h 6456363"/>
              <a:gd name="connsiteX941" fmla="*/ 5169535 w 5580355"/>
              <a:gd name="connsiteY941" fmla="*/ 1517968 h 6456363"/>
              <a:gd name="connsiteX942" fmla="*/ 5256635 w 5580355"/>
              <a:gd name="connsiteY942" fmla="*/ 1605915 h 6456363"/>
              <a:gd name="connsiteX943" fmla="*/ 5309552 w 5580355"/>
              <a:gd name="connsiteY943" fmla="*/ 1549612 h 6456363"/>
              <a:gd name="connsiteX944" fmla="*/ 5428403 w 5580355"/>
              <a:gd name="connsiteY944" fmla="*/ 1523323 h 6456363"/>
              <a:gd name="connsiteX945" fmla="*/ 5569056 w 5580355"/>
              <a:gd name="connsiteY945" fmla="*/ 1715135 h 6456363"/>
              <a:gd name="connsiteX946" fmla="*/ 5540269 w 5580355"/>
              <a:gd name="connsiteY946" fmla="*/ 1786572 h 6456363"/>
              <a:gd name="connsiteX947" fmla="*/ 5482589 w 5580355"/>
              <a:gd name="connsiteY947" fmla="*/ 1837690 h 6456363"/>
              <a:gd name="connsiteX948" fmla="*/ 5576887 w 5580355"/>
              <a:gd name="connsiteY948" fmla="*/ 1939608 h 6456363"/>
              <a:gd name="connsiteX949" fmla="*/ 5580355 w 5580355"/>
              <a:gd name="connsiteY949" fmla="*/ 1935052 h 6456363"/>
              <a:gd name="connsiteX950" fmla="*/ 5580355 w 5580355"/>
              <a:gd name="connsiteY950" fmla="*/ 2080716 h 6456363"/>
              <a:gd name="connsiteX951" fmla="*/ 5577646 w 5580355"/>
              <a:gd name="connsiteY951" fmla="*/ 2077141 h 6456363"/>
              <a:gd name="connsiteX952" fmla="*/ 5578157 w 5580355"/>
              <a:gd name="connsiteY952" fmla="*/ 2076238 h 6456363"/>
              <a:gd name="connsiteX953" fmla="*/ 5577523 w 5580355"/>
              <a:gd name="connsiteY953" fmla="*/ 2076979 h 6456363"/>
              <a:gd name="connsiteX954" fmla="*/ 5577646 w 5580355"/>
              <a:gd name="connsiteY954" fmla="*/ 2077141 h 6456363"/>
              <a:gd name="connsiteX955" fmla="*/ 5551501 w 5580355"/>
              <a:gd name="connsiteY955" fmla="*/ 2123339 h 6456363"/>
              <a:gd name="connsiteX956" fmla="*/ 5512541 w 5580355"/>
              <a:gd name="connsiteY956" fmla="*/ 2160905 h 6456363"/>
              <a:gd name="connsiteX957" fmla="*/ 5577629 w 5580355"/>
              <a:gd name="connsiteY957" fmla="*/ 2231602 h 6456363"/>
              <a:gd name="connsiteX958" fmla="*/ 5580355 w 5580355"/>
              <a:gd name="connsiteY958" fmla="*/ 2228733 h 6456363"/>
              <a:gd name="connsiteX959" fmla="*/ 5580355 w 5580355"/>
              <a:gd name="connsiteY959" fmla="*/ 2424186 h 6456363"/>
              <a:gd name="connsiteX960" fmla="*/ 5577629 w 5580355"/>
              <a:gd name="connsiteY960" fmla="*/ 2421043 h 6456363"/>
              <a:gd name="connsiteX961" fmla="*/ 5529898 w 5580355"/>
              <a:gd name="connsiteY961" fmla="*/ 2478934 h 6456363"/>
              <a:gd name="connsiteX962" fmla="*/ 5577688 w 5580355"/>
              <a:gd name="connsiteY962" fmla="*/ 2531051 h 6456363"/>
              <a:gd name="connsiteX963" fmla="*/ 5577629 w 5580355"/>
              <a:gd name="connsiteY963" fmla="*/ 2531110 h 6456363"/>
              <a:gd name="connsiteX964" fmla="*/ 5577839 w 5580355"/>
              <a:gd name="connsiteY964" fmla="*/ 2531216 h 6456363"/>
              <a:gd name="connsiteX965" fmla="*/ 5577688 w 5580355"/>
              <a:gd name="connsiteY965" fmla="*/ 2531051 h 6456363"/>
              <a:gd name="connsiteX966" fmla="*/ 5580355 w 5580355"/>
              <a:gd name="connsiteY966" fmla="*/ 2528350 h 6456363"/>
              <a:gd name="connsiteX967" fmla="*/ 5580355 w 5580355"/>
              <a:gd name="connsiteY967" fmla="*/ 2758819 h 6456363"/>
              <a:gd name="connsiteX968" fmla="*/ 5577629 w 5580355"/>
              <a:gd name="connsiteY968" fmla="*/ 2756429 h 6456363"/>
              <a:gd name="connsiteX969" fmla="*/ 5539422 w 5580355"/>
              <a:gd name="connsiteY969" fmla="*/ 2800138 h 6456363"/>
              <a:gd name="connsiteX970" fmla="*/ 5576993 w 5580355"/>
              <a:gd name="connsiteY970" fmla="*/ 2840884 h 6456363"/>
              <a:gd name="connsiteX971" fmla="*/ 5577629 w 5580355"/>
              <a:gd name="connsiteY971" fmla="*/ 2840778 h 6456363"/>
              <a:gd name="connsiteX972" fmla="*/ 5580355 w 5580355"/>
              <a:gd name="connsiteY972" fmla="*/ 2838465 h 6456363"/>
              <a:gd name="connsiteX973" fmla="*/ 5580355 w 5580355"/>
              <a:gd name="connsiteY973" fmla="*/ 3084520 h 6456363"/>
              <a:gd name="connsiteX974" fmla="*/ 5577099 w 5580355"/>
              <a:gd name="connsiteY974" fmla="*/ 3081655 h 6456363"/>
              <a:gd name="connsiteX975" fmla="*/ 5543621 w 5580355"/>
              <a:gd name="connsiteY975" fmla="*/ 3118597 h 6456363"/>
              <a:gd name="connsiteX976" fmla="*/ 5543233 w 5580355"/>
              <a:gd name="connsiteY976" fmla="*/ 3118167 h 6456363"/>
              <a:gd name="connsiteX977" fmla="*/ 5543339 w 5580355"/>
              <a:gd name="connsiteY977" fmla="*/ 3118908 h 6456363"/>
              <a:gd name="connsiteX978" fmla="*/ 5543621 w 5580355"/>
              <a:gd name="connsiteY978" fmla="*/ 3118597 h 6456363"/>
              <a:gd name="connsiteX979" fmla="*/ 5577099 w 5580355"/>
              <a:gd name="connsiteY979" fmla="*/ 3155633 h 6456363"/>
              <a:gd name="connsiteX980" fmla="*/ 5580355 w 5580355"/>
              <a:gd name="connsiteY980" fmla="*/ 3152808 h 6456363"/>
              <a:gd name="connsiteX981" fmla="*/ 5580355 w 5580355"/>
              <a:gd name="connsiteY981" fmla="*/ 3405026 h 6456363"/>
              <a:gd name="connsiteX982" fmla="*/ 5576041 w 5580355"/>
              <a:gd name="connsiteY982" fmla="*/ 3401272 h 6456363"/>
              <a:gd name="connsiteX983" fmla="*/ 5576041 w 5580355"/>
              <a:gd name="connsiteY983" fmla="*/ 3401166 h 6456363"/>
              <a:gd name="connsiteX984" fmla="*/ 5541433 w 5580355"/>
              <a:gd name="connsiteY984" fmla="*/ 3439266 h 6456363"/>
              <a:gd name="connsiteX985" fmla="*/ 5575617 w 5580355"/>
              <a:gd name="connsiteY985" fmla="*/ 3478107 h 6456363"/>
              <a:gd name="connsiteX986" fmla="*/ 5580355 w 5580355"/>
              <a:gd name="connsiteY986" fmla="*/ 3473841 h 6456363"/>
              <a:gd name="connsiteX987" fmla="*/ 5580355 w 5580355"/>
              <a:gd name="connsiteY987" fmla="*/ 3716732 h 6456363"/>
              <a:gd name="connsiteX988" fmla="*/ 5577118 w 5580355"/>
              <a:gd name="connsiteY988" fmla="*/ 3714008 h 6456363"/>
              <a:gd name="connsiteX989" fmla="*/ 5577311 w 5580355"/>
              <a:gd name="connsiteY989" fmla="*/ 3713797 h 6456363"/>
              <a:gd name="connsiteX990" fmla="*/ 5576993 w 5580355"/>
              <a:gd name="connsiteY990" fmla="*/ 3713903 h 6456363"/>
              <a:gd name="connsiteX991" fmla="*/ 5577118 w 5580355"/>
              <a:gd name="connsiteY991" fmla="*/ 3714008 h 6456363"/>
              <a:gd name="connsiteX992" fmla="*/ 5537094 w 5580355"/>
              <a:gd name="connsiteY992" fmla="*/ 3757719 h 6456363"/>
              <a:gd name="connsiteX993" fmla="*/ 5579427 w 5580355"/>
              <a:gd name="connsiteY993" fmla="*/ 3807460 h 6456363"/>
              <a:gd name="connsiteX994" fmla="*/ 5580355 w 5580355"/>
              <a:gd name="connsiteY994" fmla="*/ 3806636 h 6456363"/>
              <a:gd name="connsiteX995" fmla="*/ 5580355 w 5580355"/>
              <a:gd name="connsiteY995" fmla="*/ 4020712 h 6456363"/>
              <a:gd name="connsiteX996" fmla="*/ 5578899 w 5580355"/>
              <a:gd name="connsiteY996" fmla="*/ 4019233 h 6456363"/>
              <a:gd name="connsiteX997" fmla="*/ 5578581 w 5580355"/>
              <a:gd name="connsiteY997" fmla="*/ 4019127 h 6456363"/>
              <a:gd name="connsiteX998" fmla="*/ 5524182 w 5580355"/>
              <a:gd name="connsiteY998" fmla="*/ 4079134 h 6456363"/>
              <a:gd name="connsiteX999" fmla="*/ 5577099 w 5580355"/>
              <a:gd name="connsiteY999" fmla="*/ 4144433 h 6456363"/>
              <a:gd name="connsiteX1000" fmla="*/ 5580355 w 5580355"/>
              <a:gd name="connsiteY1000" fmla="*/ 4140570 h 6456363"/>
              <a:gd name="connsiteX1001" fmla="*/ 5580355 w 5580355"/>
              <a:gd name="connsiteY1001" fmla="*/ 4320810 h 6456363"/>
              <a:gd name="connsiteX1002" fmla="*/ 5577099 w 5580355"/>
              <a:gd name="connsiteY1002" fmla="*/ 4317471 h 6456363"/>
              <a:gd name="connsiteX1003" fmla="*/ 5499524 w 5580355"/>
              <a:gd name="connsiteY1003" fmla="*/ 4399492 h 6456363"/>
              <a:gd name="connsiteX1004" fmla="*/ 5575723 w 5580355"/>
              <a:gd name="connsiteY1004" fmla="*/ 4504161 h 6456363"/>
              <a:gd name="connsiteX1005" fmla="*/ 5575617 w 5580355"/>
              <a:gd name="connsiteY1005" fmla="*/ 4503738 h 6456363"/>
              <a:gd name="connsiteX1006" fmla="*/ 5580355 w 5580355"/>
              <a:gd name="connsiteY1006" fmla="*/ 4493897 h 6456363"/>
              <a:gd name="connsiteX1007" fmla="*/ 5580355 w 5580355"/>
              <a:gd name="connsiteY1007" fmla="*/ 4601904 h 6456363"/>
              <a:gd name="connsiteX1008" fmla="*/ 5574877 w 5580355"/>
              <a:gd name="connsiteY1008" fmla="*/ 4591685 h 6456363"/>
              <a:gd name="connsiteX1009" fmla="*/ 5458460 w 5580355"/>
              <a:gd name="connsiteY1009" fmla="*/ 4716674 h 6456363"/>
              <a:gd name="connsiteX1010" fmla="*/ 5533496 w 5580355"/>
              <a:gd name="connsiteY1010" fmla="*/ 4775095 h 6456363"/>
              <a:gd name="connsiteX1011" fmla="*/ 5558049 w 5580355"/>
              <a:gd name="connsiteY1011" fmla="*/ 4902095 h 6456363"/>
              <a:gd name="connsiteX1012" fmla="*/ 5530320 w 5580355"/>
              <a:gd name="connsiteY1012" fmla="*/ 4961890 h 6456363"/>
              <a:gd name="connsiteX1013" fmla="*/ 5417713 w 5580355"/>
              <a:gd name="connsiteY1013" fmla="*/ 5024755 h 6456363"/>
              <a:gd name="connsiteX1014" fmla="*/ 5352309 w 5580355"/>
              <a:gd name="connsiteY1014" fmla="*/ 5017135 h 6456363"/>
              <a:gd name="connsiteX1015" fmla="*/ 5257059 w 5580355"/>
              <a:gd name="connsiteY1015" fmla="*/ 4929928 h 6456363"/>
              <a:gd name="connsiteX1016" fmla="*/ 5146992 w 5580355"/>
              <a:gd name="connsiteY1016" fmla="*/ 5038619 h 6456363"/>
              <a:gd name="connsiteX1017" fmla="*/ 5189537 w 5580355"/>
              <a:gd name="connsiteY1017" fmla="*/ 5065311 h 6456363"/>
              <a:gd name="connsiteX1018" fmla="*/ 5204566 w 5580355"/>
              <a:gd name="connsiteY1018" fmla="*/ 5289318 h 6456363"/>
              <a:gd name="connsiteX1019" fmla="*/ 4980517 w 5580355"/>
              <a:gd name="connsiteY1019" fmla="*/ 5304261 h 6456363"/>
              <a:gd name="connsiteX1020" fmla="*/ 4936807 w 5580355"/>
              <a:gd name="connsiteY1020" fmla="*/ 5239279 h 6456363"/>
              <a:gd name="connsiteX1021" fmla="*/ 4889288 w 5580355"/>
              <a:gd name="connsiteY1021" fmla="*/ 5313363 h 6456363"/>
              <a:gd name="connsiteX1022" fmla="*/ 4811818 w 5580355"/>
              <a:gd name="connsiteY1022" fmla="*/ 5355696 h 6456363"/>
              <a:gd name="connsiteX1023" fmla="*/ 4919557 w 5580355"/>
              <a:gd name="connsiteY1023" fmla="*/ 5499100 h 6456363"/>
              <a:gd name="connsiteX1024" fmla="*/ 4786947 w 5580355"/>
              <a:gd name="connsiteY1024" fmla="*/ 5651638 h 6456363"/>
              <a:gd name="connsiteX1025" fmla="*/ 4616450 w 5580355"/>
              <a:gd name="connsiteY1025" fmla="*/ 5520267 h 6456363"/>
              <a:gd name="connsiteX1026" fmla="*/ 4516120 w 5580355"/>
              <a:gd name="connsiteY1026" fmla="*/ 5655194 h 6456363"/>
              <a:gd name="connsiteX1027" fmla="*/ 4295880 w 5580355"/>
              <a:gd name="connsiteY1027" fmla="*/ 5567363 h 6456363"/>
              <a:gd name="connsiteX1028" fmla="*/ 4165282 w 5580355"/>
              <a:gd name="connsiteY1028" fmla="*/ 5674043 h 6456363"/>
              <a:gd name="connsiteX1029" fmla="*/ 4274609 w 5580355"/>
              <a:gd name="connsiteY1029" fmla="*/ 5783401 h 6456363"/>
              <a:gd name="connsiteX1030" fmla="*/ 4165282 w 5580355"/>
              <a:gd name="connsiteY1030" fmla="*/ 5958268 h 6456363"/>
              <a:gd name="connsiteX1031" fmla="*/ 3990445 w 5580355"/>
              <a:gd name="connsiteY1031" fmla="*/ 5848911 h 6456363"/>
              <a:gd name="connsiteX1032" fmla="*/ 4099772 w 5580355"/>
              <a:gd name="connsiteY1032" fmla="*/ 5674043 h 6456363"/>
              <a:gd name="connsiteX1033" fmla="*/ 4029922 w 5580355"/>
              <a:gd name="connsiteY1033" fmla="*/ 5644515 h 6456363"/>
              <a:gd name="connsiteX1034" fmla="*/ 3979122 w 5580355"/>
              <a:gd name="connsiteY1034" fmla="*/ 5588317 h 6456363"/>
              <a:gd name="connsiteX1035" fmla="*/ 3875934 w 5580355"/>
              <a:gd name="connsiteY1035" fmla="*/ 5676160 h 6456363"/>
              <a:gd name="connsiteX1036" fmla="*/ 3957319 w 5580355"/>
              <a:gd name="connsiteY1036" fmla="*/ 5757577 h 6456363"/>
              <a:gd name="connsiteX1037" fmla="*/ 3875934 w 5580355"/>
              <a:gd name="connsiteY1037" fmla="*/ 5961327 h 6456363"/>
              <a:gd name="connsiteX1038" fmla="*/ 3672205 w 5580355"/>
              <a:gd name="connsiteY1038" fmla="*/ 5879920 h 6456363"/>
              <a:gd name="connsiteX1039" fmla="*/ 3753590 w 5580355"/>
              <a:gd name="connsiteY1039" fmla="*/ 5676160 h 6456363"/>
              <a:gd name="connsiteX1040" fmla="*/ 3657706 w 5580355"/>
              <a:gd name="connsiteY1040" fmla="*/ 5600489 h 6456363"/>
              <a:gd name="connsiteX1041" fmla="*/ 3565842 w 5580355"/>
              <a:gd name="connsiteY1041" fmla="*/ 5676160 h 6456363"/>
              <a:gd name="connsiteX1042" fmla="*/ 3638973 w 5580355"/>
              <a:gd name="connsiteY1042" fmla="*/ 5749269 h 6456363"/>
              <a:gd name="connsiteX1043" fmla="*/ 3565842 w 5580355"/>
              <a:gd name="connsiteY1043" fmla="*/ 5959951 h 6456363"/>
              <a:gd name="connsiteX1044" fmla="*/ 3355128 w 5580355"/>
              <a:gd name="connsiteY1044" fmla="*/ 5886852 h 6456363"/>
              <a:gd name="connsiteX1045" fmla="*/ 3428259 w 5580355"/>
              <a:gd name="connsiteY1045" fmla="*/ 5676160 h 6456363"/>
              <a:gd name="connsiteX1046" fmla="*/ 3337666 w 5580355"/>
              <a:gd name="connsiteY1046" fmla="*/ 5602076 h 6456363"/>
              <a:gd name="connsiteX1047" fmla="*/ 3242416 w 5580355"/>
              <a:gd name="connsiteY1047" fmla="*/ 5677324 h 6456363"/>
              <a:gd name="connsiteX1048" fmla="*/ 3252575 w 5580355"/>
              <a:gd name="connsiteY1048" fmla="*/ 5682329 h 6456363"/>
              <a:gd name="connsiteX1049" fmla="*/ 3315123 w 5580355"/>
              <a:gd name="connsiteY1049" fmla="*/ 5891847 h 6456363"/>
              <a:gd name="connsiteX1050" fmla="*/ 3287818 w 5580355"/>
              <a:gd name="connsiteY1050" fmla="*/ 5928318 h 6456363"/>
              <a:gd name="connsiteX1051" fmla="*/ 3070542 w 5580355"/>
              <a:gd name="connsiteY1051" fmla="*/ 5927196 h 6456363"/>
              <a:gd name="connsiteX1052" fmla="*/ 3036930 w 5580355"/>
              <a:gd name="connsiteY1052" fmla="*/ 5877930 h 6456363"/>
              <a:gd name="connsiteX1053" fmla="*/ 3117744 w 5580355"/>
              <a:gd name="connsiteY1053" fmla="*/ 5677324 h 6456363"/>
              <a:gd name="connsiteX1054" fmla="*/ 3018578 w 5580355"/>
              <a:gd name="connsiteY1054" fmla="*/ 5595620 h 6456363"/>
              <a:gd name="connsiteX1055" fmla="*/ 2909887 w 5580355"/>
              <a:gd name="connsiteY1055" fmla="*/ 5676795 h 6456363"/>
              <a:gd name="connsiteX1056" fmla="*/ 3006651 w 5580355"/>
              <a:gd name="connsiteY1056" fmla="*/ 5773557 h 6456363"/>
              <a:gd name="connsiteX1057" fmla="*/ 2909887 w 5580355"/>
              <a:gd name="connsiteY1057" fmla="*/ 5966312 h 6456363"/>
              <a:gd name="connsiteX1058" fmla="*/ 2717133 w 5580355"/>
              <a:gd name="connsiteY1058" fmla="*/ 5869548 h 6456363"/>
              <a:gd name="connsiteX1059" fmla="*/ 2813896 w 5580355"/>
              <a:gd name="connsiteY1059" fmla="*/ 5676795 h 6456363"/>
              <a:gd name="connsiteX1060" fmla="*/ 2697480 w 5580355"/>
              <a:gd name="connsiteY1060" fmla="*/ 5578899 h 6456363"/>
              <a:gd name="connsiteX1061" fmla="*/ 2588228 w 5580355"/>
              <a:gd name="connsiteY1061" fmla="*/ 5667809 h 6456363"/>
              <a:gd name="connsiteX1062" fmla="*/ 2378816 w 5580355"/>
              <a:gd name="connsiteY1062" fmla="*/ 5546196 h 6456363"/>
              <a:gd name="connsiteX1063" fmla="*/ 2272135 w 5580355"/>
              <a:gd name="connsiteY1063" fmla="*/ 5653193 h 6456363"/>
              <a:gd name="connsiteX1064" fmla="*/ 2194348 w 5580355"/>
              <a:gd name="connsiteY1064" fmla="*/ 5656368 h 6456363"/>
              <a:gd name="connsiteX1065" fmla="*/ 2070100 w 5580355"/>
              <a:gd name="connsiteY1065" fmla="*/ 5481003 h 6456363"/>
              <a:gd name="connsiteX1066" fmla="*/ 2098886 w 5580355"/>
              <a:gd name="connsiteY1066" fmla="*/ 5408613 h 6456363"/>
              <a:gd name="connsiteX1067" fmla="*/ 2158682 w 5580355"/>
              <a:gd name="connsiteY1067" fmla="*/ 5358765 h 6456363"/>
              <a:gd name="connsiteX1068" fmla="*/ 2056765 w 5580355"/>
              <a:gd name="connsiteY1068" fmla="*/ 5264150 h 6456363"/>
              <a:gd name="connsiteX1069" fmla="*/ 1995466 w 5580355"/>
              <a:gd name="connsiteY1069" fmla="*/ 5327164 h 6456363"/>
              <a:gd name="connsiteX1070" fmla="*/ 1765691 w 5580355"/>
              <a:gd name="connsiteY1070" fmla="*/ 5268183 h 6456363"/>
              <a:gd name="connsiteX1071" fmla="*/ 1824672 w 5580355"/>
              <a:gd name="connsiteY1071" fmla="*/ 5038408 h 6456363"/>
              <a:gd name="connsiteX1072" fmla="*/ 1737148 w 5580355"/>
              <a:gd name="connsiteY1072" fmla="*/ 4951942 h 6456363"/>
              <a:gd name="connsiteX1073" fmla="*/ 1673235 w 5580355"/>
              <a:gd name="connsiteY1073" fmla="*/ 5014320 h 6456363"/>
              <a:gd name="connsiteX1074" fmla="*/ 1443027 w 5580355"/>
              <a:gd name="connsiteY1074" fmla="*/ 4948375 h 6456363"/>
              <a:gd name="connsiteX1075" fmla="*/ 1508971 w 5580355"/>
              <a:gd name="connsiteY1075" fmla="*/ 4718156 h 6456363"/>
              <a:gd name="connsiteX1076" fmla="*/ 1417955 w 5580355"/>
              <a:gd name="connsiteY1076" fmla="*/ 4623541 h 6456363"/>
              <a:gd name="connsiteX1077" fmla="*/ 1398788 w 5580355"/>
              <a:gd name="connsiteY1077" fmla="*/ 4652010 h 6456363"/>
              <a:gd name="connsiteX1078" fmla="*/ 1170506 w 5580355"/>
              <a:gd name="connsiteY1078" fmla="*/ 4671907 h 6456363"/>
              <a:gd name="connsiteX1079" fmla="*/ 1150620 w 5580355"/>
              <a:gd name="connsiteY1079" fmla="*/ 4443624 h 6456363"/>
              <a:gd name="connsiteX1080" fmla="*/ 1212956 w 5580355"/>
              <a:gd name="connsiteY1080" fmla="*/ 4398328 h 6456363"/>
              <a:gd name="connsiteX1081" fmla="*/ 1099502 w 5580355"/>
              <a:gd name="connsiteY1081" fmla="*/ 4273233 h 6456363"/>
              <a:gd name="connsiteX1082" fmla="*/ 997924 w 5580355"/>
              <a:gd name="connsiteY1082" fmla="*/ 4374811 h 6456363"/>
              <a:gd name="connsiteX1083" fmla="*/ 810725 w 5580355"/>
              <a:gd name="connsiteY1083" fmla="*/ 4273233 h 6456363"/>
              <a:gd name="connsiteX1084" fmla="*/ 912304 w 5580355"/>
              <a:gd name="connsiteY1084" fmla="*/ 4086035 h 6456363"/>
              <a:gd name="connsiteX1085" fmla="*/ 1099502 w 5580355"/>
              <a:gd name="connsiteY1085" fmla="*/ 4187613 h 6456363"/>
              <a:gd name="connsiteX1086" fmla="*/ 1128818 w 5580355"/>
              <a:gd name="connsiteY1086" fmla="*/ 4125489 h 6456363"/>
              <a:gd name="connsiteX1087" fmla="*/ 1179724 w 5580355"/>
              <a:gd name="connsiteY1087" fmla="*/ 4079346 h 6456363"/>
              <a:gd name="connsiteX1088" fmla="*/ 1096750 w 5580355"/>
              <a:gd name="connsiteY1088" fmla="*/ 3984096 h 6456363"/>
              <a:gd name="connsiteX1089" fmla="*/ 1044998 w 5580355"/>
              <a:gd name="connsiteY1089" fmla="*/ 4042622 h 6456363"/>
              <a:gd name="connsiteX1090" fmla="*/ 837871 w 5580355"/>
              <a:gd name="connsiteY1090" fmla="*/ 4017561 h 6456363"/>
              <a:gd name="connsiteX1091" fmla="*/ 850900 w 5580355"/>
              <a:gd name="connsiteY1091" fmla="*/ 3795078 h 6456363"/>
              <a:gd name="connsiteX1092" fmla="*/ 920220 w 5580355"/>
              <a:gd name="connsiteY1092" fmla="*/ 3758883 h 6456363"/>
              <a:gd name="connsiteX1093" fmla="*/ 787188 w 5580355"/>
              <a:gd name="connsiteY1093" fmla="*/ 3594629 h 6456363"/>
              <a:gd name="connsiteX1094" fmla="*/ 900430 w 5580355"/>
              <a:gd name="connsiteY1094" fmla="*/ 3437784 h 6456363"/>
              <a:gd name="connsiteX1095" fmla="*/ 796597 w 5580355"/>
              <a:gd name="connsiteY1095" fmla="*/ 3335189 h 6456363"/>
              <a:gd name="connsiteX1096" fmla="*/ 898525 w 5580355"/>
              <a:gd name="connsiteY1096" fmla="*/ 3118485 h 6456363"/>
              <a:gd name="connsiteX1097" fmla="*/ 793210 w 5580355"/>
              <a:gd name="connsiteY1097" fmla="*/ 3005275 h 6456363"/>
              <a:gd name="connsiteX1098" fmla="*/ 910061 w 5580355"/>
              <a:gd name="connsiteY1098" fmla="*/ 2799503 h 6456363"/>
              <a:gd name="connsiteX1099" fmla="*/ 840486 w 5580355"/>
              <a:gd name="connsiteY1099" fmla="*/ 2758239 h 6456363"/>
              <a:gd name="connsiteX1100" fmla="*/ 840739 w 5580355"/>
              <a:gd name="connsiteY1100" fmla="*/ 2528041 h 6456363"/>
              <a:gd name="connsiteX1101" fmla="*/ 877242 w 5580355"/>
              <a:gd name="connsiteY1101" fmla="*/ 2500916 h 6456363"/>
              <a:gd name="connsiteX1102" fmla="*/ 1098656 w 5580355"/>
              <a:gd name="connsiteY1102" fmla="*/ 2566035 h 6456363"/>
              <a:gd name="connsiteX1103" fmla="*/ 1174009 w 5580355"/>
              <a:gd name="connsiteY1103" fmla="*/ 2480416 h 6456363"/>
              <a:gd name="connsiteX1104" fmla="*/ 1099396 w 5580355"/>
              <a:gd name="connsiteY1104" fmla="*/ 2384108 h 6456363"/>
              <a:gd name="connsiteX1105" fmla="*/ 1054735 w 5580355"/>
              <a:gd name="connsiteY1105" fmla="*/ 2445025 h 6456363"/>
              <a:gd name="connsiteX1106" fmla="*/ 839469 w 5580355"/>
              <a:gd name="connsiteY1106" fmla="*/ 2424113 h 6456363"/>
              <a:gd name="connsiteX1107" fmla="*/ 815276 w 5580355"/>
              <a:gd name="connsiteY1107" fmla="*/ 2383420 h 6456363"/>
              <a:gd name="connsiteX1108" fmla="*/ 900430 w 5580355"/>
              <a:gd name="connsiteY1108" fmla="*/ 2184442 h 6456363"/>
              <a:gd name="connsiteX1109" fmla="*/ 1099396 w 5580355"/>
              <a:gd name="connsiteY1109" fmla="*/ 2269596 h 6456363"/>
              <a:gd name="connsiteX1110" fmla="*/ 1197292 w 5580355"/>
              <a:gd name="connsiteY1110" fmla="*/ 2159529 h 6456363"/>
              <a:gd name="connsiteX1111" fmla="*/ 1107779 w 5580355"/>
              <a:gd name="connsiteY1111" fmla="*/ 2039874 h 6456363"/>
              <a:gd name="connsiteX1112" fmla="*/ 1243012 w 5580355"/>
              <a:gd name="connsiteY1112" fmla="*/ 1842241 h 6456363"/>
              <a:gd name="connsiteX1113" fmla="*/ 1127918 w 5580355"/>
              <a:gd name="connsiteY1113" fmla="*/ 1740651 h 6456363"/>
              <a:gd name="connsiteX1114" fmla="*/ 1224460 w 5580355"/>
              <a:gd name="connsiteY1114" fmla="*/ 1544616 h 6456363"/>
              <a:gd name="connsiteX1115" fmla="*/ 1420495 w 5580355"/>
              <a:gd name="connsiteY1115" fmla="*/ 1641158 h 6456363"/>
              <a:gd name="connsiteX1116" fmla="*/ 1536911 w 5580355"/>
              <a:gd name="connsiteY1116" fmla="*/ 1520719 h 6456363"/>
              <a:gd name="connsiteX1117" fmla="*/ 1443249 w 5580355"/>
              <a:gd name="connsiteY1117" fmla="*/ 1427163 h 6456363"/>
              <a:gd name="connsiteX1118" fmla="*/ 1536753 w 5580355"/>
              <a:gd name="connsiteY1118" fmla="*/ 1224862 h 6456363"/>
              <a:gd name="connsiteX1119" fmla="*/ 1739053 w 5580355"/>
              <a:gd name="connsiteY1119" fmla="*/ 1318366 h 6456363"/>
              <a:gd name="connsiteX1120" fmla="*/ 1859174 w 5580355"/>
              <a:gd name="connsiteY1120" fmla="*/ 1201949 h 6456363"/>
              <a:gd name="connsiteX1121" fmla="*/ 1792499 w 5580355"/>
              <a:gd name="connsiteY1121" fmla="*/ 1157605 h 6456363"/>
              <a:gd name="connsiteX1122" fmla="*/ 1756907 w 5580355"/>
              <a:gd name="connsiteY1122" fmla="*/ 1086728 h 6456363"/>
              <a:gd name="connsiteX1123" fmla="*/ 1876922 w 5580355"/>
              <a:gd name="connsiteY1123" fmla="*/ 902864 h 6456363"/>
              <a:gd name="connsiteX1124" fmla="*/ 2060786 w 5580355"/>
              <a:gd name="connsiteY1124" fmla="*/ 1022879 h 6456363"/>
              <a:gd name="connsiteX1125" fmla="*/ 2148925 w 5580355"/>
              <a:gd name="connsiteY1125" fmla="*/ 906251 h 6456363"/>
              <a:gd name="connsiteX1126" fmla="*/ 2377122 w 5580355"/>
              <a:gd name="connsiteY1126" fmla="*/ 978853 h 6456363"/>
              <a:gd name="connsiteX1127" fmla="*/ 2485496 w 5580355"/>
              <a:gd name="connsiteY1127" fmla="*/ 881062 h 6456363"/>
              <a:gd name="connsiteX1128" fmla="*/ 2390425 w 5580355"/>
              <a:gd name="connsiteY1128" fmla="*/ 743479 h 6456363"/>
              <a:gd name="connsiteX1129" fmla="*/ 2539873 w 5580355"/>
              <a:gd name="connsiteY1129" fmla="*/ 583446 h 6456363"/>
              <a:gd name="connsiteX1130" fmla="*/ 2699914 w 5580355"/>
              <a:gd name="connsiteY1130" fmla="*/ 732896 h 6456363"/>
              <a:gd name="connsiteX1131" fmla="*/ 2816034 w 5580355"/>
              <a:gd name="connsiteY1131" fmla="*/ 581808 h 6456363"/>
              <a:gd name="connsiteX1132" fmla="*/ 3018578 w 5580355"/>
              <a:gd name="connsiteY1132" fmla="*/ 691198 h 6456363"/>
              <a:gd name="connsiteX1133" fmla="*/ 3078903 w 5580355"/>
              <a:gd name="connsiteY1133" fmla="*/ 603779 h 6456363"/>
              <a:gd name="connsiteX1134" fmla="*/ 3121406 w 5580355"/>
              <a:gd name="connsiteY1134" fmla="*/ 580731 h 6456363"/>
              <a:gd name="connsiteX1135" fmla="*/ 3337454 w 5580355"/>
              <a:gd name="connsiteY1135" fmla="*/ 680508 h 6456363"/>
              <a:gd name="connsiteX1136" fmla="*/ 3377353 w 5580355"/>
              <a:gd name="connsiteY1136" fmla="*/ 616440 h 6456363"/>
              <a:gd name="connsiteX1137" fmla="*/ 3496125 w 5580355"/>
              <a:gd name="connsiteY1137" fmla="*/ 567024 h 6456363"/>
              <a:gd name="connsiteX1138" fmla="*/ 3179741 w 5580355"/>
              <a:gd name="connsiteY1138" fmla="*/ 553279 h 6456363"/>
              <a:gd name="connsiteX1139" fmla="*/ 3179868 w 5580355"/>
              <a:gd name="connsiteY1139" fmla="*/ 553297 h 6456363"/>
              <a:gd name="connsiteX1140" fmla="*/ 3179656 w 5580355"/>
              <a:gd name="connsiteY1140" fmla="*/ 553297 h 6456363"/>
              <a:gd name="connsiteX1141" fmla="*/ 1890395 w 5580355"/>
              <a:gd name="connsiteY1141" fmla="*/ 326072 h 6456363"/>
              <a:gd name="connsiteX1142" fmla="*/ 1969875 w 5580355"/>
              <a:gd name="connsiteY1142" fmla="*/ 346075 h 6456363"/>
              <a:gd name="connsiteX1143" fmla="*/ 2004589 w 5580355"/>
              <a:gd name="connsiteY1143" fmla="*/ 420158 h 6456363"/>
              <a:gd name="connsiteX1144" fmla="*/ 1997392 w 5580355"/>
              <a:gd name="connsiteY1144" fmla="*/ 456565 h 6456363"/>
              <a:gd name="connsiteX1145" fmla="*/ 1976226 w 5580355"/>
              <a:gd name="connsiteY1145" fmla="*/ 487362 h 6456363"/>
              <a:gd name="connsiteX1146" fmla="*/ 1945217 w 5580355"/>
              <a:gd name="connsiteY1146" fmla="*/ 507788 h 6456363"/>
              <a:gd name="connsiteX1147" fmla="*/ 1908704 w 5580355"/>
              <a:gd name="connsiteY1147" fmla="*/ 514667 h 6456363"/>
              <a:gd name="connsiteX1148" fmla="*/ 1908916 w 5580355"/>
              <a:gd name="connsiteY1148" fmla="*/ 515408 h 6456363"/>
              <a:gd name="connsiteX1149" fmla="*/ 1872403 w 5580355"/>
              <a:gd name="connsiteY1149" fmla="*/ 508529 h 6456363"/>
              <a:gd name="connsiteX1150" fmla="*/ 1842346 w 5580355"/>
              <a:gd name="connsiteY1150" fmla="*/ 487786 h 6456363"/>
              <a:gd name="connsiteX1151" fmla="*/ 1821180 w 5580355"/>
              <a:gd name="connsiteY1151" fmla="*/ 457094 h 6456363"/>
              <a:gd name="connsiteX1152" fmla="*/ 1813666 w 5580355"/>
              <a:gd name="connsiteY1152" fmla="*/ 415713 h 6456363"/>
              <a:gd name="connsiteX1153" fmla="*/ 1890395 w 5580355"/>
              <a:gd name="connsiteY1153" fmla="*/ 326072 h 6456363"/>
              <a:gd name="connsiteX1154" fmla="*/ 4753585 w 5580355"/>
              <a:gd name="connsiteY1154" fmla="*/ 314699 h 6456363"/>
              <a:gd name="connsiteX1155" fmla="*/ 4790651 w 5580355"/>
              <a:gd name="connsiteY1155" fmla="*/ 315489 h 6456363"/>
              <a:gd name="connsiteX1156" fmla="*/ 4864524 w 5580355"/>
              <a:gd name="connsiteY1156" fmla="*/ 370793 h 6456363"/>
              <a:gd name="connsiteX1157" fmla="*/ 4819333 w 5580355"/>
              <a:gd name="connsiteY1157" fmla="*/ 514562 h 6456363"/>
              <a:gd name="connsiteX1158" fmla="*/ 4768744 w 5580355"/>
              <a:gd name="connsiteY1158" fmla="*/ 526732 h 6456363"/>
              <a:gd name="connsiteX1159" fmla="*/ 4768004 w 5580355"/>
              <a:gd name="connsiteY1159" fmla="*/ 526732 h 6456363"/>
              <a:gd name="connsiteX1160" fmla="*/ 4727575 w 5580355"/>
              <a:gd name="connsiteY1160" fmla="*/ 518477 h 6456363"/>
              <a:gd name="connsiteX1161" fmla="*/ 4693285 w 5580355"/>
              <a:gd name="connsiteY1161" fmla="*/ 495406 h 6456363"/>
              <a:gd name="connsiteX1162" fmla="*/ 4671060 w 5580355"/>
              <a:gd name="connsiteY1162" fmla="*/ 379518 h 6456363"/>
              <a:gd name="connsiteX1163" fmla="*/ 4753585 w 5580355"/>
              <a:gd name="connsiteY1163" fmla="*/ 314699 h 6456363"/>
              <a:gd name="connsiteX1164" fmla="*/ 2228661 w 5580355"/>
              <a:gd name="connsiteY1164" fmla="*/ 312434 h 6456363"/>
              <a:gd name="connsiteX1165" fmla="*/ 2308225 w 5580355"/>
              <a:gd name="connsiteY1165" fmla="*/ 351261 h 6456363"/>
              <a:gd name="connsiteX1166" fmla="*/ 2316141 w 5580355"/>
              <a:gd name="connsiteY1166" fmla="*/ 362017 h 6456363"/>
              <a:gd name="connsiteX1167" fmla="*/ 2283883 w 5580355"/>
              <a:gd name="connsiteY1167" fmla="*/ 511387 h 6456363"/>
              <a:gd name="connsiteX1168" fmla="*/ 2226204 w 5580355"/>
              <a:gd name="connsiteY1168" fmla="*/ 528637 h 6456363"/>
              <a:gd name="connsiteX1169" fmla="*/ 2226204 w 5580355"/>
              <a:gd name="connsiteY1169" fmla="*/ 529061 h 6456363"/>
              <a:gd name="connsiteX1170" fmla="*/ 2179849 w 5580355"/>
              <a:gd name="connsiteY1170" fmla="*/ 518477 h 6456363"/>
              <a:gd name="connsiteX1171" fmla="*/ 2120625 w 5580355"/>
              <a:gd name="connsiteY1171" fmla="*/ 447492 h 6456363"/>
              <a:gd name="connsiteX1172" fmla="*/ 2198158 w 5580355"/>
              <a:gd name="connsiteY1172" fmla="*/ 315807 h 6456363"/>
              <a:gd name="connsiteX1173" fmla="*/ 2228661 w 5580355"/>
              <a:gd name="connsiteY1173" fmla="*/ 312434 h 6456363"/>
              <a:gd name="connsiteX1174" fmla="*/ 4450714 w 5580355"/>
              <a:gd name="connsiteY1174" fmla="*/ 300990 h 6456363"/>
              <a:gd name="connsiteX1175" fmla="*/ 4565651 w 5580355"/>
              <a:gd name="connsiteY1175" fmla="*/ 377108 h 6456363"/>
              <a:gd name="connsiteX1176" fmla="*/ 4497599 w 5580355"/>
              <a:gd name="connsiteY1176" fmla="*/ 531601 h 6456363"/>
              <a:gd name="connsiteX1177" fmla="*/ 4450714 w 5580355"/>
              <a:gd name="connsiteY1177" fmla="*/ 539644 h 6456363"/>
              <a:gd name="connsiteX1178" fmla="*/ 4451244 w 5580355"/>
              <a:gd name="connsiteY1178" fmla="*/ 539856 h 6456363"/>
              <a:gd name="connsiteX1179" fmla="*/ 4366577 w 5580355"/>
              <a:gd name="connsiteY1179" fmla="*/ 504825 h 6456363"/>
              <a:gd name="connsiteX1180" fmla="*/ 4332287 w 5580355"/>
              <a:gd name="connsiteY1180" fmla="*/ 420158 h 6456363"/>
              <a:gd name="connsiteX1181" fmla="*/ 4340965 w 5580355"/>
              <a:gd name="connsiteY1181" fmla="*/ 374544 h 6456363"/>
              <a:gd name="connsiteX1182" fmla="*/ 4366577 w 5580355"/>
              <a:gd name="connsiteY1182" fmla="*/ 335809 h 6456363"/>
              <a:gd name="connsiteX1183" fmla="*/ 4405101 w 5580355"/>
              <a:gd name="connsiteY1183" fmla="*/ 309880 h 6456363"/>
              <a:gd name="connsiteX1184" fmla="*/ 4450714 w 5580355"/>
              <a:gd name="connsiteY1184" fmla="*/ 300990 h 6456363"/>
              <a:gd name="connsiteX1185" fmla="*/ 2549551 w 5580355"/>
              <a:gd name="connsiteY1185" fmla="*/ 300156 h 6456363"/>
              <a:gd name="connsiteX1186" fmla="*/ 2629323 w 5580355"/>
              <a:gd name="connsiteY1186" fmla="*/ 335386 h 6456363"/>
              <a:gd name="connsiteX1187" fmla="*/ 2663084 w 5580355"/>
              <a:gd name="connsiteY1187" fmla="*/ 397404 h 6456363"/>
              <a:gd name="connsiteX1188" fmla="*/ 2611438 w 5580355"/>
              <a:gd name="connsiteY1188" fmla="*/ 522287 h 6456363"/>
              <a:gd name="connsiteX1189" fmla="*/ 2543704 w 5580355"/>
              <a:gd name="connsiteY1189" fmla="*/ 542502 h 6456363"/>
              <a:gd name="connsiteX1190" fmla="*/ 2442950 w 5580355"/>
              <a:gd name="connsiteY1190" fmla="*/ 488738 h 6456363"/>
              <a:gd name="connsiteX1191" fmla="*/ 2431732 w 5580355"/>
              <a:gd name="connsiteY1191" fmla="*/ 374967 h 6456363"/>
              <a:gd name="connsiteX1192" fmla="*/ 2466763 w 5580355"/>
              <a:gd name="connsiteY1192" fmla="*/ 327554 h 6456363"/>
              <a:gd name="connsiteX1193" fmla="*/ 2549551 w 5580355"/>
              <a:gd name="connsiteY1193" fmla="*/ 300156 h 6456363"/>
              <a:gd name="connsiteX1194" fmla="*/ 4133320 w 5580355"/>
              <a:gd name="connsiteY1194" fmla="*/ 290936 h 6456363"/>
              <a:gd name="connsiteX1195" fmla="*/ 4262860 w 5580355"/>
              <a:gd name="connsiteY1195" fmla="*/ 420625 h 6456363"/>
              <a:gd name="connsiteX1196" fmla="*/ 4133214 w 5580355"/>
              <a:gd name="connsiteY1196" fmla="*/ 550228 h 6456363"/>
              <a:gd name="connsiteX1197" fmla="*/ 4041458 w 5580355"/>
              <a:gd name="connsiteY1197" fmla="*/ 512127 h 6456363"/>
              <a:gd name="connsiteX1198" fmla="*/ 4003568 w 5580355"/>
              <a:gd name="connsiteY1198" fmla="*/ 420538 h 6456363"/>
              <a:gd name="connsiteX1199" fmla="*/ 4133320 w 5580355"/>
              <a:gd name="connsiteY1199" fmla="*/ 290936 h 6456363"/>
              <a:gd name="connsiteX1200" fmla="*/ 3839422 w 5580355"/>
              <a:gd name="connsiteY1200" fmla="*/ 290407 h 6456363"/>
              <a:gd name="connsiteX1201" fmla="*/ 3863129 w 5580355"/>
              <a:gd name="connsiteY1201" fmla="*/ 297449 h 6456363"/>
              <a:gd name="connsiteX1202" fmla="*/ 3937000 w 5580355"/>
              <a:gd name="connsiteY1202" fmla="*/ 470323 h 6456363"/>
              <a:gd name="connsiteX1203" fmla="*/ 3815398 w 5580355"/>
              <a:gd name="connsiteY1203" fmla="*/ 553297 h 6456363"/>
              <a:gd name="connsiteX1204" fmla="*/ 3815714 w 5580355"/>
              <a:gd name="connsiteY1204" fmla="*/ 553826 h 6456363"/>
              <a:gd name="connsiteX1205" fmla="*/ 3764173 w 5580355"/>
              <a:gd name="connsiteY1205" fmla="*/ 544195 h 6456363"/>
              <a:gd name="connsiteX1206" fmla="*/ 3691255 w 5580355"/>
              <a:gd name="connsiteY1206" fmla="*/ 471805 h 6456363"/>
              <a:gd name="connsiteX1207" fmla="*/ 3683634 w 5580355"/>
              <a:gd name="connsiteY1207" fmla="*/ 396137 h 6456363"/>
              <a:gd name="connsiteX1208" fmla="*/ 3839422 w 5580355"/>
              <a:gd name="connsiteY1208" fmla="*/ 290407 h 6456363"/>
              <a:gd name="connsiteX1209" fmla="*/ 2849209 w 5580355"/>
              <a:gd name="connsiteY1209" fmla="*/ 290065 h 6456363"/>
              <a:gd name="connsiteX1210" fmla="*/ 2900786 w 5580355"/>
              <a:gd name="connsiteY1210" fmla="*/ 295487 h 6456363"/>
              <a:gd name="connsiteX1211" fmla="*/ 2945617 w 5580355"/>
              <a:gd name="connsiteY1211" fmla="*/ 319809 h 6456363"/>
              <a:gd name="connsiteX1212" fmla="*/ 2962593 w 5580355"/>
              <a:gd name="connsiteY1212" fmla="*/ 503872 h 6456363"/>
              <a:gd name="connsiteX1213" fmla="*/ 2860886 w 5580355"/>
              <a:gd name="connsiteY1213" fmla="*/ 550862 h 6456363"/>
              <a:gd name="connsiteX1214" fmla="*/ 2752619 w 5580355"/>
              <a:gd name="connsiteY1214" fmla="*/ 491913 h 6456363"/>
              <a:gd name="connsiteX1215" fmla="*/ 2737082 w 5580355"/>
              <a:gd name="connsiteY1215" fmla="*/ 381013 h 6456363"/>
              <a:gd name="connsiteX1216" fmla="*/ 2849209 w 5580355"/>
              <a:gd name="connsiteY1216" fmla="*/ 290065 h 6456363"/>
              <a:gd name="connsiteX1217" fmla="*/ 3179738 w 5580355"/>
              <a:gd name="connsiteY1217" fmla="*/ 287203 h 6456363"/>
              <a:gd name="connsiteX1218" fmla="*/ 3301788 w 5580355"/>
              <a:gd name="connsiteY1218" fmla="*/ 369252 h 6456363"/>
              <a:gd name="connsiteX1219" fmla="*/ 3311631 w 5580355"/>
              <a:gd name="connsiteY1219" fmla="*/ 417964 h 6456363"/>
              <a:gd name="connsiteX1220" fmla="*/ 3231531 w 5580355"/>
              <a:gd name="connsiteY1220" fmla="*/ 542142 h 6456363"/>
              <a:gd name="connsiteX1221" fmla="*/ 3179741 w 5580355"/>
              <a:gd name="connsiteY1221" fmla="*/ 553279 h 6456363"/>
              <a:gd name="connsiteX1222" fmla="*/ 3140618 w 5580355"/>
              <a:gd name="connsiteY1222" fmla="*/ 547671 h 6456363"/>
              <a:gd name="connsiteX1223" fmla="*/ 3056064 w 5580355"/>
              <a:gd name="connsiteY1223" fmla="*/ 471282 h 6456363"/>
              <a:gd name="connsiteX1224" fmla="*/ 3127914 w 5580355"/>
              <a:gd name="connsiteY1224" fmla="*/ 297405 h 6456363"/>
              <a:gd name="connsiteX1225" fmla="*/ 3179738 w 5580355"/>
              <a:gd name="connsiteY1225" fmla="*/ 287203 h 6456363"/>
              <a:gd name="connsiteX1226" fmla="*/ 3497262 w 5580355"/>
              <a:gd name="connsiteY1226" fmla="*/ 284481 h 6456363"/>
              <a:gd name="connsiteX1227" fmla="*/ 3632835 w 5580355"/>
              <a:gd name="connsiteY1227" fmla="*/ 420821 h 6456363"/>
              <a:gd name="connsiteX1228" fmla="*/ 3496522 w 5580355"/>
              <a:gd name="connsiteY1228" fmla="*/ 556472 h 6456363"/>
              <a:gd name="connsiteX1229" fmla="*/ 3400319 w 5580355"/>
              <a:gd name="connsiteY1229" fmla="*/ 516255 h 6456363"/>
              <a:gd name="connsiteX1230" fmla="*/ 3360843 w 5580355"/>
              <a:gd name="connsiteY1230" fmla="*/ 420132 h 6456363"/>
              <a:gd name="connsiteX1231" fmla="*/ 3497262 w 5580355"/>
              <a:gd name="connsiteY1231" fmla="*/ 284481 h 6456363"/>
              <a:gd name="connsiteX1232" fmla="*/ 2852227 w 5580355"/>
              <a:gd name="connsiteY1232" fmla="*/ 5357 h 6456363"/>
              <a:gd name="connsiteX1233" fmla="*/ 2880995 w 5580355"/>
              <a:gd name="connsiteY1233" fmla="*/ 6773 h 6456363"/>
              <a:gd name="connsiteX1234" fmla="*/ 2931478 w 5580355"/>
              <a:gd name="connsiteY1234" fmla="*/ 34078 h 6456363"/>
              <a:gd name="connsiteX1235" fmla="*/ 2958253 w 5580355"/>
              <a:gd name="connsiteY1235" fmla="*/ 84349 h 6456363"/>
              <a:gd name="connsiteX1236" fmla="*/ 2960020 w 5580355"/>
              <a:gd name="connsiteY1236" fmla="*/ 103796 h 6456363"/>
              <a:gd name="connsiteX1237" fmla="*/ 2861204 w 5580355"/>
              <a:gd name="connsiteY1237" fmla="*/ 200766 h 6456363"/>
              <a:gd name="connsiteX1238" fmla="*/ 2861098 w 5580355"/>
              <a:gd name="connsiteY1238" fmla="*/ 200766 h 6456363"/>
              <a:gd name="connsiteX1239" fmla="*/ 2771034 w 5580355"/>
              <a:gd name="connsiteY1239" fmla="*/ 139700 h 6456363"/>
              <a:gd name="connsiteX1240" fmla="*/ 2780241 w 5580355"/>
              <a:gd name="connsiteY1240" fmla="*/ 48577 h 6456363"/>
              <a:gd name="connsiteX1241" fmla="*/ 2824268 w 5580355"/>
              <a:gd name="connsiteY1241" fmla="*/ 12277 h 6456363"/>
              <a:gd name="connsiteX1242" fmla="*/ 2852227 w 5580355"/>
              <a:gd name="connsiteY1242" fmla="*/ 5357 h 6456363"/>
              <a:gd name="connsiteX1243" fmla="*/ 3178366 w 5580355"/>
              <a:gd name="connsiteY1243" fmla="*/ 2540 h 6456363"/>
              <a:gd name="connsiteX1244" fmla="*/ 3279140 w 5580355"/>
              <a:gd name="connsiteY1244" fmla="*/ 103073 h 6456363"/>
              <a:gd name="connsiteX1245" fmla="*/ 3178598 w 5580355"/>
              <a:gd name="connsiteY1245" fmla="*/ 203835 h 6456363"/>
              <a:gd name="connsiteX1246" fmla="*/ 3107267 w 5580355"/>
              <a:gd name="connsiteY1246" fmla="*/ 174307 h 6456363"/>
              <a:gd name="connsiteX1247" fmla="*/ 3077834 w 5580355"/>
              <a:gd name="connsiteY1247" fmla="*/ 103302 h 6456363"/>
              <a:gd name="connsiteX1248" fmla="*/ 3178366 w 5580355"/>
              <a:gd name="connsiteY1248" fmla="*/ 2540 h 6456363"/>
              <a:gd name="connsiteX1249" fmla="*/ 3821853 w 5580355"/>
              <a:gd name="connsiteY1249" fmla="*/ 2247 h 6456363"/>
              <a:gd name="connsiteX1250" fmla="*/ 3919114 w 5580355"/>
              <a:gd name="connsiteY1250" fmla="*/ 106657 h 6456363"/>
              <a:gd name="connsiteX1251" fmla="*/ 3814656 w 5580355"/>
              <a:gd name="connsiteY1251" fmla="*/ 203835 h 6456363"/>
              <a:gd name="connsiteX1252" fmla="*/ 3745759 w 5580355"/>
              <a:gd name="connsiteY1252" fmla="*/ 173143 h 6456363"/>
              <a:gd name="connsiteX1253" fmla="*/ 3717502 w 5580355"/>
              <a:gd name="connsiteY1253" fmla="*/ 99425 h 6456363"/>
              <a:gd name="connsiteX1254" fmla="*/ 3821853 w 5580355"/>
              <a:gd name="connsiteY1254" fmla="*/ 2247 h 6456363"/>
              <a:gd name="connsiteX1255" fmla="*/ 3497050 w 5580355"/>
              <a:gd name="connsiteY1255" fmla="*/ 2 h 6456363"/>
              <a:gd name="connsiteX1256" fmla="*/ 3599392 w 5580355"/>
              <a:gd name="connsiteY1256" fmla="*/ 103335 h 6456363"/>
              <a:gd name="connsiteX1257" fmla="*/ 3496098 w 5580355"/>
              <a:gd name="connsiteY1257" fmla="*/ 205740 h 6456363"/>
              <a:gd name="connsiteX1258" fmla="*/ 3496310 w 5580355"/>
              <a:gd name="connsiteY1258" fmla="*/ 205317 h 6456363"/>
              <a:gd name="connsiteX1259" fmla="*/ 3401801 w 5580355"/>
              <a:gd name="connsiteY1259" fmla="*/ 142240 h 6456363"/>
              <a:gd name="connsiteX1260" fmla="*/ 3456940 w 5580355"/>
              <a:gd name="connsiteY1260" fmla="*/ 7937 h 6456363"/>
              <a:gd name="connsiteX1261" fmla="*/ 3497050 w 5580355"/>
              <a:gd name="connsiteY1261" fmla="*/ 2 h 64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</a:cxnLst>
            <a:rect l="l" t="t" r="r" b="b"/>
            <a:pathLst>
              <a:path w="5580355" h="6456363">
                <a:moveTo>
                  <a:pt x="2328" y="6450118"/>
                </a:moveTo>
                <a:cubicBezTo>
                  <a:pt x="3598" y="6450118"/>
                  <a:pt x="4762" y="6452659"/>
                  <a:pt x="4762" y="6455093"/>
                </a:cubicBezTo>
                <a:cubicBezTo>
                  <a:pt x="4117" y="6455770"/>
                  <a:pt x="3259" y="6456225"/>
                  <a:pt x="2328" y="6456363"/>
                </a:cubicBezTo>
                <a:cubicBezTo>
                  <a:pt x="1439" y="6456204"/>
                  <a:pt x="624" y="6455759"/>
                  <a:pt x="0" y="6455093"/>
                </a:cubicBezTo>
                <a:cubicBezTo>
                  <a:pt x="0" y="6452553"/>
                  <a:pt x="1270" y="6450118"/>
                  <a:pt x="2328" y="6450118"/>
                </a:cubicBezTo>
                <a:close/>
                <a:moveTo>
                  <a:pt x="3814234" y="6017895"/>
                </a:moveTo>
                <a:lnTo>
                  <a:pt x="3814974" y="6018212"/>
                </a:lnTo>
                <a:cubicBezTo>
                  <a:pt x="3846406" y="6018033"/>
                  <a:pt x="3876568" y="6030553"/>
                  <a:pt x="3898583" y="6052926"/>
                </a:cubicBezTo>
                <a:cubicBezTo>
                  <a:pt x="3920172" y="6074823"/>
                  <a:pt x="3932343" y="6104234"/>
                  <a:pt x="3932555" y="6134947"/>
                </a:cubicBezTo>
                <a:cubicBezTo>
                  <a:pt x="3933084" y="6200289"/>
                  <a:pt x="3880484" y="6253692"/>
                  <a:pt x="3815186" y="6254221"/>
                </a:cubicBezTo>
                <a:cubicBezTo>
                  <a:pt x="3749886" y="6254739"/>
                  <a:pt x="3696441" y="6202193"/>
                  <a:pt x="3695911" y="6136852"/>
                </a:cubicBezTo>
                <a:cubicBezTo>
                  <a:pt x="3695911" y="6136429"/>
                  <a:pt x="3695911" y="6136005"/>
                  <a:pt x="3695911" y="6135582"/>
                </a:cubicBezTo>
                <a:cubicBezTo>
                  <a:pt x="3696123" y="6070410"/>
                  <a:pt x="3749040" y="6017715"/>
                  <a:pt x="3814234" y="6017895"/>
                </a:cubicBezTo>
                <a:close/>
                <a:moveTo>
                  <a:pt x="2860886" y="6017577"/>
                </a:moveTo>
                <a:cubicBezTo>
                  <a:pt x="2876582" y="6017430"/>
                  <a:pt x="2892160" y="6020372"/>
                  <a:pt x="2906712" y="6026256"/>
                </a:cubicBezTo>
                <a:cubicBezTo>
                  <a:pt x="2921286" y="6032088"/>
                  <a:pt x="2934504" y="6040840"/>
                  <a:pt x="2945553" y="6051973"/>
                </a:cubicBezTo>
                <a:cubicBezTo>
                  <a:pt x="2968085" y="6074368"/>
                  <a:pt x="2980701" y="6104869"/>
                  <a:pt x="2980584" y="6136640"/>
                </a:cubicBezTo>
                <a:cubicBezTo>
                  <a:pt x="2979261" y="6201855"/>
                  <a:pt x="2926006" y="6254020"/>
                  <a:pt x="2860781" y="6254009"/>
                </a:cubicBezTo>
                <a:cubicBezTo>
                  <a:pt x="2845826" y="6253925"/>
                  <a:pt x="2831009" y="6251004"/>
                  <a:pt x="2817135" y="6245405"/>
                </a:cubicBezTo>
                <a:cubicBezTo>
                  <a:pt x="2756429" y="6220915"/>
                  <a:pt x="2727071" y="6151838"/>
                  <a:pt x="2751561" y="6091132"/>
                </a:cubicBezTo>
                <a:cubicBezTo>
                  <a:pt x="2757371" y="6076696"/>
                  <a:pt x="2766049" y="6063594"/>
                  <a:pt x="2777066" y="6052608"/>
                </a:cubicBezTo>
                <a:cubicBezTo>
                  <a:pt x="2788010" y="6041549"/>
                  <a:pt x="2801027" y="6032776"/>
                  <a:pt x="2815378" y="6026785"/>
                </a:cubicBezTo>
                <a:cubicBezTo>
                  <a:pt x="2829740" y="6020742"/>
                  <a:pt x="2845202" y="6017715"/>
                  <a:pt x="2860781" y="6017895"/>
                </a:cubicBezTo>
                <a:close/>
                <a:moveTo>
                  <a:pt x="3496734" y="6013239"/>
                </a:moveTo>
                <a:lnTo>
                  <a:pt x="3496734" y="6013345"/>
                </a:lnTo>
                <a:cubicBezTo>
                  <a:pt x="3512291" y="6013545"/>
                  <a:pt x="3527636" y="6016699"/>
                  <a:pt x="3542029" y="6022626"/>
                </a:cubicBezTo>
                <a:cubicBezTo>
                  <a:pt x="3604789" y="6048523"/>
                  <a:pt x="3634740" y="6120416"/>
                  <a:pt x="3608811" y="6183207"/>
                </a:cubicBezTo>
                <a:cubicBezTo>
                  <a:pt x="3602672" y="6197918"/>
                  <a:pt x="3593676" y="6211263"/>
                  <a:pt x="3582353" y="6222471"/>
                </a:cubicBezTo>
                <a:cubicBezTo>
                  <a:pt x="3559280" y="6245310"/>
                  <a:pt x="3528166" y="6258063"/>
                  <a:pt x="3495674" y="6257925"/>
                </a:cubicBezTo>
                <a:cubicBezTo>
                  <a:pt x="3428153" y="6257640"/>
                  <a:pt x="3373649" y="6202638"/>
                  <a:pt x="3373861" y="6135074"/>
                </a:cubicBezTo>
                <a:cubicBezTo>
                  <a:pt x="3374178" y="6067510"/>
                  <a:pt x="3429211" y="6012953"/>
                  <a:pt x="3496734" y="6013239"/>
                </a:cubicBezTo>
                <a:close/>
                <a:moveTo>
                  <a:pt x="3179868" y="6013239"/>
                </a:moveTo>
                <a:cubicBezTo>
                  <a:pt x="3212253" y="6013239"/>
                  <a:pt x="3243368" y="6026097"/>
                  <a:pt x="3266334" y="6049010"/>
                </a:cubicBezTo>
                <a:cubicBezTo>
                  <a:pt x="3289194" y="6071891"/>
                  <a:pt x="3302105" y="6102911"/>
                  <a:pt x="3302105" y="6135264"/>
                </a:cubicBezTo>
                <a:cubicBezTo>
                  <a:pt x="3302211" y="6202712"/>
                  <a:pt x="3247496" y="6257449"/>
                  <a:pt x="3180080" y="6257502"/>
                </a:cubicBezTo>
                <a:cubicBezTo>
                  <a:pt x="3112632" y="6257565"/>
                  <a:pt x="3057896" y="6202923"/>
                  <a:pt x="3057843" y="6135476"/>
                </a:cubicBezTo>
                <a:cubicBezTo>
                  <a:pt x="3057779" y="6068029"/>
                  <a:pt x="3112421" y="6013292"/>
                  <a:pt x="3179868" y="6013239"/>
                </a:cubicBezTo>
                <a:close/>
                <a:moveTo>
                  <a:pt x="1908810" y="5704946"/>
                </a:moveTo>
                <a:cubicBezTo>
                  <a:pt x="1923901" y="5704840"/>
                  <a:pt x="1938866" y="5707719"/>
                  <a:pt x="1952836" y="5713413"/>
                </a:cubicBezTo>
                <a:cubicBezTo>
                  <a:pt x="1995360" y="5730981"/>
                  <a:pt x="2022962" y="5772605"/>
                  <a:pt x="2022581" y="5818611"/>
                </a:cubicBezTo>
                <a:cubicBezTo>
                  <a:pt x="2022581" y="5881444"/>
                  <a:pt x="1971643" y="5932382"/>
                  <a:pt x="1908810" y="5932382"/>
                </a:cubicBezTo>
                <a:cubicBezTo>
                  <a:pt x="1845977" y="5932382"/>
                  <a:pt x="1795039" y="5881444"/>
                  <a:pt x="1795039" y="5818611"/>
                </a:cubicBezTo>
                <a:cubicBezTo>
                  <a:pt x="1794954" y="5803614"/>
                  <a:pt x="1797864" y="5788756"/>
                  <a:pt x="1803612" y="5774902"/>
                </a:cubicBezTo>
                <a:cubicBezTo>
                  <a:pt x="1809379" y="5761091"/>
                  <a:pt x="1817783" y="5748539"/>
                  <a:pt x="1828376" y="5737966"/>
                </a:cubicBezTo>
                <a:cubicBezTo>
                  <a:pt x="1838886" y="5727478"/>
                  <a:pt x="1851363" y="5719170"/>
                  <a:pt x="1865101" y="5713519"/>
                </a:cubicBezTo>
                <a:cubicBezTo>
                  <a:pt x="1878965" y="5707824"/>
                  <a:pt x="1893824" y="5704914"/>
                  <a:pt x="1908810" y="5704946"/>
                </a:cubicBezTo>
                <a:close/>
                <a:moveTo>
                  <a:pt x="4768320" y="5697749"/>
                </a:moveTo>
                <a:cubicBezTo>
                  <a:pt x="4799648" y="5698913"/>
                  <a:pt x="4829386" y="5712058"/>
                  <a:pt x="4851401" y="5734473"/>
                </a:cubicBezTo>
                <a:cubicBezTo>
                  <a:pt x="4874471" y="5758148"/>
                  <a:pt x="4886854" y="5790184"/>
                  <a:pt x="4885690" y="5823204"/>
                </a:cubicBezTo>
                <a:cubicBezTo>
                  <a:pt x="4883467" y="5890260"/>
                  <a:pt x="4827376" y="5942828"/>
                  <a:pt x="4760277" y="5940605"/>
                </a:cubicBezTo>
                <a:cubicBezTo>
                  <a:pt x="4693179" y="5938393"/>
                  <a:pt x="4640686" y="5882227"/>
                  <a:pt x="4642908" y="5815161"/>
                </a:cubicBezTo>
                <a:cubicBezTo>
                  <a:pt x="4645130" y="5748095"/>
                  <a:pt x="4701222" y="5695527"/>
                  <a:pt x="4768320" y="5697749"/>
                </a:cubicBezTo>
                <a:close/>
                <a:moveTo>
                  <a:pt x="2226416" y="5688648"/>
                </a:moveTo>
                <a:cubicBezTo>
                  <a:pt x="2243455" y="5688658"/>
                  <a:pt x="2260325" y="5692035"/>
                  <a:pt x="2276052" y="5698596"/>
                </a:cubicBezTo>
                <a:cubicBezTo>
                  <a:pt x="2291852" y="5705243"/>
                  <a:pt x="2306235" y="5714873"/>
                  <a:pt x="2318385" y="5726960"/>
                </a:cubicBezTo>
                <a:cubicBezTo>
                  <a:pt x="2366412" y="5777071"/>
                  <a:pt x="2366455" y="5856108"/>
                  <a:pt x="2318490" y="5906273"/>
                </a:cubicBezTo>
                <a:cubicBezTo>
                  <a:pt x="2269003" y="5958015"/>
                  <a:pt x="2186940" y="5959856"/>
                  <a:pt x="2135188" y="5910368"/>
                </a:cubicBezTo>
                <a:cubicBezTo>
                  <a:pt x="2110983" y="5886101"/>
                  <a:pt x="2097384" y="5853240"/>
                  <a:pt x="2097341" y="5818971"/>
                </a:cubicBezTo>
                <a:cubicBezTo>
                  <a:pt x="2097256" y="5747374"/>
                  <a:pt x="2155232" y="5689262"/>
                  <a:pt x="2226839" y="5689177"/>
                </a:cubicBezTo>
                <a:close/>
                <a:moveTo>
                  <a:pt x="4450629" y="5682970"/>
                </a:moveTo>
                <a:lnTo>
                  <a:pt x="4503235" y="5692808"/>
                </a:lnTo>
                <a:cubicBezTo>
                  <a:pt x="4520010" y="5699607"/>
                  <a:pt x="4535435" y="5709740"/>
                  <a:pt x="4548506" y="5722800"/>
                </a:cubicBezTo>
                <a:cubicBezTo>
                  <a:pt x="4601739" y="5776087"/>
                  <a:pt x="4601633" y="5862468"/>
                  <a:pt x="4548400" y="5915724"/>
                </a:cubicBezTo>
                <a:cubicBezTo>
                  <a:pt x="4495059" y="5968979"/>
                  <a:pt x="4408699" y="5968958"/>
                  <a:pt x="4355464" y="5915660"/>
                </a:cubicBezTo>
                <a:cubicBezTo>
                  <a:pt x="4339589" y="5899859"/>
                  <a:pt x="4327842" y="5880418"/>
                  <a:pt x="4321174" y="5859039"/>
                </a:cubicBezTo>
                <a:cubicBezTo>
                  <a:pt x="4314507" y="5837703"/>
                  <a:pt x="4313237" y="5815055"/>
                  <a:pt x="4317471" y="5793105"/>
                </a:cubicBezTo>
                <a:cubicBezTo>
                  <a:pt x="4325938" y="5748422"/>
                  <a:pt x="4356100" y="5710894"/>
                  <a:pt x="4397904" y="5692987"/>
                </a:cubicBezTo>
                <a:close/>
                <a:moveTo>
                  <a:pt x="4449868" y="5682827"/>
                </a:moveTo>
                <a:lnTo>
                  <a:pt x="4450820" y="5682933"/>
                </a:lnTo>
                <a:lnTo>
                  <a:pt x="4450629" y="5682970"/>
                </a:lnTo>
                <a:close/>
                <a:moveTo>
                  <a:pt x="2544233" y="5676371"/>
                </a:moveTo>
                <a:cubicBezTo>
                  <a:pt x="2582100" y="5676424"/>
                  <a:pt x="2618359" y="5691674"/>
                  <a:pt x="2644881" y="5718704"/>
                </a:cubicBezTo>
                <a:cubicBezTo>
                  <a:pt x="2671498" y="5745363"/>
                  <a:pt x="2686452" y="5781495"/>
                  <a:pt x="2686441" y="5819172"/>
                </a:cubicBezTo>
                <a:cubicBezTo>
                  <a:pt x="2686431" y="5897669"/>
                  <a:pt x="2622772" y="5961295"/>
                  <a:pt x="2544276" y="5961274"/>
                </a:cubicBezTo>
                <a:cubicBezTo>
                  <a:pt x="2465779" y="5961253"/>
                  <a:pt x="2402162" y="5897605"/>
                  <a:pt x="2402173" y="5819108"/>
                </a:cubicBezTo>
                <a:cubicBezTo>
                  <a:pt x="2402194" y="5740612"/>
                  <a:pt x="2465843" y="5676985"/>
                  <a:pt x="2544339" y="5677006"/>
                </a:cubicBezTo>
                <a:close/>
                <a:moveTo>
                  <a:pt x="1591098" y="5379085"/>
                </a:moveTo>
                <a:lnTo>
                  <a:pt x="1597734" y="5379085"/>
                </a:lnTo>
                <a:cubicBezTo>
                  <a:pt x="1664684" y="5381064"/>
                  <a:pt x="1717357" y="5436944"/>
                  <a:pt x="1715389" y="5503894"/>
                </a:cubicBezTo>
                <a:cubicBezTo>
                  <a:pt x="1713410" y="5570855"/>
                  <a:pt x="1657519" y="5623529"/>
                  <a:pt x="1590569" y="5621549"/>
                </a:cubicBezTo>
                <a:cubicBezTo>
                  <a:pt x="1549887" y="5621888"/>
                  <a:pt x="1511766" y="5601769"/>
                  <a:pt x="1489075" y="5567998"/>
                </a:cubicBezTo>
                <a:cubicBezTo>
                  <a:pt x="1466659" y="5534099"/>
                  <a:pt x="1462680" y="5491237"/>
                  <a:pt x="1478491" y="5453804"/>
                </a:cubicBezTo>
                <a:cubicBezTo>
                  <a:pt x="1484661" y="5439103"/>
                  <a:pt x="1493605" y="5425736"/>
                  <a:pt x="1504844" y="5414433"/>
                </a:cubicBezTo>
                <a:cubicBezTo>
                  <a:pt x="1527778" y="5391690"/>
                  <a:pt x="1558798" y="5378979"/>
                  <a:pt x="1591098" y="5379085"/>
                </a:cubicBezTo>
                <a:close/>
                <a:moveTo>
                  <a:pt x="5084022" y="5366702"/>
                </a:moveTo>
                <a:cubicBezTo>
                  <a:pt x="5117676" y="5369571"/>
                  <a:pt x="5148898" y="5384938"/>
                  <a:pt x="5171757" y="5409777"/>
                </a:cubicBezTo>
                <a:cubicBezTo>
                  <a:pt x="5197157" y="5437463"/>
                  <a:pt x="5209752" y="5474515"/>
                  <a:pt x="5206682" y="5511948"/>
                </a:cubicBezTo>
                <a:cubicBezTo>
                  <a:pt x="5200439" y="5585915"/>
                  <a:pt x="5135351" y="5640811"/>
                  <a:pt x="5061373" y="5634567"/>
                </a:cubicBezTo>
                <a:cubicBezTo>
                  <a:pt x="4987396" y="5628323"/>
                  <a:pt x="4932574" y="5563288"/>
                  <a:pt x="4938818" y="5489321"/>
                </a:cubicBezTo>
                <a:cubicBezTo>
                  <a:pt x="4945063" y="5415355"/>
                  <a:pt x="5010045" y="5360459"/>
                  <a:pt x="5084022" y="5366702"/>
                </a:cubicBezTo>
                <a:close/>
                <a:moveTo>
                  <a:pt x="1908069" y="5360247"/>
                </a:moveTo>
                <a:cubicBezTo>
                  <a:pt x="1964923" y="5359633"/>
                  <a:pt x="2016527" y="5393415"/>
                  <a:pt x="2038699" y="5445782"/>
                </a:cubicBezTo>
                <a:cubicBezTo>
                  <a:pt x="2068904" y="5517092"/>
                  <a:pt x="2035577" y="5599388"/>
                  <a:pt x="1964266" y="5629593"/>
                </a:cubicBezTo>
                <a:cubicBezTo>
                  <a:pt x="1938793" y="5640388"/>
                  <a:pt x="1910672" y="5643341"/>
                  <a:pt x="1883516" y="5638059"/>
                </a:cubicBezTo>
                <a:cubicBezTo>
                  <a:pt x="1827910" y="5627487"/>
                  <a:pt x="1784138" y="5584466"/>
                  <a:pt x="1772602" y="5529051"/>
                </a:cubicBezTo>
                <a:cubicBezTo>
                  <a:pt x="1761130" y="5473679"/>
                  <a:pt x="1783990" y="5416825"/>
                  <a:pt x="1830599" y="5384800"/>
                </a:cubicBezTo>
                <a:cubicBezTo>
                  <a:pt x="1853448" y="5369169"/>
                  <a:pt x="1880394" y="5360628"/>
                  <a:pt x="1908069" y="5360247"/>
                </a:cubicBezTo>
                <a:close/>
                <a:moveTo>
                  <a:pt x="3336078" y="5323946"/>
                </a:moveTo>
                <a:cubicBezTo>
                  <a:pt x="3325283" y="5336244"/>
                  <a:pt x="3313112" y="5347282"/>
                  <a:pt x="3299777" y="5356860"/>
                </a:cubicBezTo>
                <a:cubicBezTo>
                  <a:pt x="3314382" y="5368989"/>
                  <a:pt x="3327083" y="5383265"/>
                  <a:pt x="3337348" y="5399193"/>
                </a:cubicBezTo>
                <a:lnTo>
                  <a:pt x="3336819" y="5399828"/>
                </a:lnTo>
                <a:cubicBezTo>
                  <a:pt x="3346979" y="5383996"/>
                  <a:pt x="3359256" y="5369740"/>
                  <a:pt x="3373543" y="5357495"/>
                </a:cubicBezTo>
                <a:cubicBezTo>
                  <a:pt x="3359785" y="5347833"/>
                  <a:pt x="3347191" y="5336572"/>
                  <a:pt x="3336078" y="5323946"/>
                </a:cubicBezTo>
                <a:close/>
                <a:moveTo>
                  <a:pt x="3657388" y="5323099"/>
                </a:moveTo>
                <a:cubicBezTo>
                  <a:pt x="3646170" y="5335916"/>
                  <a:pt x="3633364" y="5347324"/>
                  <a:pt x="3619394" y="5357072"/>
                </a:cubicBezTo>
                <a:cubicBezTo>
                  <a:pt x="3634105" y="5369613"/>
                  <a:pt x="3646911" y="5384356"/>
                  <a:pt x="3657176" y="5400781"/>
                </a:cubicBezTo>
                <a:lnTo>
                  <a:pt x="3657282" y="5400675"/>
                </a:lnTo>
                <a:cubicBezTo>
                  <a:pt x="3667759" y="5384006"/>
                  <a:pt x="3680989" y="5369200"/>
                  <a:pt x="3696335" y="5356860"/>
                </a:cubicBezTo>
                <a:cubicBezTo>
                  <a:pt x="3682047" y="5347208"/>
                  <a:pt x="3668923" y="5335874"/>
                  <a:pt x="3657388" y="5323099"/>
                </a:cubicBezTo>
                <a:close/>
                <a:moveTo>
                  <a:pt x="3017520" y="5319289"/>
                </a:moveTo>
                <a:cubicBezTo>
                  <a:pt x="3004947" y="5333757"/>
                  <a:pt x="2990416" y="5346404"/>
                  <a:pt x="2974340" y="5356860"/>
                </a:cubicBezTo>
                <a:cubicBezTo>
                  <a:pt x="2991464" y="5370238"/>
                  <a:pt x="3006090" y="5386536"/>
                  <a:pt x="3017520" y="5405014"/>
                </a:cubicBezTo>
                <a:lnTo>
                  <a:pt x="3017731" y="5404909"/>
                </a:lnTo>
                <a:cubicBezTo>
                  <a:pt x="3028452" y="5386398"/>
                  <a:pt x="3042274" y="5369857"/>
                  <a:pt x="3058583" y="5356014"/>
                </a:cubicBezTo>
                <a:cubicBezTo>
                  <a:pt x="3043375" y="5345578"/>
                  <a:pt x="3029574" y="5333238"/>
                  <a:pt x="3017520" y="5319289"/>
                </a:cubicBezTo>
                <a:close/>
                <a:moveTo>
                  <a:pt x="3977110" y="5316538"/>
                </a:moveTo>
                <a:cubicBezTo>
                  <a:pt x="3964199" y="5331958"/>
                  <a:pt x="3949276" y="5345494"/>
                  <a:pt x="3932661" y="5356754"/>
                </a:cubicBezTo>
                <a:cubicBezTo>
                  <a:pt x="3951499" y="5372291"/>
                  <a:pt x="3967162" y="5391256"/>
                  <a:pt x="3978910" y="5412634"/>
                </a:cubicBezTo>
                <a:lnTo>
                  <a:pt x="3979016" y="5412740"/>
                </a:lnTo>
                <a:cubicBezTo>
                  <a:pt x="3991081" y="5391584"/>
                  <a:pt x="4007590" y="5373222"/>
                  <a:pt x="4027276" y="5358871"/>
                </a:cubicBezTo>
                <a:cubicBezTo>
                  <a:pt x="4008438" y="5347441"/>
                  <a:pt x="3991505" y="5333164"/>
                  <a:pt x="3977110" y="5316538"/>
                </a:cubicBezTo>
                <a:close/>
                <a:moveTo>
                  <a:pt x="2697480" y="5308600"/>
                </a:moveTo>
                <a:cubicBezTo>
                  <a:pt x="2681097" y="5328381"/>
                  <a:pt x="2660946" y="5344710"/>
                  <a:pt x="2638213" y="5356649"/>
                </a:cubicBezTo>
                <a:cubicBezTo>
                  <a:pt x="2663317" y="5372841"/>
                  <a:pt x="2683743" y="5395320"/>
                  <a:pt x="2697480" y="5421842"/>
                </a:cubicBezTo>
                <a:lnTo>
                  <a:pt x="2697585" y="5421736"/>
                </a:lnTo>
                <a:cubicBezTo>
                  <a:pt x="2709576" y="5396357"/>
                  <a:pt x="2727293" y="5374122"/>
                  <a:pt x="2749338" y="5356754"/>
                </a:cubicBezTo>
                <a:cubicBezTo>
                  <a:pt x="2729399" y="5343811"/>
                  <a:pt x="2711862" y="5327523"/>
                  <a:pt x="2697480" y="5308600"/>
                </a:cubicBezTo>
                <a:close/>
                <a:moveTo>
                  <a:pt x="4298632" y="5304367"/>
                </a:moveTo>
                <a:cubicBezTo>
                  <a:pt x="4282123" y="5326602"/>
                  <a:pt x="4261380" y="5345335"/>
                  <a:pt x="4237567" y="5359506"/>
                </a:cubicBezTo>
                <a:cubicBezTo>
                  <a:pt x="4263602" y="5378831"/>
                  <a:pt x="4283816" y="5404887"/>
                  <a:pt x="4296092" y="5434859"/>
                </a:cubicBezTo>
                <a:lnTo>
                  <a:pt x="4296622" y="5434542"/>
                </a:lnTo>
                <a:cubicBezTo>
                  <a:pt x="4310591" y="5402548"/>
                  <a:pt x="4334087" y="5375593"/>
                  <a:pt x="4363826" y="5357284"/>
                </a:cubicBezTo>
                <a:cubicBezTo>
                  <a:pt x="4338531" y="5344531"/>
                  <a:pt x="4316307" y="5326486"/>
                  <a:pt x="4298632" y="5304367"/>
                </a:cubicBezTo>
                <a:close/>
                <a:moveTo>
                  <a:pt x="2380403" y="5293466"/>
                </a:moveTo>
                <a:cubicBezTo>
                  <a:pt x="2359046" y="5322867"/>
                  <a:pt x="2329635" y="5345472"/>
                  <a:pt x="2295737" y="5358554"/>
                </a:cubicBezTo>
                <a:cubicBezTo>
                  <a:pt x="2315569" y="5367983"/>
                  <a:pt x="2333223" y="5381424"/>
                  <a:pt x="2347595" y="5398029"/>
                </a:cubicBezTo>
                <a:cubicBezTo>
                  <a:pt x="2361851" y="5414550"/>
                  <a:pt x="2372487" y="5433875"/>
                  <a:pt x="2378816" y="5454756"/>
                </a:cubicBezTo>
                <a:lnTo>
                  <a:pt x="2379450" y="5454756"/>
                </a:lnTo>
                <a:cubicBezTo>
                  <a:pt x="2390775" y="5414391"/>
                  <a:pt x="2416535" y="5379583"/>
                  <a:pt x="2451841" y="5356966"/>
                </a:cubicBezTo>
                <a:cubicBezTo>
                  <a:pt x="2423202" y="5341948"/>
                  <a:pt x="2398681" y="5320147"/>
                  <a:pt x="2380403" y="5293466"/>
                </a:cubicBezTo>
                <a:close/>
                <a:moveTo>
                  <a:pt x="4618567" y="5280237"/>
                </a:moveTo>
                <a:cubicBezTo>
                  <a:pt x="4599305" y="5312781"/>
                  <a:pt x="4571259" y="5339228"/>
                  <a:pt x="4537604" y="5356543"/>
                </a:cubicBezTo>
                <a:cubicBezTo>
                  <a:pt x="4559194" y="5369930"/>
                  <a:pt x="4577610" y="5388018"/>
                  <a:pt x="4591261" y="5409460"/>
                </a:cubicBezTo>
                <a:cubicBezTo>
                  <a:pt x="4598140" y="5420191"/>
                  <a:pt x="4603776" y="5431621"/>
                  <a:pt x="4608089" y="5443530"/>
                </a:cubicBezTo>
                <a:lnTo>
                  <a:pt x="4616887" y="5480092"/>
                </a:lnTo>
                <a:lnTo>
                  <a:pt x="4616662" y="5480897"/>
                </a:lnTo>
                <a:lnTo>
                  <a:pt x="4616979" y="5480473"/>
                </a:lnTo>
                <a:lnTo>
                  <a:pt x="4616887" y="5480092"/>
                </a:lnTo>
                <a:lnTo>
                  <a:pt x="4628540" y="5438402"/>
                </a:lnTo>
                <a:cubicBezTo>
                  <a:pt x="4646354" y="5398534"/>
                  <a:pt x="4681062" y="5367605"/>
                  <a:pt x="4724401" y="5355167"/>
                </a:cubicBezTo>
                <a:cubicBezTo>
                  <a:pt x="4680902" y="5344456"/>
                  <a:pt x="4643120" y="5317681"/>
                  <a:pt x="4618567" y="5280237"/>
                </a:cubicBezTo>
                <a:close/>
                <a:moveTo>
                  <a:pt x="1274127" y="5061903"/>
                </a:moveTo>
                <a:lnTo>
                  <a:pt x="1274551" y="5061903"/>
                </a:lnTo>
                <a:cubicBezTo>
                  <a:pt x="1323668" y="5062305"/>
                  <a:pt x="1367769" y="5092076"/>
                  <a:pt x="1386522" y="5137468"/>
                </a:cubicBezTo>
                <a:cubicBezTo>
                  <a:pt x="1392491" y="5152073"/>
                  <a:pt x="1395550" y="5167704"/>
                  <a:pt x="1395540" y="5183484"/>
                </a:cubicBezTo>
                <a:cubicBezTo>
                  <a:pt x="1395497" y="5250582"/>
                  <a:pt x="1341056" y="5304938"/>
                  <a:pt x="1273958" y="5304896"/>
                </a:cubicBezTo>
                <a:cubicBezTo>
                  <a:pt x="1206860" y="5304854"/>
                  <a:pt x="1152493" y="5250413"/>
                  <a:pt x="1152546" y="5183314"/>
                </a:cubicBezTo>
                <a:cubicBezTo>
                  <a:pt x="1152588" y="5116216"/>
                  <a:pt x="1207029" y="5061861"/>
                  <a:pt x="1274127" y="5061903"/>
                </a:cubicBezTo>
                <a:close/>
                <a:moveTo>
                  <a:pt x="5404062" y="5046769"/>
                </a:moveTo>
                <a:lnTo>
                  <a:pt x="5403956" y="5046980"/>
                </a:lnTo>
                <a:cubicBezTo>
                  <a:pt x="5424065" y="5046842"/>
                  <a:pt x="5444067" y="5051224"/>
                  <a:pt x="5462270" y="5059786"/>
                </a:cubicBezTo>
                <a:cubicBezTo>
                  <a:pt x="5499206" y="5077227"/>
                  <a:pt x="5526405" y="5110269"/>
                  <a:pt x="5536354" y="5149850"/>
                </a:cubicBezTo>
                <a:cubicBezTo>
                  <a:pt x="5551593" y="5210450"/>
                  <a:pt x="5523547" y="5273622"/>
                  <a:pt x="5468514" y="5303097"/>
                </a:cubicBezTo>
                <a:cubicBezTo>
                  <a:pt x="5450735" y="5312622"/>
                  <a:pt x="5431155" y="5318114"/>
                  <a:pt x="5411047" y="5319183"/>
                </a:cubicBezTo>
                <a:cubicBezTo>
                  <a:pt x="5372734" y="5321078"/>
                  <a:pt x="5335376" y="5306705"/>
                  <a:pt x="5308282" y="5279602"/>
                </a:cubicBezTo>
                <a:cubicBezTo>
                  <a:pt x="5269336" y="5240750"/>
                  <a:pt x="5257694" y="5182278"/>
                  <a:pt x="5278650" y="5131435"/>
                </a:cubicBezTo>
                <a:cubicBezTo>
                  <a:pt x="5299498" y="5080455"/>
                  <a:pt x="5349028" y="5047044"/>
                  <a:pt x="5404062" y="5046769"/>
                </a:cubicBezTo>
                <a:close/>
                <a:moveTo>
                  <a:pt x="1592580" y="5035444"/>
                </a:moveTo>
                <a:cubicBezTo>
                  <a:pt x="1630542" y="5035963"/>
                  <a:pt x="1666811" y="5051214"/>
                  <a:pt x="1693735" y="5077978"/>
                </a:cubicBezTo>
                <a:cubicBezTo>
                  <a:pt x="1751076" y="5134960"/>
                  <a:pt x="1751372" y="5227638"/>
                  <a:pt x="1694391" y="5284968"/>
                </a:cubicBezTo>
                <a:cubicBezTo>
                  <a:pt x="1637400" y="5342308"/>
                  <a:pt x="1544733" y="5342594"/>
                  <a:pt x="1487392" y="5285613"/>
                </a:cubicBezTo>
                <a:cubicBezTo>
                  <a:pt x="1430052" y="5228633"/>
                  <a:pt x="1429766" y="5135965"/>
                  <a:pt x="1486747" y="5078624"/>
                </a:cubicBezTo>
                <a:cubicBezTo>
                  <a:pt x="1500579" y="5064908"/>
                  <a:pt x="1517025" y="5054103"/>
                  <a:pt x="1535112" y="5046874"/>
                </a:cubicBezTo>
                <a:cubicBezTo>
                  <a:pt x="1553210" y="5039445"/>
                  <a:pt x="1572599" y="5035666"/>
                  <a:pt x="1592156" y="5035762"/>
                </a:cubicBezTo>
                <a:close/>
                <a:moveTo>
                  <a:pt x="3337454" y="5026025"/>
                </a:moveTo>
                <a:cubicBezTo>
                  <a:pt x="3334808" y="5028671"/>
                  <a:pt x="3331950" y="5031211"/>
                  <a:pt x="3328776" y="5034068"/>
                </a:cubicBezTo>
                <a:cubicBezTo>
                  <a:pt x="3331633" y="5036926"/>
                  <a:pt x="3334385" y="5039783"/>
                  <a:pt x="3337031" y="5042853"/>
                </a:cubicBezTo>
                <a:cubicBezTo>
                  <a:pt x="3339782" y="5039678"/>
                  <a:pt x="3342534" y="5036714"/>
                  <a:pt x="3345392" y="5033857"/>
                </a:cubicBezTo>
                <a:cubicBezTo>
                  <a:pt x="3342640" y="5031423"/>
                  <a:pt x="3339888" y="5028777"/>
                  <a:pt x="3337348" y="5026237"/>
                </a:cubicBezTo>
                <a:close/>
                <a:moveTo>
                  <a:pt x="3657176" y="5025708"/>
                </a:moveTo>
                <a:cubicBezTo>
                  <a:pt x="3654424" y="5028565"/>
                  <a:pt x="3651568" y="5031211"/>
                  <a:pt x="3648604" y="5034068"/>
                </a:cubicBezTo>
                <a:cubicBezTo>
                  <a:pt x="3651779" y="5037244"/>
                  <a:pt x="3654848" y="5040524"/>
                  <a:pt x="3657812" y="5043911"/>
                </a:cubicBezTo>
                <a:cubicBezTo>
                  <a:pt x="3660564" y="5040736"/>
                  <a:pt x="3663632" y="5037667"/>
                  <a:pt x="3666701" y="5034598"/>
                </a:cubicBezTo>
                <a:cubicBezTo>
                  <a:pt x="3663421" y="5031846"/>
                  <a:pt x="3660246" y="5028883"/>
                  <a:pt x="3657176" y="5025919"/>
                </a:cubicBezTo>
                <a:close/>
                <a:moveTo>
                  <a:pt x="3019107" y="5022639"/>
                </a:moveTo>
                <a:lnTo>
                  <a:pt x="3018578" y="5022956"/>
                </a:lnTo>
                <a:lnTo>
                  <a:pt x="3018675" y="5023047"/>
                </a:lnTo>
                <a:lnTo>
                  <a:pt x="3006090" y="5034915"/>
                </a:lnTo>
                <a:cubicBezTo>
                  <a:pt x="3010143" y="5038767"/>
                  <a:pt x="3013996" y="5042831"/>
                  <a:pt x="3017625" y="5047086"/>
                </a:cubicBezTo>
                <a:cubicBezTo>
                  <a:pt x="3021436" y="5042429"/>
                  <a:pt x="3025563" y="5037879"/>
                  <a:pt x="3029902" y="5033539"/>
                </a:cubicBezTo>
                <a:lnTo>
                  <a:pt x="3018675" y="5023047"/>
                </a:lnTo>
                <a:close/>
                <a:moveTo>
                  <a:pt x="3975946" y="5022321"/>
                </a:moveTo>
                <a:lnTo>
                  <a:pt x="3976052" y="5022533"/>
                </a:lnTo>
                <a:cubicBezTo>
                  <a:pt x="3971818" y="5026449"/>
                  <a:pt x="3967374" y="5030788"/>
                  <a:pt x="3962717" y="5034809"/>
                </a:cubicBezTo>
                <a:cubicBezTo>
                  <a:pt x="3967692" y="5039783"/>
                  <a:pt x="3972348" y="5044970"/>
                  <a:pt x="3976899" y="5050367"/>
                </a:cubicBezTo>
                <a:cubicBezTo>
                  <a:pt x="3981238" y="5045213"/>
                  <a:pt x="3985789" y="5040302"/>
                  <a:pt x="3990657" y="5035656"/>
                </a:cubicBezTo>
                <a:cubicBezTo>
                  <a:pt x="3985577" y="5031465"/>
                  <a:pt x="3980603" y="5027009"/>
                  <a:pt x="3975946" y="5022321"/>
                </a:cubicBezTo>
                <a:close/>
                <a:moveTo>
                  <a:pt x="2699914" y="5016923"/>
                </a:moveTo>
                <a:cubicBezTo>
                  <a:pt x="2692971" y="5023983"/>
                  <a:pt x="2685584" y="5030597"/>
                  <a:pt x="2677795" y="5036714"/>
                </a:cubicBezTo>
                <a:cubicBezTo>
                  <a:pt x="2684928" y="5043244"/>
                  <a:pt x="2691553" y="5050324"/>
                  <a:pt x="2697585" y="5057881"/>
                </a:cubicBezTo>
                <a:cubicBezTo>
                  <a:pt x="2703787" y="5049637"/>
                  <a:pt x="2710582" y="5041858"/>
                  <a:pt x="2717906" y="5034598"/>
                </a:cubicBezTo>
                <a:cubicBezTo>
                  <a:pt x="2711577" y="5029126"/>
                  <a:pt x="2705566" y="5023305"/>
                  <a:pt x="2699914" y="5017135"/>
                </a:cubicBezTo>
                <a:close/>
                <a:moveTo>
                  <a:pt x="4296940" y="5013220"/>
                </a:moveTo>
                <a:cubicBezTo>
                  <a:pt x="4289954" y="5021316"/>
                  <a:pt x="4282334" y="5028883"/>
                  <a:pt x="4274291" y="5035868"/>
                </a:cubicBezTo>
                <a:cubicBezTo>
                  <a:pt x="4283287" y="5044271"/>
                  <a:pt x="4291436" y="5053489"/>
                  <a:pt x="4298738" y="5063384"/>
                </a:cubicBezTo>
                <a:cubicBezTo>
                  <a:pt x="4306147" y="5053976"/>
                  <a:pt x="4314296" y="5045266"/>
                  <a:pt x="4323292" y="5037350"/>
                </a:cubicBezTo>
                <a:cubicBezTo>
                  <a:pt x="4313873" y="5030227"/>
                  <a:pt x="4305089" y="5022332"/>
                  <a:pt x="4296940" y="5013749"/>
                </a:cubicBezTo>
                <a:close/>
                <a:moveTo>
                  <a:pt x="2378816" y="5006340"/>
                </a:moveTo>
                <a:lnTo>
                  <a:pt x="2378921" y="5006975"/>
                </a:lnTo>
                <a:cubicBezTo>
                  <a:pt x="2368582" y="5018109"/>
                  <a:pt x="2357088" y="5028121"/>
                  <a:pt x="2344632" y="5036820"/>
                </a:cubicBezTo>
                <a:cubicBezTo>
                  <a:pt x="2357945" y="5047287"/>
                  <a:pt x="2369671" y="5059617"/>
                  <a:pt x="2379450" y="5073439"/>
                </a:cubicBezTo>
                <a:cubicBezTo>
                  <a:pt x="2388552" y="5060019"/>
                  <a:pt x="2399210" y="5047732"/>
                  <a:pt x="2411200" y="5036820"/>
                </a:cubicBezTo>
                <a:cubicBezTo>
                  <a:pt x="2399411" y="5027772"/>
                  <a:pt x="2388563" y="5017569"/>
                  <a:pt x="2378816" y="5006340"/>
                </a:cubicBezTo>
                <a:close/>
                <a:moveTo>
                  <a:pt x="4615921" y="4999355"/>
                </a:moveTo>
                <a:lnTo>
                  <a:pt x="4615921" y="5000625"/>
                </a:lnTo>
                <a:cubicBezTo>
                  <a:pt x="4604702" y="5014331"/>
                  <a:pt x="4591791" y="5026629"/>
                  <a:pt x="4577610" y="5037244"/>
                </a:cubicBezTo>
                <a:cubicBezTo>
                  <a:pt x="4594013" y="5051139"/>
                  <a:pt x="4607984" y="5067703"/>
                  <a:pt x="4618884" y="5086244"/>
                </a:cubicBezTo>
                <a:cubicBezTo>
                  <a:pt x="4630737" y="5067935"/>
                  <a:pt x="4645872" y="5051944"/>
                  <a:pt x="4663440" y="5039043"/>
                </a:cubicBezTo>
                <a:cubicBezTo>
                  <a:pt x="4645660" y="5028279"/>
                  <a:pt x="4629679" y="5014902"/>
                  <a:pt x="4615921" y="4999355"/>
                </a:cubicBezTo>
                <a:close/>
                <a:moveTo>
                  <a:pt x="2056977" y="4986232"/>
                </a:moveTo>
                <a:cubicBezTo>
                  <a:pt x="2039482" y="5007885"/>
                  <a:pt x="2017490" y="5025464"/>
                  <a:pt x="1992524" y="5037773"/>
                </a:cubicBezTo>
                <a:cubicBezTo>
                  <a:pt x="2005976" y="5045562"/>
                  <a:pt x="2018202" y="5055156"/>
                  <a:pt x="2028890" y="5066234"/>
                </a:cubicBezTo>
                <a:lnTo>
                  <a:pt x="2055794" y="5103285"/>
                </a:lnTo>
                <a:lnTo>
                  <a:pt x="2055601" y="5103601"/>
                </a:lnTo>
                <a:lnTo>
                  <a:pt x="2056024" y="5103601"/>
                </a:lnTo>
                <a:lnTo>
                  <a:pt x="2055794" y="5103285"/>
                </a:lnTo>
                <a:lnTo>
                  <a:pt x="2077900" y="5067060"/>
                </a:lnTo>
                <a:cubicBezTo>
                  <a:pt x="2086671" y="5055805"/>
                  <a:pt x="2096722" y="5045547"/>
                  <a:pt x="2107882" y="5036503"/>
                </a:cubicBezTo>
                <a:cubicBezTo>
                  <a:pt x="2088176" y="5022765"/>
                  <a:pt x="2070957" y="5005769"/>
                  <a:pt x="2056977" y="4986232"/>
                </a:cubicBezTo>
                <a:close/>
                <a:moveTo>
                  <a:pt x="4937231" y="4974802"/>
                </a:moveTo>
                <a:cubicBezTo>
                  <a:pt x="4920509" y="5000795"/>
                  <a:pt x="4898072" y="5022681"/>
                  <a:pt x="4871720" y="5038831"/>
                </a:cubicBezTo>
                <a:cubicBezTo>
                  <a:pt x="4901988" y="5060992"/>
                  <a:pt x="4924530" y="5092086"/>
                  <a:pt x="4936172" y="5127731"/>
                </a:cubicBezTo>
                <a:lnTo>
                  <a:pt x="4936278" y="5127837"/>
                </a:lnTo>
                <a:cubicBezTo>
                  <a:pt x="4951518" y="5087663"/>
                  <a:pt x="4982422" y="5055373"/>
                  <a:pt x="5021898" y="5038302"/>
                </a:cubicBezTo>
                <a:cubicBezTo>
                  <a:pt x="4988030" y="5025888"/>
                  <a:pt x="4958610" y="5003811"/>
                  <a:pt x="4937231" y="4974802"/>
                </a:cubicBezTo>
                <a:close/>
                <a:moveTo>
                  <a:pt x="956098" y="4747154"/>
                </a:moveTo>
                <a:cubicBezTo>
                  <a:pt x="987404" y="4747472"/>
                  <a:pt x="1017323" y="4760098"/>
                  <a:pt x="1039389" y="4782291"/>
                </a:cubicBezTo>
                <a:cubicBezTo>
                  <a:pt x="1061836" y="4804886"/>
                  <a:pt x="1074303" y="4835536"/>
                  <a:pt x="1073986" y="4867381"/>
                </a:cubicBezTo>
                <a:cubicBezTo>
                  <a:pt x="1073340" y="4933135"/>
                  <a:pt x="1019513" y="4985914"/>
                  <a:pt x="953759" y="4985269"/>
                </a:cubicBezTo>
                <a:cubicBezTo>
                  <a:pt x="888005" y="4984623"/>
                  <a:pt x="835226" y="4930796"/>
                  <a:pt x="835871" y="4865042"/>
                </a:cubicBezTo>
                <a:cubicBezTo>
                  <a:pt x="836517" y="4799288"/>
                  <a:pt x="890344" y="4746509"/>
                  <a:pt x="956098" y="4747154"/>
                </a:cubicBezTo>
                <a:close/>
                <a:moveTo>
                  <a:pt x="1273598" y="4720167"/>
                </a:moveTo>
                <a:lnTo>
                  <a:pt x="1274127" y="4720696"/>
                </a:lnTo>
                <a:cubicBezTo>
                  <a:pt x="1292606" y="4720834"/>
                  <a:pt x="1310894" y="4724496"/>
                  <a:pt x="1328007" y="4731481"/>
                </a:cubicBezTo>
                <a:cubicBezTo>
                  <a:pt x="1402239" y="4761823"/>
                  <a:pt x="1437820" y="4846595"/>
                  <a:pt x="1407488" y="4920827"/>
                </a:cubicBezTo>
                <a:cubicBezTo>
                  <a:pt x="1377145" y="4995058"/>
                  <a:pt x="1292373" y="5030650"/>
                  <a:pt x="1218141" y="5000308"/>
                </a:cubicBezTo>
                <a:cubicBezTo>
                  <a:pt x="1200478" y="4992857"/>
                  <a:pt x="1184423" y="4982083"/>
                  <a:pt x="1170834" y="4968558"/>
                </a:cubicBezTo>
                <a:cubicBezTo>
                  <a:pt x="1157287" y="4955074"/>
                  <a:pt x="1146492" y="4939083"/>
                  <a:pt x="1139084" y="4921462"/>
                </a:cubicBezTo>
                <a:cubicBezTo>
                  <a:pt x="1131760" y="4903894"/>
                  <a:pt x="1127982" y="4885045"/>
                  <a:pt x="1127971" y="4866005"/>
                </a:cubicBezTo>
                <a:cubicBezTo>
                  <a:pt x="1128543" y="4785783"/>
                  <a:pt x="1193376" y="4720855"/>
                  <a:pt x="1273598" y="4720167"/>
                </a:cubicBezTo>
                <a:close/>
                <a:moveTo>
                  <a:pt x="4293446" y="4710430"/>
                </a:moveTo>
                <a:lnTo>
                  <a:pt x="4291012" y="4712653"/>
                </a:lnTo>
                <a:lnTo>
                  <a:pt x="4296728" y="4718685"/>
                </a:lnTo>
                <a:lnTo>
                  <a:pt x="4299268" y="4716039"/>
                </a:lnTo>
                <a:lnTo>
                  <a:pt x="4299268" y="4715510"/>
                </a:lnTo>
                <a:cubicBezTo>
                  <a:pt x="4297468" y="4713690"/>
                  <a:pt x="4295458" y="4711997"/>
                  <a:pt x="4293446" y="4710430"/>
                </a:cubicBezTo>
                <a:close/>
                <a:moveTo>
                  <a:pt x="2380403" y="4706408"/>
                </a:moveTo>
                <a:lnTo>
                  <a:pt x="2380554" y="4706557"/>
                </a:lnTo>
                <a:lnTo>
                  <a:pt x="2370137" y="4715933"/>
                </a:lnTo>
                <a:cubicBezTo>
                  <a:pt x="2372995" y="4718685"/>
                  <a:pt x="2375747" y="4721543"/>
                  <a:pt x="2378498" y="4724612"/>
                </a:cubicBezTo>
                <a:cubicBezTo>
                  <a:pt x="2381673" y="4720908"/>
                  <a:pt x="2384848" y="4717415"/>
                  <a:pt x="2388129" y="4714028"/>
                </a:cubicBezTo>
                <a:lnTo>
                  <a:pt x="2380554" y="4706557"/>
                </a:lnTo>
                <a:lnTo>
                  <a:pt x="2380720" y="4706408"/>
                </a:lnTo>
                <a:close/>
                <a:moveTo>
                  <a:pt x="4614545" y="4702175"/>
                </a:moveTo>
                <a:cubicBezTo>
                  <a:pt x="4610206" y="4706832"/>
                  <a:pt x="4605760" y="4711277"/>
                  <a:pt x="4601316" y="4715298"/>
                </a:cubicBezTo>
                <a:cubicBezTo>
                  <a:pt x="4606502" y="4720696"/>
                  <a:pt x="4611476" y="4726305"/>
                  <a:pt x="4616132" y="4732020"/>
                </a:cubicBezTo>
                <a:cubicBezTo>
                  <a:pt x="4620789" y="4726940"/>
                  <a:pt x="4625657" y="4721860"/>
                  <a:pt x="4630737" y="4717098"/>
                </a:cubicBezTo>
                <a:cubicBezTo>
                  <a:pt x="4625023" y="4712462"/>
                  <a:pt x="4619625" y="4707478"/>
                  <a:pt x="4614545" y="4702175"/>
                </a:cubicBezTo>
                <a:close/>
                <a:moveTo>
                  <a:pt x="2058881" y="4692438"/>
                </a:moveTo>
                <a:lnTo>
                  <a:pt x="2059199" y="4692968"/>
                </a:lnTo>
                <a:cubicBezTo>
                  <a:pt x="2050489" y="4701985"/>
                  <a:pt x="2040953" y="4710166"/>
                  <a:pt x="2030729" y="4717415"/>
                </a:cubicBezTo>
                <a:cubicBezTo>
                  <a:pt x="2040604" y="4725575"/>
                  <a:pt x="2049610" y="4734719"/>
                  <a:pt x="2057612" y="4744720"/>
                </a:cubicBezTo>
                <a:cubicBezTo>
                  <a:pt x="2064850" y="4734222"/>
                  <a:pt x="2073042" y="4724411"/>
                  <a:pt x="2082059" y="4715404"/>
                </a:cubicBezTo>
                <a:cubicBezTo>
                  <a:pt x="2073793" y="4708313"/>
                  <a:pt x="2066046" y="4700641"/>
                  <a:pt x="2058881" y="4692438"/>
                </a:cubicBezTo>
                <a:close/>
                <a:moveTo>
                  <a:pt x="4935432" y="4684395"/>
                </a:moveTo>
                <a:lnTo>
                  <a:pt x="4936000" y="4684878"/>
                </a:lnTo>
                <a:lnTo>
                  <a:pt x="4903787" y="4716357"/>
                </a:lnTo>
                <a:cubicBezTo>
                  <a:pt x="4916487" y="4728030"/>
                  <a:pt x="4927706" y="4741302"/>
                  <a:pt x="4937019" y="4755833"/>
                </a:cubicBezTo>
                <a:cubicBezTo>
                  <a:pt x="4947815" y="4741471"/>
                  <a:pt x="4960514" y="4728707"/>
                  <a:pt x="4974907" y="4717944"/>
                </a:cubicBezTo>
                <a:lnTo>
                  <a:pt x="4936000" y="4684878"/>
                </a:lnTo>
                <a:lnTo>
                  <a:pt x="4936278" y="4684607"/>
                </a:lnTo>
                <a:close/>
                <a:moveTo>
                  <a:pt x="1737995" y="4668203"/>
                </a:moveTo>
                <a:cubicBezTo>
                  <a:pt x="1720628" y="4689243"/>
                  <a:pt x="1698985" y="4706345"/>
                  <a:pt x="1674495" y="4718368"/>
                </a:cubicBezTo>
                <a:cubicBezTo>
                  <a:pt x="1700741" y="4732676"/>
                  <a:pt x="1722670" y="4753758"/>
                  <a:pt x="1737995" y="4779433"/>
                </a:cubicBezTo>
                <a:cubicBezTo>
                  <a:pt x="1749858" y="4755896"/>
                  <a:pt x="1766506" y="4735089"/>
                  <a:pt x="1786890" y="4718368"/>
                </a:cubicBezTo>
                <a:cubicBezTo>
                  <a:pt x="1767946" y="4704451"/>
                  <a:pt x="1751425" y="4687496"/>
                  <a:pt x="1737995" y="4668203"/>
                </a:cubicBezTo>
                <a:close/>
                <a:moveTo>
                  <a:pt x="5258223" y="4652116"/>
                </a:moveTo>
                <a:cubicBezTo>
                  <a:pt x="5242136" y="4678945"/>
                  <a:pt x="5220123" y="4701773"/>
                  <a:pt x="5193877" y="4718897"/>
                </a:cubicBezTo>
                <a:cubicBezTo>
                  <a:pt x="5222663" y="4739894"/>
                  <a:pt x="5244782" y="4768840"/>
                  <a:pt x="5257377" y="4802188"/>
                </a:cubicBezTo>
                <a:lnTo>
                  <a:pt x="5257377" y="4801764"/>
                </a:lnTo>
                <a:cubicBezTo>
                  <a:pt x="5274734" y="4762691"/>
                  <a:pt x="5307012" y="4732200"/>
                  <a:pt x="5347018" y="4717098"/>
                </a:cubicBezTo>
                <a:cubicBezTo>
                  <a:pt x="5311352" y="4705329"/>
                  <a:pt x="5280236" y="4682585"/>
                  <a:pt x="5258223" y="4652116"/>
                </a:cubicBezTo>
                <a:close/>
                <a:moveTo>
                  <a:pt x="638069" y="4442460"/>
                </a:moveTo>
                <a:cubicBezTo>
                  <a:pt x="683546" y="4442661"/>
                  <a:pt x="723805" y="4471892"/>
                  <a:pt x="738082" y="4515062"/>
                </a:cubicBezTo>
                <a:cubicBezTo>
                  <a:pt x="742664" y="4529042"/>
                  <a:pt x="744283" y="4543817"/>
                  <a:pt x="742844" y="4558454"/>
                </a:cubicBezTo>
                <a:cubicBezTo>
                  <a:pt x="741489" y="4573133"/>
                  <a:pt x="737013" y="4587346"/>
                  <a:pt x="729720" y="4600152"/>
                </a:cubicBezTo>
                <a:cubicBezTo>
                  <a:pt x="722502" y="4613000"/>
                  <a:pt x="712660" y="4624176"/>
                  <a:pt x="700828" y="4632960"/>
                </a:cubicBezTo>
                <a:cubicBezTo>
                  <a:pt x="689038" y="4641776"/>
                  <a:pt x="675512" y="4647989"/>
                  <a:pt x="661141" y="4651163"/>
                </a:cubicBezTo>
                <a:cubicBezTo>
                  <a:pt x="652452" y="4653259"/>
                  <a:pt x="643530" y="4654243"/>
                  <a:pt x="634598" y="4654095"/>
                </a:cubicBezTo>
                <a:cubicBezTo>
                  <a:pt x="576146" y="4653143"/>
                  <a:pt x="529547" y="4604988"/>
                  <a:pt x="530510" y="4546537"/>
                </a:cubicBezTo>
                <a:cubicBezTo>
                  <a:pt x="531473" y="4488096"/>
                  <a:pt x="579627" y="4441497"/>
                  <a:pt x="638069" y="4442460"/>
                </a:cubicBezTo>
                <a:close/>
                <a:moveTo>
                  <a:pt x="955569" y="4415049"/>
                </a:moveTo>
                <a:cubicBezTo>
                  <a:pt x="990695" y="4415113"/>
                  <a:pt x="1024371" y="4429072"/>
                  <a:pt x="1049231" y="4453890"/>
                </a:cubicBezTo>
                <a:cubicBezTo>
                  <a:pt x="1074325" y="4478920"/>
                  <a:pt x="1088390" y="4512924"/>
                  <a:pt x="1088315" y="4548368"/>
                </a:cubicBezTo>
                <a:cubicBezTo>
                  <a:pt x="1088167" y="4621837"/>
                  <a:pt x="1028477" y="4681273"/>
                  <a:pt x="955008" y="4681114"/>
                </a:cubicBezTo>
                <a:cubicBezTo>
                  <a:pt x="881528" y="4680956"/>
                  <a:pt x="822102" y="4621266"/>
                  <a:pt x="822251" y="4547796"/>
                </a:cubicBezTo>
                <a:cubicBezTo>
                  <a:pt x="822409" y="4474327"/>
                  <a:pt x="882099" y="4414891"/>
                  <a:pt x="955569" y="4415049"/>
                </a:cubicBezTo>
                <a:close/>
                <a:moveTo>
                  <a:pt x="2060363" y="4387215"/>
                </a:moveTo>
                <a:cubicBezTo>
                  <a:pt x="2057294" y="4390178"/>
                  <a:pt x="2054013" y="4393036"/>
                  <a:pt x="2050838" y="4395788"/>
                </a:cubicBezTo>
                <a:cubicBezTo>
                  <a:pt x="2053590" y="4398433"/>
                  <a:pt x="2056448" y="4401185"/>
                  <a:pt x="2059093" y="4403937"/>
                </a:cubicBezTo>
                <a:cubicBezTo>
                  <a:pt x="2061950" y="4400762"/>
                  <a:pt x="2064702" y="4397693"/>
                  <a:pt x="2067771" y="4394624"/>
                </a:cubicBezTo>
                <a:close/>
                <a:moveTo>
                  <a:pt x="4935432" y="4380230"/>
                </a:moveTo>
                <a:lnTo>
                  <a:pt x="4935326" y="4381077"/>
                </a:lnTo>
                <a:cubicBezTo>
                  <a:pt x="4930880" y="4386051"/>
                  <a:pt x="4926224" y="4390919"/>
                  <a:pt x="4921356" y="4395576"/>
                </a:cubicBezTo>
                <a:cubicBezTo>
                  <a:pt x="4926542" y="4400804"/>
                  <a:pt x="4931516" y="4406318"/>
                  <a:pt x="4936172" y="4412086"/>
                </a:cubicBezTo>
                <a:cubicBezTo>
                  <a:pt x="4941253" y="4406466"/>
                  <a:pt x="4946651" y="4401227"/>
                  <a:pt x="4952471" y="4396423"/>
                </a:cubicBezTo>
                <a:cubicBezTo>
                  <a:pt x="4946439" y="4391353"/>
                  <a:pt x="4940829" y="4385945"/>
                  <a:pt x="4935432" y="4380230"/>
                </a:cubicBezTo>
                <a:close/>
                <a:moveTo>
                  <a:pt x="1740641" y="4370282"/>
                </a:moveTo>
                <a:cubicBezTo>
                  <a:pt x="1730364" y="4381246"/>
                  <a:pt x="1718945" y="4391078"/>
                  <a:pt x="1706563" y="4399598"/>
                </a:cubicBezTo>
                <a:cubicBezTo>
                  <a:pt x="1718013" y="4408318"/>
                  <a:pt x="1728449" y="4418288"/>
                  <a:pt x="1737677" y="4429337"/>
                </a:cubicBezTo>
                <a:cubicBezTo>
                  <a:pt x="1746027" y="4417304"/>
                  <a:pt x="1755680" y="4406233"/>
                  <a:pt x="1766464" y="4396317"/>
                </a:cubicBezTo>
                <a:cubicBezTo>
                  <a:pt x="1757129" y="4388390"/>
                  <a:pt x="1748493" y="4379680"/>
                  <a:pt x="1740641" y="4370282"/>
                </a:cubicBezTo>
                <a:close/>
                <a:moveTo>
                  <a:pt x="5255577" y="4357688"/>
                </a:moveTo>
                <a:lnTo>
                  <a:pt x="5255577" y="4357899"/>
                </a:lnTo>
                <a:cubicBezTo>
                  <a:pt x="5244676" y="4372557"/>
                  <a:pt x="5231871" y="4385787"/>
                  <a:pt x="5217690" y="4397269"/>
                </a:cubicBezTo>
                <a:cubicBezTo>
                  <a:pt x="5233670" y="4411038"/>
                  <a:pt x="5247322" y="4427220"/>
                  <a:pt x="5258329" y="4445212"/>
                </a:cubicBezTo>
                <a:cubicBezTo>
                  <a:pt x="5271346" y="4427337"/>
                  <a:pt x="5287539" y="4412012"/>
                  <a:pt x="5306166" y="4400021"/>
                </a:cubicBezTo>
                <a:cubicBezTo>
                  <a:pt x="5287010" y="4388940"/>
                  <a:pt x="5269865" y="4374621"/>
                  <a:pt x="5255577" y="4357688"/>
                </a:cubicBezTo>
                <a:close/>
                <a:moveTo>
                  <a:pt x="1417426" y="4336733"/>
                </a:moveTo>
                <a:cubicBezTo>
                  <a:pt x="1396523" y="4364821"/>
                  <a:pt x="1367758" y="4386072"/>
                  <a:pt x="1334770" y="4397798"/>
                </a:cubicBezTo>
                <a:cubicBezTo>
                  <a:pt x="1370393" y="4412594"/>
                  <a:pt x="1399741" y="4439349"/>
                  <a:pt x="1417743" y="4473470"/>
                </a:cubicBezTo>
                <a:lnTo>
                  <a:pt x="1417955" y="4473364"/>
                </a:lnTo>
                <a:cubicBezTo>
                  <a:pt x="1430793" y="4443953"/>
                  <a:pt x="1450901" y="4418277"/>
                  <a:pt x="1476375" y="4398751"/>
                </a:cubicBezTo>
                <a:cubicBezTo>
                  <a:pt x="1452647" y="4382379"/>
                  <a:pt x="1432581" y="4361254"/>
                  <a:pt x="1417426" y="4336733"/>
                </a:cubicBezTo>
                <a:close/>
                <a:moveTo>
                  <a:pt x="637857" y="4111519"/>
                </a:moveTo>
                <a:cubicBezTo>
                  <a:pt x="669046" y="4112006"/>
                  <a:pt x="698796" y="4124695"/>
                  <a:pt x="720725" y="4146868"/>
                </a:cubicBezTo>
                <a:cubicBezTo>
                  <a:pt x="743002" y="4169463"/>
                  <a:pt x="755290" y="4200049"/>
                  <a:pt x="754856" y="4231778"/>
                </a:cubicBezTo>
                <a:cubicBezTo>
                  <a:pt x="753957" y="4297289"/>
                  <a:pt x="700119" y="4349676"/>
                  <a:pt x="634598" y="4348777"/>
                </a:cubicBezTo>
                <a:cubicBezTo>
                  <a:pt x="569087" y="4347877"/>
                  <a:pt x="516699" y="4294029"/>
                  <a:pt x="517599" y="4228518"/>
                </a:cubicBezTo>
                <a:cubicBezTo>
                  <a:pt x="518498" y="4162996"/>
                  <a:pt x="572336" y="4110620"/>
                  <a:pt x="637857" y="4111519"/>
                </a:cubicBezTo>
                <a:close/>
                <a:moveTo>
                  <a:pt x="4932362" y="4071091"/>
                </a:moveTo>
                <a:cubicBezTo>
                  <a:pt x="4931622" y="4072075"/>
                  <a:pt x="4930776" y="4072996"/>
                  <a:pt x="4929928" y="4073843"/>
                </a:cubicBezTo>
                <a:cubicBezTo>
                  <a:pt x="4931834" y="4075748"/>
                  <a:pt x="4933632" y="4077758"/>
                  <a:pt x="4935432" y="4079663"/>
                </a:cubicBezTo>
                <a:lnTo>
                  <a:pt x="4938395" y="4076806"/>
                </a:lnTo>
                <a:close/>
                <a:moveTo>
                  <a:pt x="1741699" y="4063471"/>
                </a:moveTo>
                <a:cubicBezTo>
                  <a:pt x="1736714" y="4068636"/>
                  <a:pt x="1731412" y="4073472"/>
                  <a:pt x="1725824" y="4077970"/>
                </a:cubicBezTo>
                <a:cubicBezTo>
                  <a:pt x="1730840" y="4082288"/>
                  <a:pt x="1735614" y="4086881"/>
                  <a:pt x="1740112" y="4091728"/>
                </a:cubicBezTo>
                <a:cubicBezTo>
                  <a:pt x="1744525" y="4086395"/>
                  <a:pt x="1749223" y="4081314"/>
                  <a:pt x="1754188" y="4076488"/>
                </a:cubicBezTo>
                <a:cubicBezTo>
                  <a:pt x="1750166" y="4072361"/>
                  <a:pt x="1746038" y="4068022"/>
                  <a:pt x="1742016" y="4063471"/>
                </a:cubicBezTo>
                <a:close/>
                <a:moveTo>
                  <a:pt x="5254096" y="4054157"/>
                </a:moveTo>
                <a:cubicBezTo>
                  <a:pt x="5247322" y="4062391"/>
                  <a:pt x="5240020" y="4070128"/>
                  <a:pt x="5232189" y="4077335"/>
                </a:cubicBezTo>
                <a:cubicBezTo>
                  <a:pt x="5240655" y="4085569"/>
                  <a:pt x="5248486" y="4094491"/>
                  <a:pt x="5255577" y="4104005"/>
                </a:cubicBezTo>
                <a:cubicBezTo>
                  <a:pt x="5263303" y="4094713"/>
                  <a:pt x="5271876" y="4086236"/>
                  <a:pt x="5281295" y="4078711"/>
                </a:cubicBezTo>
                <a:cubicBezTo>
                  <a:pt x="5271558" y="4071324"/>
                  <a:pt x="5262457" y="4063111"/>
                  <a:pt x="5254096" y="4054157"/>
                </a:cubicBezTo>
                <a:close/>
                <a:moveTo>
                  <a:pt x="1419648" y="4036589"/>
                </a:moveTo>
                <a:lnTo>
                  <a:pt x="1419754" y="4036907"/>
                </a:lnTo>
                <a:cubicBezTo>
                  <a:pt x="1405107" y="4053967"/>
                  <a:pt x="1387549" y="4068297"/>
                  <a:pt x="1367896" y="4079240"/>
                </a:cubicBezTo>
                <a:cubicBezTo>
                  <a:pt x="1387263" y="4090998"/>
                  <a:pt x="1404217" y="4106334"/>
                  <a:pt x="1417849" y="4124431"/>
                </a:cubicBezTo>
                <a:cubicBezTo>
                  <a:pt x="1428612" y="4106746"/>
                  <a:pt x="1442000" y="4090797"/>
                  <a:pt x="1457536" y="4077123"/>
                </a:cubicBezTo>
                <a:cubicBezTo>
                  <a:pt x="1443238" y="4065281"/>
                  <a:pt x="1430506" y="4051660"/>
                  <a:pt x="1419648" y="4036589"/>
                </a:cubicBezTo>
                <a:close/>
                <a:moveTo>
                  <a:pt x="637857" y="3783436"/>
                </a:moveTo>
                <a:cubicBezTo>
                  <a:pt x="638566" y="3783436"/>
                  <a:pt x="639276" y="3783436"/>
                  <a:pt x="639984" y="3783436"/>
                </a:cubicBezTo>
                <a:cubicBezTo>
                  <a:pt x="710417" y="3784082"/>
                  <a:pt x="766984" y="3841697"/>
                  <a:pt x="766339" y="3912129"/>
                </a:cubicBezTo>
                <a:cubicBezTo>
                  <a:pt x="767863" y="3966676"/>
                  <a:pt x="734970" y="4016290"/>
                  <a:pt x="684138" y="4036124"/>
                </a:cubicBezTo>
                <a:cubicBezTo>
                  <a:pt x="617654" y="4062074"/>
                  <a:pt x="542723" y="4029202"/>
                  <a:pt x="516784" y="3962718"/>
                </a:cubicBezTo>
                <a:cubicBezTo>
                  <a:pt x="491469" y="3896106"/>
                  <a:pt x="522912" y="3821356"/>
                  <a:pt x="588221" y="3792855"/>
                </a:cubicBezTo>
                <a:cubicBezTo>
                  <a:pt x="603990" y="3786516"/>
                  <a:pt x="620860" y="3783319"/>
                  <a:pt x="637857" y="3783436"/>
                </a:cubicBezTo>
                <a:close/>
                <a:moveTo>
                  <a:pt x="1743075" y="3750945"/>
                </a:moveTo>
                <a:lnTo>
                  <a:pt x="1743124" y="3750997"/>
                </a:lnTo>
                <a:lnTo>
                  <a:pt x="1736513" y="3757084"/>
                </a:lnTo>
                <a:cubicBezTo>
                  <a:pt x="1738736" y="3759094"/>
                  <a:pt x="1740747" y="3761105"/>
                  <a:pt x="1742863" y="3763222"/>
                </a:cubicBezTo>
                <a:cubicBezTo>
                  <a:pt x="1744662" y="3760999"/>
                  <a:pt x="1746779" y="3758883"/>
                  <a:pt x="1748684" y="3756872"/>
                </a:cubicBezTo>
                <a:lnTo>
                  <a:pt x="1743124" y="3750997"/>
                </a:lnTo>
                <a:lnTo>
                  <a:pt x="1743180" y="3750945"/>
                </a:lnTo>
                <a:close/>
                <a:moveTo>
                  <a:pt x="5253461" y="3743219"/>
                </a:moveTo>
                <a:cubicBezTo>
                  <a:pt x="5249651" y="3748013"/>
                  <a:pt x="5245630" y="3752543"/>
                  <a:pt x="5241184" y="3756766"/>
                </a:cubicBezTo>
                <a:cubicBezTo>
                  <a:pt x="5245734" y="3761422"/>
                  <a:pt x="5250286" y="3766185"/>
                  <a:pt x="5254413" y="3771159"/>
                </a:cubicBezTo>
                <a:cubicBezTo>
                  <a:pt x="5258753" y="3766185"/>
                  <a:pt x="5264151" y="3761528"/>
                  <a:pt x="5269336" y="3756978"/>
                </a:cubicBezTo>
                <a:cubicBezTo>
                  <a:pt x="5263939" y="3752702"/>
                  <a:pt x="5258859" y="3748109"/>
                  <a:pt x="5254096" y="3743219"/>
                </a:cubicBezTo>
                <a:close/>
                <a:moveTo>
                  <a:pt x="1420283" y="3726815"/>
                </a:moveTo>
                <a:cubicBezTo>
                  <a:pt x="1409827" y="3738330"/>
                  <a:pt x="1398068" y="3748596"/>
                  <a:pt x="1385252" y="3757401"/>
                </a:cubicBezTo>
                <a:cubicBezTo>
                  <a:pt x="1397836" y="3766344"/>
                  <a:pt x="1409318" y="3776747"/>
                  <a:pt x="1419437" y="3788410"/>
                </a:cubicBezTo>
                <a:cubicBezTo>
                  <a:pt x="1427776" y="3776917"/>
                  <a:pt x="1437248" y="3766280"/>
                  <a:pt x="1447694" y="3756660"/>
                </a:cubicBezTo>
                <a:cubicBezTo>
                  <a:pt x="1437640" y="3747686"/>
                  <a:pt x="1428422" y="3737800"/>
                  <a:pt x="1420177" y="3727133"/>
                </a:cubicBezTo>
                <a:close/>
                <a:moveTo>
                  <a:pt x="1098761" y="3684799"/>
                </a:moveTo>
                <a:cubicBezTo>
                  <a:pt x="1074356" y="3722677"/>
                  <a:pt x="1035907" y="3749326"/>
                  <a:pt x="991870" y="3758883"/>
                </a:cubicBezTo>
                <a:cubicBezTo>
                  <a:pt x="1014423" y="3763899"/>
                  <a:pt x="1035569" y="3773869"/>
                  <a:pt x="1053782" y="3788093"/>
                </a:cubicBezTo>
                <a:cubicBezTo>
                  <a:pt x="1072028" y="3802370"/>
                  <a:pt x="1086982" y="3820414"/>
                  <a:pt x="1097597" y="3841009"/>
                </a:cubicBezTo>
                <a:lnTo>
                  <a:pt x="1097597" y="3840903"/>
                </a:lnTo>
                <a:cubicBezTo>
                  <a:pt x="1111060" y="3807672"/>
                  <a:pt x="1133760" y="3778991"/>
                  <a:pt x="1163002" y="3758248"/>
                </a:cubicBezTo>
                <a:cubicBezTo>
                  <a:pt x="1135771" y="3739536"/>
                  <a:pt x="1113684" y="3714274"/>
                  <a:pt x="1098761" y="3684799"/>
                </a:cubicBezTo>
                <a:close/>
                <a:moveTo>
                  <a:pt x="319828" y="3495146"/>
                </a:moveTo>
                <a:cubicBezTo>
                  <a:pt x="346445" y="3495156"/>
                  <a:pt x="371972" y="3505697"/>
                  <a:pt x="390842" y="3524462"/>
                </a:cubicBezTo>
                <a:cubicBezTo>
                  <a:pt x="409914" y="3543416"/>
                  <a:pt x="420635" y="3569197"/>
                  <a:pt x="420613" y="3596079"/>
                </a:cubicBezTo>
                <a:cubicBezTo>
                  <a:pt x="420560" y="3651790"/>
                  <a:pt x="375369" y="3696907"/>
                  <a:pt x="319669" y="3696864"/>
                </a:cubicBezTo>
                <a:cubicBezTo>
                  <a:pt x="263969" y="3696822"/>
                  <a:pt x="218842" y="3651631"/>
                  <a:pt x="218895" y="3595931"/>
                </a:cubicBezTo>
                <a:cubicBezTo>
                  <a:pt x="218937" y="3540220"/>
                  <a:pt x="264128" y="3495104"/>
                  <a:pt x="319828" y="3495146"/>
                </a:cubicBezTo>
                <a:close/>
                <a:moveTo>
                  <a:pt x="637857" y="3462761"/>
                </a:moveTo>
                <a:lnTo>
                  <a:pt x="638281" y="3462761"/>
                </a:lnTo>
                <a:cubicBezTo>
                  <a:pt x="656304" y="3462793"/>
                  <a:pt x="674126" y="3466465"/>
                  <a:pt x="690700" y="3473556"/>
                </a:cubicBezTo>
                <a:cubicBezTo>
                  <a:pt x="758677" y="3502639"/>
                  <a:pt x="790204" y="3581326"/>
                  <a:pt x="761111" y="3649303"/>
                </a:cubicBezTo>
                <a:cubicBezTo>
                  <a:pt x="732028" y="3717290"/>
                  <a:pt x="653341" y="3748807"/>
                  <a:pt x="585364" y="3719724"/>
                </a:cubicBezTo>
                <a:cubicBezTo>
                  <a:pt x="517514" y="3690557"/>
                  <a:pt x="485753" y="3612229"/>
                  <a:pt x="514138" y="3544041"/>
                </a:cubicBezTo>
                <a:cubicBezTo>
                  <a:pt x="520805" y="3527848"/>
                  <a:pt x="530669" y="3513159"/>
                  <a:pt x="543136" y="3500861"/>
                </a:cubicBezTo>
                <a:cubicBezTo>
                  <a:pt x="555604" y="3488552"/>
                  <a:pt x="570388" y="3478837"/>
                  <a:pt x="586634" y="3472286"/>
                </a:cubicBezTo>
                <a:cubicBezTo>
                  <a:pt x="602879" y="3465650"/>
                  <a:pt x="620310" y="3462412"/>
                  <a:pt x="637857" y="3462761"/>
                </a:cubicBezTo>
                <a:close/>
                <a:moveTo>
                  <a:pt x="1744239" y="3436408"/>
                </a:moveTo>
                <a:lnTo>
                  <a:pt x="1741170" y="3439160"/>
                </a:lnTo>
                <a:lnTo>
                  <a:pt x="1743075" y="3441171"/>
                </a:lnTo>
                <a:lnTo>
                  <a:pt x="1745932" y="3438208"/>
                </a:lnTo>
                <a:close/>
                <a:moveTo>
                  <a:pt x="5253143" y="3428577"/>
                </a:moveTo>
                <a:lnTo>
                  <a:pt x="5253199" y="3428628"/>
                </a:lnTo>
                <a:lnTo>
                  <a:pt x="5244782" y="3437361"/>
                </a:lnTo>
                <a:cubicBezTo>
                  <a:pt x="5248064" y="3440536"/>
                  <a:pt x="5251132" y="3443922"/>
                  <a:pt x="5254202" y="3447204"/>
                </a:cubicBezTo>
                <a:cubicBezTo>
                  <a:pt x="5257271" y="3444134"/>
                  <a:pt x="5260445" y="3441171"/>
                  <a:pt x="5263727" y="3438208"/>
                </a:cubicBezTo>
                <a:lnTo>
                  <a:pt x="5253199" y="3428628"/>
                </a:lnTo>
                <a:lnTo>
                  <a:pt x="5253249" y="3428577"/>
                </a:lnTo>
                <a:close/>
                <a:moveTo>
                  <a:pt x="1418907" y="3413019"/>
                </a:moveTo>
                <a:cubicBezTo>
                  <a:pt x="1410398" y="3422078"/>
                  <a:pt x="1401000" y="3430270"/>
                  <a:pt x="1390862" y="3437467"/>
                </a:cubicBezTo>
                <a:cubicBezTo>
                  <a:pt x="1401318" y="3445108"/>
                  <a:pt x="1410991" y="3453755"/>
                  <a:pt x="1419754" y="3463290"/>
                </a:cubicBezTo>
                <a:cubicBezTo>
                  <a:pt x="1426654" y="3454591"/>
                  <a:pt x="1434190" y="3446420"/>
                  <a:pt x="1442296" y="3438843"/>
                </a:cubicBezTo>
                <a:cubicBezTo>
                  <a:pt x="1433787" y="3430990"/>
                  <a:pt x="1425934" y="3422460"/>
                  <a:pt x="1418802" y="3413337"/>
                </a:cubicBezTo>
                <a:close/>
                <a:moveTo>
                  <a:pt x="1098232" y="3370157"/>
                </a:moveTo>
                <a:lnTo>
                  <a:pt x="1098323" y="3370290"/>
                </a:lnTo>
                <a:lnTo>
                  <a:pt x="1060701" y="3411459"/>
                </a:lnTo>
                <a:cubicBezTo>
                  <a:pt x="1045993" y="3422928"/>
                  <a:pt x="1029367" y="3431937"/>
                  <a:pt x="1011449" y="3437996"/>
                </a:cubicBezTo>
                <a:cubicBezTo>
                  <a:pt x="1047263" y="3450230"/>
                  <a:pt x="1077902" y="3474159"/>
                  <a:pt x="1098444" y="3505941"/>
                </a:cubicBezTo>
                <a:cubicBezTo>
                  <a:pt x="1112224" y="3479028"/>
                  <a:pt x="1132078" y="3455691"/>
                  <a:pt x="1156440" y="3437784"/>
                </a:cubicBezTo>
                <a:cubicBezTo>
                  <a:pt x="1144317" y="3428847"/>
                  <a:pt x="1133282" y="3418599"/>
                  <a:pt x="1123519" y="3407257"/>
                </a:cubicBezTo>
                <a:lnTo>
                  <a:pt x="1098323" y="3370290"/>
                </a:lnTo>
                <a:lnTo>
                  <a:pt x="1098444" y="3370157"/>
                </a:lnTo>
                <a:close/>
                <a:moveTo>
                  <a:pt x="320463" y="3175000"/>
                </a:moveTo>
                <a:cubicBezTo>
                  <a:pt x="362108" y="3175032"/>
                  <a:pt x="399669" y="3200061"/>
                  <a:pt x="415713" y="3238500"/>
                </a:cubicBezTo>
                <a:cubicBezTo>
                  <a:pt x="428963" y="3270695"/>
                  <a:pt x="425397" y="3307366"/>
                  <a:pt x="406188" y="3336396"/>
                </a:cubicBezTo>
                <a:cubicBezTo>
                  <a:pt x="396758" y="3350683"/>
                  <a:pt x="383921" y="3362389"/>
                  <a:pt x="368829" y="3370474"/>
                </a:cubicBezTo>
                <a:cubicBezTo>
                  <a:pt x="364733" y="3372760"/>
                  <a:pt x="360489" y="3374771"/>
                  <a:pt x="356118" y="3376475"/>
                </a:cubicBezTo>
                <a:cubicBezTo>
                  <a:pt x="302725" y="3397398"/>
                  <a:pt x="242496" y="3371077"/>
                  <a:pt x="221572" y="3317695"/>
                </a:cubicBezTo>
                <a:cubicBezTo>
                  <a:pt x="200649" y="3264313"/>
                  <a:pt x="226970" y="3204072"/>
                  <a:pt x="280352" y="3183149"/>
                </a:cubicBezTo>
                <a:cubicBezTo>
                  <a:pt x="292862" y="3177985"/>
                  <a:pt x="306292" y="3175392"/>
                  <a:pt x="319828" y="3175529"/>
                </a:cubicBezTo>
                <a:close/>
                <a:moveTo>
                  <a:pt x="637328" y="3141557"/>
                </a:moveTo>
                <a:cubicBezTo>
                  <a:pt x="654960" y="3141610"/>
                  <a:pt x="672422" y="3145060"/>
                  <a:pt x="688753" y="3151706"/>
                </a:cubicBezTo>
                <a:cubicBezTo>
                  <a:pt x="759131" y="3180345"/>
                  <a:pt x="792966" y="3260619"/>
                  <a:pt x="764328" y="3330998"/>
                </a:cubicBezTo>
                <a:cubicBezTo>
                  <a:pt x="757671" y="3348027"/>
                  <a:pt x="747702" y="3363563"/>
                  <a:pt x="735012" y="3376719"/>
                </a:cubicBezTo>
                <a:cubicBezTo>
                  <a:pt x="722302" y="3389831"/>
                  <a:pt x="707073" y="3400235"/>
                  <a:pt x="690245" y="3407304"/>
                </a:cubicBezTo>
                <a:cubicBezTo>
                  <a:pt x="656399" y="3421549"/>
                  <a:pt x="618257" y="3421549"/>
                  <a:pt x="584411" y="3407304"/>
                </a:cubicBezTo>
                <a:cubicBezTo>
                  <a:pt x="567584" y="3400235"/>
                  <a:pt x="552355" y="3389831"/>
                  <a:pt x="539644" y="3376719"/>
                </a:cubicBezTo>
                <a:cubicBezTo>
                  <a:pt x="526986" y="3363532"/>
                  <a:pt x="517027" y="3348006"/>
                  <a:pt x="510328" y="3330998"/>
                </a:cubicBezTo>
                <a:cubicBezTo>
                  <a:pt x="504687" y="3316108"/>
                  <a:pt x="501628" y="3300360"/>
                  <a:pt x="501300" y="3284442"/>
                </a:cubicBezTo>
                <a:cubicBezTo>
                  <a:pt x="499692" y="3207417"/>
                  <a:pt x="560831" y="3143684"/>
                  <a:pt x="637857" y="3142086"/>
                </a:cubicBezTo>
                <a:close/>
                <a:moveTo>
                  <a:pt x="1744979" y="3118062"/>
                </a:moveTo>
                <a:lnTo>
                  <a:pt x="1743286" y="3119755"/>
                </a:lnTo>
                <a:lnTo>
                  <a:pt x="1744450" y="3120708"/>
                </a:lnTo>
                <a:lnTo>
                  <a:pt x="1745932" y="3119120"/>
                </a:lnTo>
                <a:close/>
                <a:moveTo>
                  <a:pt x="5253249" y="3109595"/>
                </a:moveTo>
                <a:cubicBezTo>
                  <a:pt x="5250498" y="3112558"/>
                  <a:pt x="5247852" y="3115310"/>
                  <a:pt x="5244994" y="3118167"/>
                </a:cubicBezTo>
                <a:lnTo>
                  <a:pt x="5245840" y="3118591"/>
                </a:lnTo>
                <a:lnTo>
                  <a:pt x="5253037" y="3126528"/>
                </a:lnTo>
                <a:cubicBezTo>
                  <a:pt x="5256001" y="3123671"/>
                  <a:pt x="5259069" y="3120813"/>
                  <a:pt x="5262245" y="3118062"/>
                </a:cubicBezTo>
                <a:cubicBezTo>
                  <a:pt x="5259175" y="3115310"/>
                  <a:pt x="5256107" y="3112558"/>
                  <a:pt x="5253249" y="3109595"/>
                </a:cubicBezTo>
                <a:close/>
                <a:moveTo>
                  <a:pt x="1419013" y="3095943"/>
                </a:moveTo>
                <a:cubicBezTo>
                  <a:pt x="1410969" y="3104695"/>
                  <a:pt x="1402112" y="3112675"/>
                  <a:pt x="1392555" y="3119755"/>
                </a:cubicBezTo>
                <a:lnTo>
                  <a:pt x="1393084" y="3119755"/>
                </a:lnTo>
                <a:cubicBezTo>
                  <a:pt x="1402429" y="3126613"/>
                  <a:pt x="1411118" y="3134339"/>
                  <a:pt x="1419013" y="3142827"/>
                </a:cubicBezTo>
                <a:cubicBezTo>
                  <a:pt x="1425427" y="3134403"/>
                  <a:pt x="1432507" y="3126518"/>
                  <a:pt x="1440180" y="3119226"/>
                </a:cubicBezTo>
                <a:cubicBezTo>
                  <a:pt x="1432496" y="3112061"/>
                  <a:pt x="1425416" y="3104272"/>
                  <a:pt x="1419013" y="3095943"/>
                </a:cubicBezTo>
                <a:close/>
                <a:moveTo>
                  <a:pt x="1098232" y="3051493"/>
                </a:moveTo>
                <a:cubicBezTo>
                  <a:pt x="1078071" y="3082459"/>
                  <a:pt x="1048342" y="3105986"/>
                  <a:pt x="1013565" y="3118485"/>
                </a:cubicBezTo>
                <a:lnTo>
                  <a:pt x="1013565" y="3118591"/>
                </a:lnTo>
                <a:cubicBezTo>
                  <a:pt x="1048554" y="3131344"/>
                  <a:pt x="1078473" y="3155061"/>
                  <a:pt x="1098867" y="3186219"/>
                </a:cubicBezTo>
                <a:cubicBezTo>
                  <a:pt x="1112668" y="3160131"/>
                  <a:pt x="1132162" y="3137482"/>
                  <a:pt x="1155911" y="3119967"/>
                </a:cubicBezTo>
                <a:cubicBezTo>
                  <a:pt x="1131760" y="3101795"/>
                  <a:pt x="1112043" y="3078385"/>
                  <a:pt x="1098232" y="3051493"/>
                </a:cubicBezTo>
                <a:close/>
                <a:moveTo>
                  <a:pt x="314430" y="2859723"/>
                </a:moveTo>
                <a:cubicBezTo>
                  <a:pt x="336000" y="2858601"/>
                  <a:pt x="357367" y="2864432"/>
                  <a:pt x="375391" y="2876339"/>
                </a:cubicBezTo>
                <a:cubicBezTo>
                  <a:pt x="403309" y="2894955"/>
                  <a:pt x="420126" y="2926260"/>
                  <a:pt x="420242" y="2959820"/>
                </a:cubicBezTo>
                <a:cubicBezTo>
                  <a:pt x="420423" y="3015456"/>
                  <a:pt x="375475" y="3060721"/>
                  <a:pt x="319828" y="3060912"/>
                </a:cubicBezTo>
                <a:lnTo>
                  <a:pt x="319934" y="3060383"/>
                </a:lnTo>
                <a:cubicBezTo>
                  <a:pt x="306715" y="3060499"/>
                  <a:pt x="293613" y="3057949"/>
                  <a:pt x="281410" y="3052868"/>
                </a:cubicBezTo>
                <a:cubicBezTo>
                  <a:pt x="269239" y="3048000"/>
                  <a:pt x="258138" y="3040814"/>
                  <a:pt x="248708" y="3031702"/>
                </a:cubicBezTo>
                <a:cubicBezTo>
                  <a:pt x="239299" y="3022410"/>
                  <a:pt x="231849" y="3011329"/>
                  <a:pt x="226801" y="2999105"/>
                </a:cubicBezTo>
                <a:cubicBezTo>
                  <a:pt x="222324" y="2988405"/>
                  <a:pt x="219731" y="2977018"/>
                  <a:pt x="219127" y="2965439"/>
                </a:cubicBezTo>
                <a:cubicBezTo>
                  <a:pt x="216249" y="2909930"/>
                  <a:pt x="258921" y="2862601"/>
                  <a:pt x="314430" y="2859723"/>
                </a:cubicBezTo>
                <a:close/>
                <a:moveTo>
                  <a:pt x="639508" y="2827020"/>
                </a:moveTo>
                <a:cubicBezTo>
                  <a:pt x="713391" y="2827486"/>
                  <a:pt x="772911" y="2887747"/>
                  <a:pt x="772456" y="2961619"/>
                </a:cubicBezTo>
                <a:cubicBezTo>
                  <a:pt x="772001" y="3035501"/>
                  <a:pt x="711740" y="3095022"/>
                  <a:pt x="637857" y="3094567"/>
                </a:cubicBezTo>
                <a:cubicBezTo>
                  <a:pt x="620215" y="3094482"/>
                  <a:pt x="602763" y="3090884"/>
                  <a:pt x="586528" y="3083983"/>
                </a:cubicBezTo>
                <a:cubicBezTo>
                  <a:pt x="536776" y="3062922"/>
                  <a:pt x="504581" y="3013996"/>
                  <a:pt x="504909" y="2959968"/>
                </a:cubicBezTo>
                <a:cubicBezTo>
                  <a:pt x="505365" y="2886086"/>
                  <a:pt x="565626" y="2826565"/>
                  <a:pt x="639508" y="2827020"/>
                </a:cubicBezTo>
                <a:close/>
                <a:moveTo>
                  <a:pt x="1743286" y="2796858"/>
                </a:moveTo>
                <a:lnTo>
                  <a:pt x="1740323" y="2799821"/>
                </a:lnTo>
                <a:cubicBezTo>
                  <a:pt x="1741985" y="2801250"/>
                  <a:pt x="1743583" y="2802774"/>
                  <a:pt x="1745085" y="2804372"/>
                </a:cubicBezTo>
                <a:lnTo>
                  <a:pt x="1747837" y="2801514"/>
                </a:lnTo>
                <a:close/>
                <a:moveTo>
                  <a:pt x="5254625" y="2787650"/>
                </a:moveTo>
                <a:cubicBezTo>
                  <a:pt x="5250392" y="2791672"/>
                  <a:pt x="5246476" y="2795799"/>
                  <a:pt x="5242348" y="2799821"/>
                </a:cubicBezTo>
                <a:cubicBezTo>
                  <a:pt x="5245840" y="2803525"/>
                  <a:pt x="5249545" y="2807335"/>
                  <a:pt x="5252932" y="2811251"/>
                </a:cubicBezTo>
                <a:lnTo>
                  <a:pt x="5254096" y="2811674"/>
                </a:lnTo>
                <a:cubicBezTo>
                  <a:pt x="5258435" y="2807441"/>
                  <a:pt x="5262985" y="2803419"/>
                  <a:pt x="5266901" y="2799821"/>
                </a:cubicBezTo>
                <a:cubicBezTo>
                  <a:pt x="5262775" y="2795693"/>
                  <a:pt x="5258647" y="2791777"/>
                  <a:pt x="5254625" y="2787650"/>
                </a:cubicBezTo>
                <a:close/>
                <a:moveTo>
                  <a:pt x="1417955" y="2770293"/>
                </a:moveTo>
                <a:cubicBezTo>
                  <a:pt x="1408779" y="2780570"/>
                  <a:pt x="1398566" y="2789862"/>
                  <a:pt x="1387475" y="2798022"/>
                </a:cubicBezTo>
                <a:lnTo>
                  <a:pt x="1419053" y="2825285"/>
                </a:lnTo>
                <a:lnTo>
                  <a:pt x="1419013" y="2825327"/>
                </a:lnTo>
                <a:lnTo>
                  <a:pt x="1419225" y="2825433"/>
                </a:lnTo>
                <a:lnTo>
                  <a:pt x="1419053" y="2825285"/>
                </a:lnTo>
                <a:lnTo>
                  <a:pt x="1443566" y="2798974"/>
                </a:lnTo>
                <a:cubicBezTo>
                  <a:pt x="1434232" y="2790158"/>
                  <a:pt x="1425670" y="2780559"/>
                  <a:pt x="1417955" y="2770293"/>
                </a:cubicBezTo>
                <a:close/>
                <a:moveTo>
                  <a:pt x="1098126" y="2721822"/>
                </a:moveTo>
                <a:cubicBezTo>
                  <a:pt x="1077372" y="2759615"/>
                  <a:pt x="1042469" y="2787629"/>
                  <a:pt x="1001077" y="2799715"/>
                </a:cubicBezTo>
                <a:cubicBezTo>
                  <a:pt x="1040479" y="2810732"/>
                  <a:pt x="1074526" y="2835709"/>
                  <a:pt x="1096856" y="2869988"/>
                </a:cubicBezTo>
                <a:cubicBezTo>
                  <a:pt x="1111842" y="2841212"/>
                  <a:pt x="1133644" y="2816542"/>
                  <a:pt x="1160356" y="2798128"/>
                </a:cubicBezTo>
                <a:cubicBezTo>
                  <a:pt x="1133295" y="2778601"/>
                  <a:pt x="1111874" y="2752281"/>
                  <a:pt x="1098232" y="2721822"/>
                </a:cubicBezTo>
                <a:close/>
                <a:moveTo>
                  <a:pt x="319775" y="2545927"/>
                </a:moveTo>
                <a:cubicBezTo>
                  <a:pt x="332518" y="2545927"/>
                  <a:pt x="345260" y="2548361"/>
                  <a:pt x="357293" y="2553229"/>
                </a:cubicBezTo>
                <a:cubicBezTo>
                  <a:pt x="381614" y="2562934"/>
                  <a:pt x="401023" y="2581995"/>
                  <a:pt x="411162" y="2606146"/>
                </a:cubicBezTo>
                <a:cubicBezTo>
                  <a:pt x="411331" y="2606537"/>
                  <a:pt x="411490" y="2606929"/>
                  <a:pt x="411649" y="2607321"/>
                </a:cubicBezTo>
                <a:cubicBezTo>
                  <a:pt x="431885" y="2657401"/>
                  <a:pt x="407691" y="2714392"/>
                  <a:pt x="357611" y="2734628"/>
                </a:cubicBezTo>
                <a:cubicBezTo>
                  <a:pt x="345577" y="2739358"/>
                  <a:pt x="332750" y="2741740"/>
                  <a:pt x="319828" y="2741613"/>
                </a:cubicBezTo>
                <a:lnTo>
                  <a:pt x="319828" y="2740131"/>
                </a:lnTo>
                <a:cubicBezTo>
                  <a:pt x="308091" y="2739983"/>
                  <a:pt x="296481" y="2737728"/>
                  <a:pt x="285548" y="2733485"/>
                </a:cubicBezTo>
                <a:cubicBezTo>
                  <a:pt x="234855" y="2713842"/>
                  <a:pt x="209698" y="2656830"/>
                  <a:pt x="229341" y="2606146"/>
                </a:cubicBezTo>
                <a:cubicBezTo>
                  <a:pt x="239193" y="2582143"/>
                  <a:pt x="258254" y="2563082"/>
                  <a:pt x="282257" y="2553229"/>
                </a:cubicBezTo>
                <a:cubicBezTo>
                  <a:pt x="294291" y="2548361"/>
                  <a:pt x="307033" y="2545927"/>
                  <a:pt x="319775" y="2545927"/>
                </a:cubicBezTo>
                <a:close/>
                <a:moveTo>
                  <a:pt x="642154" y="2509236"/>
                </a:moveTo>
                <a:cubicBezTo>
                  <a:pt x="692683" y="2511091"/>
                  <a:pt x="739614" y="2542575"/>
                  <a:pt x="758719" y="2592811"/>
                </a:cubicBezTo>
                <a:cubicBezTo>
                  <a:pt x="765048" y="2609056"/>
                  <a:pt x="768032" y="2626403"/>
                  <a:pt x="767503" y="2643823"/>
                </a:cubicBezTo>
                <a:cubicBezTo>
                  <a:pt x="767450" y="2715631"/>
                  <a:pt x="709654" y="2774029"/>
                  <a:pt x="637857" y="2774844"/>
                </a:cubicBezTo>
                <a:lnTo>
                  <a:pt x="638386" y="2774103"/>
                </a:lnTo>
                <a:cubicBezTo>
                  <a:pt x="604245" y="2773733"/>
                  <a:pt x="571552" y="2760229"/>
                  <a:pt x="547105" y="2736395"/>
                </a:cubicBezTo>
                <a:cubicBezTo>
                  <a:pt x="494580" y="2685193"/>
                  <a:pt x="493511" y="2601098"/>
                  <a:pt x="544724" y="2548573"/>
                </a:cubicBezTo>
                <a:cubicBezTo>
                  <a:pt x="556725" y="2536084"/>
                  <a:pt x="571129" y="2526157"/>
                  <a:pt x="587057" y="2519363"/>
                </a:cubicBezTo>
                <a:cubicBezTo>
                  <a:pt x="588465" y="2518770"/>
                  <a:pt x="589894" y="2518199"/>
                  <a:pt x="591322" y="2517659"/>
                </a:cubicBezTo>
                <a:cubicBezTo>
                  <a:pt x="608068" y="2511291"/>
                  <a:pt x="625311" y="2508617"/>
                  <a:pt x="642154" y="2509236"/>
                </a:cubicBezTo>
                <a:close/>
                <a:moveTo>
                  <a:pt x="1740747" y="2470574"/>
                </a:moveTo>
                <a:cubicBezTo>
                  <a:pt x="1737783" y="2473642"/>
                  <a:pt x="1734820" y="2476500"/>
                  <a:pt x="1731645" y="2479464"/>
                </a:cubicBezTo>
                <a:cubicBezTo>
                  <a:pt x="1735455" y="2482744"/>
                  <a:pt x="1739477" y="2486343"/>
                  <a:pt x="1743075" y="2490047"/>
                </a:cubicBezTo>
                <a:lnTo>
                  <a:pt x="1743392" y="2490047"/>
                </a:lnTo>
                <a:lnTo>
                  <a:pt x="1751330" y="2481792"/>
                </a:lnTo>
                <a:cubicBezTo>
                  <a:pt x="1747520" y="2478088"/>
                  <a:pt x="1744027" y="2474383"/>
                  <a:pt x="1740747" y="2470574"/>
                </a:cubicBezTo>
                <a:close/>
                <a:moveTo>
                  <a:pt x="5257165" y="2459778"/>
                </a:moveTo>
                <a:cubicBezTo>
                  <a:pt x="5251132" y="2467271"/>
                  <a:pt x="5244570" y="2474341"/>
                  <a:pt x="5237586" y="2480945"/>
                </a:cubicBezTo>
                <a:cubicBezTo>
                  <a:pt x="5243406" y="2486480"/>
                  <a:pt x="5248910" y="2492312"/>
                  <a:pt x="5254096" y="2498407"/>
                </a:cubicBezTo>
                <a:lnTo>
                  <a:pt x="5254837" y="2499148"/>
                </a:lnTo>
                <a:cubicBezTo>
                  <a:pt x="5261927" y="2491952"/>
                  <a:pt x="5269547" y="2485274"/>
                  <a:pt x="5277590" y="2479146"/>
                </a:cubicBezTo>
                <a:cubicBezTo>
                  <a:pt x="5270288" y="2473187"/>
                  <a:pt x="5263515" y="2466710"/>
                  <a:pt x="5257165" y="2459778"/>
                </a:cubicBezTo>
                <a:close/>
                <a:moveTo>
                  <a:pt x="1418484" y="2438824"/>
                </a:moveTo>
                <a:cubicBezTo>
                  <a:pt x="1405974" y="2454466"/>
                  <a:pt x="1391031" y="2468012"/>
                  <a:pt x="1374246" y="2478934"/>
                </a:cubicBezTo>
                <a:cubicBezTo>
                  <a:pt x="1390438" y="2488893"/>
                  <a:pt x="1405022" y="2501244"/>
                  <a:pt x="1417531" y="2515553"/>
                </a:cubicBezTo>
                <a:lnTo>
                  <a:pt x="1417531" y="2514812"/>
                </a:lnTo>
                <a:cubicBezTo>
                  <a:pt x="1427607" y="2501339"/>
                  <a:pt x="1439185" y="2489052"/>
                  <a:pt x="1452033" y="2478193"/>
                </a:cubicBezTo>
                <a:cubicBezTo>
                  <a:pt x="1439312" y="2466457"/>
                  <a:pt x="1428051" y="2453238"/>
                  <a:pt x="1418484" y="2438824"/>
                </a:cubicBezTo>
                <a:close/>
                <a:moveTo>
                  <a:pt x="617426" y="2204826"/>
                </a:moveTo>
                <a:cubicBezTo>
                  <a:pt x="655872" y="2198878"/>
                  <a:pt x="695825" y="2211361"/>
                  <a:pt x="724217" y="2240174"/>
                </a:cubicBezTo>
                <a:cubicBezTo>
                  <a:pt x="746855" y="2262928"/>
                  <a:pt x="759512" y="2293758"/>
                  <a:pt x="759418" y="2325857"/>
                </a:cubicBezTo>
                <a:cubicBezTo>
                  <a:pt x="759206" y="2392659"/>
                  <a:pt x="704881" y="2446655"/>
                  <a:pt x="638069" y="2446443"/>
                </a:cubicBezTo>
                <a:lnTo>
                  <a:pt x="637963" y="2446020"/>
                </a:lnTo>
                <a:cubicBezTo>
                  <a:pt x="601239" y="2446613"/>
                  <a:pt x="566219" y="2430537"/>
                  <a:pt x="542713" y="2402311"/>
                </a:cubicBezTo>
                <a:cubicBezTo>
                  <a:pt x="519144" y="2374159"/>
                  <a:pt x="509672" y="2336800"/>
                  <a:pt x="516996" y="2300817"/>
                </a:cubicBezTo>
                <a:cubicBezTo>
                  <a:pt x="520477" y="2282973"/>
                  <a:pt x="528002" y="2266177"/>
                  <a:pt x="539009" y="2251710"/>
                </a:cubicBezTo>
                <a:cubicBezTo>
                  <a:pt x="549888" y="2237222"/>
                  <a:pt x="563890" y="2225358"/>
                  <a:pt x="579967" y="2216997"/>
                </a:cubicBezTo>
                <a:cubicBezTo>
                  <a:pt x="591963" y="2210840"/>
                  <a:pt x="604611" y="2206809"/>
                  <a:pt x="617426" y="2204826"/>
                </a:cubicBezTo>
                <a:close/>
                <a:moveTo>
                  <a:pt x="2059728" y="2157307"/>
                </a:moveTo>
                <a:lnTo>
                  <a:pt x="2056977" y="2160058"/>
                </a:lnTo>
                <a:lnTo>
                  <a:pt x="2056871" y="2160058"/>
                </a:lnTo>
                <a:lnTo>
                  <a:pt x="2062797" y="2165350"/>
                </a:lnTo>
                <a:lnTo>
                  <a:pt x="2065125" y="2162916"/>
                </a:lnTo>
                <a:close/>
                <a:moveTo>
                  <a:pt x="4935537" y="2150851"/>
                </a:moveTo>
                <a:cubicBezTo>
                  <a:pt x="4932362" y="2154555"/>
                  <a:pt x="4928976" y="2158048"/>
                  <a:pt x="4925588" y="2161434"/>
                </a:cubicBezTo>
                <a:cubicBezTo>
                  <a:pt x="4928552" y="2164292"/>
                  <a:pt x="4931410" y="2167255"/>
                  <a:pt x="4934162" y="2170113"/>
                </a:cubicBezTo>
                <a:lnTo>
                  <a:pt x="4934585" y="2170113"/>
                </a:lnTo>
                <a:cubicBezTo>
                  <a:pt x="4937654" y="2166726"/>
                  <a:pt x="4941359" y="2163445"/>
                  <a:pt x="4945169" y="2160164"/>
                </a:cubicBezTo>
                <a:close/>
                <a:moveTo>
                  <a:pt x="1739477" y="2136987"/>
                </a:moveTo>
                <a:cubicBezTo>
                  <a:pt x="1732227" y="2145189"/>
                  <a:pt x="1724374" y="2152830"/>
                  <a:pt x="1715981" y="2159847"/>
                </a:cubicBezTo>
                <a:cubicBezTo>
                  <a:pt x="1724638" y="2166482"/>
                  <a:pt x="1732809" y="2173732"/>
                  <a:pt x="1740429" y="2181543"/>
                </a:cubicBezTo>
                <a:lnTo>
                  <a:pt x="1740641" y="2181860"/>
                </a:lnTo>
                <a:cubicBezTo>
                  <a:pt x="1746832" y="2174367"/>
                  <a:pt x="1753510" y="2167297"/>
                  <a:pt x="1760643" y="2160693"/>
                </a:cubicBezTo>
                <a:cubicBezTo>
                  <a:pt x="1752981" y="2153359"/>
                  <a:pt x="1745901" y="2145432"/>
                  <a:pt x="1739477" y="2136987"/>
                </a:cubicBezTo>
                <a:close/>
                <a:moveTo>
                  <a:pt x="5256107" y="2125557"/>
                </a:moveTo>
                <a:cubicBezTo>
                  <a:pt x="5247322" y="2138511"/>
                  <a:pt x="5236951" y="2150375"/>
                  <a:pt x="5225415" y="2160905"/>
                </a:cubicBezTo>
                <a:cubicBezTo>
                  <a:pt x="5236739" y="2170409"/>
                  <a:pt x="5247006" y="2181045"/>
                  <a:pt x="5256107" y="2192655"/>
                </a:cubicBezTo>
                <a:lnTo>
                  <a:pt x="5256318" y="2192867"/>
                </a:lnTo>
                <a:cubicBezTo>
                  <a:pt x="5267431" y="2180823"/>
                  <a:pt x="5280026" y="2170166"/>
                  <a:pt x="5293677" y="2161117"/>
                </a:cubicBezTo>
                <a:cubicBezTo>
                  <a:pt x="5279602" y="2151031"/>
                  <a:pt x="5266901" y="2139072"/>
                  <a:pt x="5256107" y="2125557"/>
                </a:cubicBezTo>
                <a:close/>
                <a:moveTo>
                  <a:pt x="638193" y="2117178"/>
                </a:moveTo>
                <a:lnTo>
                  <a:pt x="638281" y="2117196"/>
                </a:lnTo>
                <a:lnTo>
                  <a:pt x="638069" y="2117196"/>
                </a:lnTo>
                <a:close/>
                <a:moveTo>
                  <a:pt x="1417214" y="2098358"/>
                </a:moveTo>
                <a:cubicBezTo>
                  <a:pt x="1401011" y="2124435"/>
                  <a:pt x="1377992" y="2145580"/>
                  <a:pt x="1350645" y="2159529"/>
                </a:cubicBezTo>
                <a:cubicBezTo>
                  <a:pt x="1376891" y="2171647"/>
                  <a:pt x="1399921" y="2189766"/>
                  <a:pt x="1417849" y="2212446"/>
                </a:cubicBezTo>
                <a:lnTo>
                  <a:pt x="1418167" y="2212446"/>
                </a:lnTo>
                <a:cubicBezTo>
                  <a:pt x="1431279" y="2192105"/>
                  <a:pt x="1447821" y="2174208"/>
                  <a:pt x="1467062" y="2159529"/>
                </a:cubicBezTo>
                <a:cubicBezTo>
                  <a:pt x="1446477" y="2142723"/>
                  <a:pt x="1429523" y="2121906"/>
                  <a:pt x="1417214" y="2098358"/>
                </a:cubicBezTo>
                <a:close/>
                <a:moveTo>
                  <a:pt x="637675" y="1899923"/>
                </a:moveTo>
                <a:cubicBezTo>
                  <a:pt x="652147" y="1899554"/>
                  <a:pt x="666930" y="1902016"/>
                  <a:pt x="681249" y="1907646"/>
                </a:cubicBezTo>
                <a:cubicBezTo>
                  <a:pt x="695102" y="1912631"/>
                  <a:pt x="707781" y="1920409"/>
                  <a:pt x="718502" y="1930506"/>
                </a:cubicBezTo>
                <a:cubicBezTo>
                  <a:pt x="751554" y="1961758"/>
                  <a:pt x="761576" y="2010325"/>
                  <a:pt x="743584" y="2052108"/>
                </a:cubicBezTo>
                <a:cubicBezTo>
                  <a:pt x="737764" y="2065591"/>
                  <a:pt x="729223" y="2077731"/>
                  <a:pt x="718502" y="2087774"/>
                </a:cubicBezTo>
                <a:cubicBezTo>
                  <a:pt x="707702" y="2098019"/>
                  <a:pt x="695024" y="2105803"/>
                  <a:pt x="681330" y="2110812"/>
                </a:cubicBezTo>
                <a:lnTo>
                  <a:pt x="638193" y="2117178"/>
                </a:lnTo>
                <a:lnTo>
                  <a:pt x="596066" y="2108458"/>
                </a:lnTo>
                <a:cubicBezTo>
                  <a:pt x="557116" y="2091889"/>
                  <a:pt x="529664" y="2053521"/>
                  <a:pt x="529061" y="2008611"/>
                </a:cubicBezTo>
                <a:cubicBezTo>
                  <a:pt x="529378" y="1995583"/>
                  <a:pt x="531982" y="1982713"/>
                  <a:pt x="536755" y="1970574"/>
                </a:cubicBezTo>
                <a:cubicBezTo>
                  <a:pt x="553646" y="1927617"/>
                  <a:pt x="594260" y="1901030"/>
                  <a:pt x="637675" y="1899923"/>
                </a:cubicBezTo>
                <a:close/>
                <a:moveTo>
                  <a:pt x="954246" y="1865630"/>
                </a:moveTo>
                <a:cubicBezTo>
                  <a:pt x="1032806" y="1865270"/>
                  <a:pt x="1096783" y="1928654"/>
                  <a:pt x="1097142" y="2007214"/>
                </a:cubicBezTo>
                <a:cubicBezTo>
                  <a:pt x="1097513" y="2085763"/>
                  <a:pt x="1034129" y="2149750"/>
                  <a:pt x="955569" y="2150110"/>
                </a:cubicBezTo>
                <a:cubicBezTo>
                  <a:pt x="936879" y="2150184"/>
                  <a:pt x="918368" y="2146596"/>
                  <a:pt x="901065" y="2139527"/>
                </a:cubicBezTo>
                <a:cubicBezTo>
                  <a:pt x="847820" y="2117757"/>
                  <a:pt x="812937" y="2066057"/>
                  <a:pt x="812673" y="2008537"/>
                </a:cubicBezTo>
                <a:cubicBezTo>
                  <a:pt x="812303" y="1929977"/>
                  <a:pt x="875697" y="1866000"/>
                  <a:pt x="954246" y="1865630"/>
                </a:cubicBezTo>
                <a:close/>
                <a:moveTo>
                  <a:pt x="2378816" y="1838007"/>
                </a:moveTo>
                <a:lnTo>
                  <a:pt x="2375006" y="1842029"/>
                </a:lnTo>
                <a:lnTo>
                  <a:pt x="2380720" y="1847427"/>
                </a:lnTo>
                <a:lnTo>
                  <a:pt x="2384319" y="1843723"/>
                </a:lnTo>
                <a:close/>
                <a:moveTo>
                  <a:pt x="4615815" y="1833880"/>
                </a:moveTo>
                <a:cubicBezTo>
                  <a:pt x="4613064" y="1837055"/>
                  <a:pt x="4610206" y="1840230"/>
                  <a:pt x="4607242" y="1843193"/>
                </a:cubicBezTo>
                <a:cubicBezTo>
                  <a:pt x="4609570" y="1845416"/>
                  <a:pt x="4611794" y="1847638"/>
                  <a:pt x="4614016" y="1849967"/>
                </a:cubicBezTo>
                <a:cubicBezTo>
                  <a:pt x="4617085" y="1847003"/>
                  <a:pt x="4620154" y="1844146"/>
                  <a:pt x="4623329" y="1841500"/>
                </a:cubicBezTo>
                <a:cubicBezTo>
                  <a:pt x="4620683" y="1839098"/>
                  <a:pt x="4618143" y="1836547"/>
                  <a:pt x="4615815" y="1833880"/>
                </a:cubicBezTo>
                <a:close/>
                <a:moveTo>
                  <a:pt x="2057717" y="1820968"/>
                </a:moveTo>
                <a:cubicBezTo>
                  <a:pt x="2051844" y="1827710"/>
                  <a:pt x="2045546" y="1834071"/>
                  <a:pt x="2038879" y="1840018"/>
                </a:cubicBezTo>
                <a:cubicBezTo>
                  <a:pt x="2046298" y="1845913"/>
                  <a:pt x="2053368" y="1852242"/>
                  <a:pt x="2060046" y="1858963"/>
                </a:cubicBezTo>
                <a:lnTo>
                  <a:pt x="2060151" y="1858645"/>
                </a:lnTo>
                <a:cubicBezTo>
                  <a:pt x="2065443" y="1852930"/>
                  <a:pt x="2071052" y="1847427"/>
                  <a:pt x="2076979" y="1842135"/>
                </a:cubicBezTo>
                <a:cubicBezTo>
                  <a:pt x="2070100" y="1835510"/>
                  <a:pt x="2063665" y="1828440"/>
                  <a:pt x="2057717" y="1820968"/>
                </a:cubicBezTo>
                <a:close/>
                <a:moveTo>
                  <a:pt x="4937019" y="1812502"/>
                </a:moveTo>
                <a:cubicBezTo>
                  <a:pt x="4929506" y="1822799"/>
                  <a:pt x="4921144" y="1832430"/>
                  <a:pt x="4911937" y="1841288"/>
                </a:cubicBezTo>
                <a:cubicBezTo>
                  <a:pt x="4920297" y="1848474"/>
                  <a:pt x="4928130" y="1856221"/>
                  <a:pt x="4935432" y="1864466"/>
                </a:cubicBezTo>
                <a:lnTo>
                  <a:pt x="4935432" y="1864572"/>
                </a:lnTo>
                <a:cubicBezTo>
                  <a:pt x="4944215" y="1855343"/>
                  <a:pt x="4953741" y="1846876"/>
                  <a:pt x="4964006" y="1839278"/>
                </a:cubicBezTo>
                <a:cubicBezTo>
                  <a:pt x="4954164" y="1831192"/>
                  <a:pt x="4945169" y="1822228"/>
                  <a:pt x="4937019" y="1812502"/>
                </a:cubicBezTo>
                <a:close/>
                <a:moveTo>
                  <a:pt x="1739053" y="1792499"/>
                </a:moveTo>
                <a:cubicBezTo>
                  <a:pt x="1726163" y="1811380"/>
                  <a:pt x="1709737" y="1827583"/>
                  <a:pt x="1690688" y="1840230"/>
                </a:cubicBezTo>
                <a:lnTo>
                  <a:pt x="1739455" y="1880255"/>
                </a:lnTo>
                <a:lnTo>
                  <a:pt x="1739265" y="1880447"/>
                </a:lnTo>
                <a:lnTo>
                  <a:pt x="1739688" y="1880447"/>
                </a:lnTo>
                <a:lnTo>
                  <a:pt x="1739455" y="1880255"/>
                </a:lnTo>
                <a:lnTo>
                  <a:pt x="1778740" y="1840442"/>
                </a:lnTo>
                <a:cubicBezTo>
                  <a:pt x="1763099" y="1826620"/>
                  <a:pt x="1749710" y="1810438"/>
                  <a:pt x="1739053" y="1792499"/>
                </a:cubicBezTo>
                <a:close/>
                <a:moveTo>
                  <a:pt x="5257165" y="1774190"/>
                </a:moveTo>
                <a:lnTo>
                  <a:pt x="5257165" y="1774296"/>
                </a:lnTo>
                <a:cubicBezTo>
                  <a:pt x="5244994" y="1799410"/>
                  <a:pt x="5227425" y="1821550"/>
                  <a:pt x="5205836" y="1839172"/>
                </a:cubicBezTo>
                <a:cubicBezTo>
                  <a:pt x="5225415" y="1853290"/>
                  <a:pt x="5242348" y="1870689"/>
                  <a:pt x="5255895" y="1890607"/>
                </a:cubicBezTo>
                <a:cubicBezTo>
                  <a:pt x="5273674" y="1868202"/>
                  <a:pt x="5296323" y="1850115"/>
                  <a:pt x="5322041" y="1837690"/>
                </a:cubicBezTo>
                <a:cubicBezTo>
                  <a:pt x="5295159" y="1822725"/>
                  <a:pt x="5272722" y="1800786"/>
                  <a:pt x="5257165" y="1774190"/>
                </a:cubicBezTo>
                <a:close/>
                <a:moveTo>
                  <a:pt x="1420495" y="1740958"/>
                </a:moveTo>
                <a:cubicBezTo>
                  <a:pt x="1402884" y="1792891"/>
                  <a:pt x="1359059" y="1831594"/>
                  <a:pt x="1305348" y="1842664"/>
                </a:cubicBezTo>
                <a:cubicBezTo>
                  <a:pt x="1351693" y="1851141"/>
                  <a:pt x="1392290" y="1878817"/>
                  <a:pt x="1417108" y="1918864"/>
                </a:cubicBezTo>
                <a:lnTo>
                  <a:pt x="1417637" y="1918441"/>
                </a:lnTo>
                <a:cubicBezTo>
                  <a:pt x="1434962" y="1885696"/>
                  <a:pt x="1461145" y="1858486"/>
                  <a:pt x="1493202" y="1839913"/>
                </a:cubicBezTo>
                <a:cubicBezTo>
                  <a:pt x="1458023" y="1816566"/>
                  <a:pt x="1432263" y="1781503"/>
                  <a:pt x="1420495" y="1740958"/>
                </a:cubicBezTo>
                <a:close/>
                <a:moveTo>
                  <a:pt x="5580355" y="1686780"/>
                </a:moveTo>
                <a:lnTo>
                  <a:pt x="5580355" y="1692838"/>
                </a:lnTo>
                <a:lnTo>
                  <a:pt x="5579745" y="1689724"/>
                </a:lnTo>
                <a:close/>
                <a:moveTo>
                  <a:pt x="635291" y="1596920"/>
                </a:moveTo>
                <a:cubicBezTo>
                  <a:pt x="647537" y="1596652"/>
                  <a:pt x="660038" y="1598780"/>
                  <a:pt x="672137" y="1603587"/>
                </a:cubicBezTo>
                <a:cubicBezTo>
                  <a:pt x="720534" y="1622817"/>
                  <a:pt x="744188" y="1677638"/>
                  <a:pt x="724958" y="1726036"/>
                </a:cubicBezTo>
                <a:cubicBezTo>
                  <a:pt x="710586" y="1761522"/>
                  <a:pt x="676359" y="1784953"/>
                  <a:pt x="638069" y="1785514"/>
                </a:cubicBezTo>
                <a:cubicBezTo>
                  <a:pt x="625898" y="1785609"/>
                  <a:pt x="613822" y="1783345"/>
                  <a:pt x="602509" y="1778857"/>
                </a:cubicBezTo>
                <a:cubicBezTo>
                  <a:pt x="554112" y="1759627"/>
                  <a:pt x="530457" y="1704806"/>
                  <a:pt x="549687" y="1656408"/>
                </a:cubicBezTo>
                <a:cubicBezTo>
                  <a:pt x="564111" y="1620102"/>
                  <a:pt x="598553" y="1597726"/>
                  <a:pt x="635291" y="1596920"/>
                </a:cubicBezTo>
                <a:close/>
                <a:moveTo>
                  <a:pt x="954341" y="1566439"/>
                </a:moveTo>
                <a:cubicBezTo>
                  <a:pt x="1022667" y="1566100"/>
                  <a:pt x="1078335" y="1621219"/>
                  <a:pt x="1078675" y="1689544"/>
                </a:cubicBezTo>
                <a:cubicBezTo>
                  <a:pt x="1079013" y="1757871"/>
                  <a:pt x="1023895" y="1813539"/>
                  <a:pt x="955569" y="1813877"/>
                </a:cubicBezTo>
                <a:cubicBezTo>
                  <a:pt x="922771" y="1814015"/>
                  <a:pt x="891265" y="1801156"/>
                  <a:pt x="867939" y="1778106"/>
                </a:cubicBezTo>
                <a:cubicBezTo>
                  <a:pt x="844603" y="1755013"/>
                  <a:pt x="831405" y="1723602"/>
                  <a:pt x="831236" y="1690772"/>
                </a:cubicBezTo>
                <a:cubicBezTo>
                  <a:pt x="830897" y="1622446"/>
                  <a:pt x="886015" y="1566778"/>
                  <a:pt x="954341" y="1566439"/>
                </a:cubicBezTo>
                <a:close/>
                <a:moveTo>
                  <a:pt x="3338195" y="1523682"/>
                </a:moveTo>
                <a:lnTo>
                  <a:pt x="3336078" y="1525693"/>
                </a:lnTo>
                <a:lnTo>
                  <a:pt x="3336925" y="1526540"/>
                </a:lnTo>
                <a:lnTo>
                  <a:pt x="3339042" y="1524529"/>
                </a:lnTo>
                <a:close/>
                <a:moveTo>
                  <a:pt x="3657282" y="1522201"/>
                </a:moveTo>
                <a:lnTo>
                  <a:pt x="3654848" y="1524952"/>
                </a:lnTo>
                <a:lnTo>
                  <a:pt x="3657070" y="1526963"/>
                </a:lnTo>
                <a:cubicBezTo>
                  <a:pt x="3658024" y="1526212"/>
                  <a:pt x="3658870" y="1525397"/>
                  <a:pt x="3659716" y="1524529"/>
                </a:cubicBezTo>
                <a:close/>
                <a:moveTo>
                  <a:pt x="3017837" y="1521142"/>
                </a:moveTo>
                <a:cubicBezTo>
                  <a:pt x="3016779" y="1522095"/>
                  <a:pt x="3015615" y="1523471"/>
                  <a:pt x="3014556" y="1524529"/>
                </a:cubicBezTo>
                <a:lnTo>
                  <a:pt x="3014768" y="1524423"/>
                </a:lnTo>
                <a:cubicBezTo>
                  <a:pt x="3016250" y="1525905"/>
                  <a:pt x="3017731" y="1527281"/>
                  <a:pt x="3019107" y="1528868"/>
                </a:cubicBezTo>
                <a:cubicBezTo>
                  <a:pt x="3020060" y="1527736"/>
                  <a:pt x="3021118" y="1526709"/>
                  <a:pt x="3022282" y="1525799"/>
                </a:cubicBezTo>
                <a:close/>
                <a:moveTo>
                  <a:pt x="3976158" y="1517756"/>
                </a:moveTo>
                <a:cubicBezTo>
                  <a:pt x="3974148" y="1520084"/>
                  <a:pt x="3971924" y="1522307"/>
                  <a:pt x="3969914" y="1524529"/>
                </a:cubicBezTo>
                <a:lnTo>
                  <a:pt x="3970020" y="1524423"/>
                </a:lnTo>
                <a:cubicBezTo>
                  <a:pt x="3971924" y="1526328"/>
                  <a:pt x="3974042" y="1528233"/>
                  <a:pt x="3975840" y="1530244"/>
                </a:cubicBezTo>
                <a:lnTo>
                  <a:pt x="3982402" y="1524106"/>
                </a:lnTo>
                <a:cubicBezTo>
                  <a:pt x="3980180" y="1522095"/>
                  <a:pt x="3978169" y="1519978"/>
                  <a:pt x="3976158" y="1517756"/>
                </a:cubicBezTo>
                <a:close/>
                <a:moveTo>
                  <a:pt x="2697585" y="1511618"/>
                </a:moveTo>
                <a:cubicBezTo>
                  <a:pt x="2694411" y="1515004"/>
                  <a:pt x="2691236" y="1518285"/>
                  <a:pt x="2687955" y="1521460"/>
                </a:cubicBezTo>
                <a:lnTo>
                  <a:pt x="2687849" y="1521883"/>
                </a:lnTo>
                <a:cubicBezTo>
                  <a:pt x="2691765" y="1524952"/>
                  <a:pt x="2695681" y="1528551"/>
                  <a:pt x="2699490" y="1532467"/>
                </a:cubicBezTo>
                <a:cubicBezTo>
                  <a:pt x="2702348" y="1529503"/>
                  <a:pt x="2705206" y="1526752"/>
                  <a:pt x="2708169" y="1523894"/>
                </a:cubicBezTo>
                <a:cubicBezTo>
                  <a:pt x="2704677" y="1519767"/>
                  <a:pt x="2701078" y="1515745"/>
                  <a:pt x="2697585" y="1511618"/>
                </a:cubicBezTo>
                <a:close/>
                <a:moveTo>
                  <a:pt x="4297256" y="1507067"/>
                </a:moveTo>
                <a:cubicBezTo>
                  <a:pt x="4292600" y="1512782"/>
                  <a:pt x="4287626" y="1518253"/>
                  <a:pt x="4282440" y="1523471"/>
                </a:cubicBezTo>
                <a:cubicBezTo>
                  <a:pt x="4286779" y="1527704"/>
                  <a:pt x="4290800" y="1531620"/>
                  <a:pt x="4294610" y="1535747"/>
                </a:cubicBezTo>
                <a:lnTo>
                  <a:pt x="4294506" y="1535113"/>
                </a:lnTo>
                <a:cubicBezTo>
                  <a:pt x="4299479" y="1529980"/>
                  <a:pt x="4304771" y="1525143"/>
                  <a:pt x="4310275" y="1520613"/>
                </a:cubicBezTo>
                <a:cubicBezTo>
                  <a:pt x="4305723" y="1516338"/>
                  <a:pt x="4301384" y="1511808"/>
                  <a:pt x="4297256" y="1507067"/>
                </a:cubicBezTo>
                <a:close/>
                <a:moveTo>
                  <a:pt x="2377228" y="1496589"/>
                </a:moveTo>
                <a:cubicBezTo>
                  <a:pt x="2370264" y="1505066"/>
                  <a:pt x="2362623" y="1512962"/>
                  <a:pt x="2354368" y="1520190"/>
                </a:cubicBezTo>
                <a:cubicBezTo>
                  <a:pt x="2363057" y="1526836"/>
                  <a:pt x="2371227" y="1534118"/>
                  <a:pt x="2378816" y="1541992"/>
                </a:cubicBezTo>
                <a:lnTo>
                  <a:pt x="2378392" y="1541357"/>
                </a:lnTo>
                <a:cubicBezTo>
                  <a:pt x="2385070" y="1534202"/>
                  <a:pt x="2392140" y="1527418"/>
                  <a:pt x="2399559" y="1521037"/>
                </a:cubicBezTo>
                <a:cubicBezTo>
                  <a:pt x="2391494" y="1513480"/>
                  <a:pt x="2384023" y="1505310"/>
                  <a:pt x="2377228" y="1496589"/>
                </a:cubicBezTo>
                <a:close/>
                <a:moveTo>
                  <a:pt x="4617932" y="1487699"/>
                </a:moveTo>
                <a:cubicBezTo>
                  <a:pt x="4609676" y="1499690"/>
                  <a:pt x="4600151" y="1510792"/>
                  <a:pt x="4589568" y="1520825"/>
                </a:cubicBezTo>
                <a:cubicBezTo>
                  <a:pt x="4599093" y="1528741"/>
                  <a:pt x="4607878" y="1537451"/>
                  <a:pt x="4615921" y="1546860"/>
                </a:cubicBezTo>
                <a:cubicBezTo>
                  <a:pt x="4625763" y="1536467"/>
                  <a:pt x="4636558" y="1527101"/>
                  <a:pt x="4648306" y="1518920"/>
                </a:cubicBezTo>
                <a:cubicBezTo>
                  <a:pt x="4637088" y="1509670"/>
                  <a:pt x="4626821" y="1499193"/>
                  <a:pt x="4617932" y="1487699"/>
                </a:cubicBezTo>
                <a:close/>
                <a:moveTo>
                  <a:pt x="2055813" y="1470978"/>
                </a:moveTo>
                <a:cubicBezTo>
                  <a:pt x="2043345" y="1489826"/>
                  <a:pt x="2027396" y="1506135"/>
                  <a:pt x="2008823" y="1519026"/>
                </a:cubicBezTo>
                <a:cubicBezTo>
                  <a:pt x="2027206" y="1529895"/>
                  <a:pt x="2043716" y="1543653"/>
                  <a:pt x="2057717" y="1559772"/>
                </a:cubicBezTo>
                <a:cubicBezTo>
                  <a:pt x="2068914" y="1544839"/>
                  <a:pt x="2082048" y="1531451"/>
                  <a:pt x="2096770" y="1519978"/>
                </a:cubicBezTo>
                <a:cubicBezTo>
                  <a:pt x="2080535" y="1505987"/>
                  <a:pt x="2066692" y="1489435"/>
                  <a:pt x="2055813" y="1470978"/>
                </a:cubicBezTo>
                <a:close/>
                <a:moveTo>
                  <a:pt x="4938183" y="1455526"/>
                </a:moveTo>
                <a:lnTo>
                  <a:pt x="4937866" y="1456372"/>
                </a:lnTo>
                <a:cubicBezTo>
                  <a:pt x="4925800" y="1480989"/>
                  <a:pt x="4908444" y="1502664"/>
                  <a:pt x="4887066" y="1519872"/>
                </a:cubicBezTo>
                <a:cubicBezTo>
                  <a:pt x="4906221" y="1533282"/>
                  <a:pt x="4923049" y="1549813"/>
                  <a:pt x="4936702" y="1568767"/>
                </a:cubicBezTo>
                <a:cubicBezTo>
                  <a:pt x="4953846" y="1547971"/>
                  <a:pt x="4975225" y="1531027"/>
                  <a:pt x="4999355" y="1519026"/>
                </a:cubicBezTo>
                <a:cubicBezTo>
                  <a:pt x="4973743" y="1503553"/>
                  <a:pt x="4952682" y="1481667"/>
                  <a:pt x="4938183" y="1455526"/>
                </a:cubicBezTo>
                <a:close/>
                <a:moveTo>
                  <a:pt x="1738948" y="1427163"/>
                </a:moveTo>
                <a:cubicBezTo>
                  <a:pt x="1722945" y="1470078"/>
                  <a:pt x="1689184" y="1503987"/>
                  <a:pt x="1646343" y="1520190"/>
                </a:cubicBezTo>
                <a:cubicBezTo>
                  <a:pt x="1683692" y="1532287"/>
                  <a:pt x="1715950" y="1556501"/>
                  <a:pt x="1737995" y="1588982"/>
                </a:cubicBezTo>
                <a:lnTo>
                  <a:pt x="1738101" y="1588982"/>
                </a:lnTo>
                <a:cubicBezTo>
                  <a:pt x="1755214" y="1560248"/>
                  <a:pt x="1779227" y="1536245"/>
                  <a:pt x="1807950" y="1519132"/>
                </a:cubicBezTo>
                <a:cubicBezTo>
                  <a:pt x="1775418" y="1496938"/>
                  <a:pt x="1751161" y="1464596"/>
                  <a:pt x="1738948" y="1427163"/>
                </a:cubicBezTo>
                <a:close/>
                <a:moveTo>
                  <a:pt x="968359" y="1267634"/>
                </a:moveTo>
                <a:cubicBezTo>
                  <a:pt x="981146" y="1269108"/>
                  <a:pt x="993852" y="1272947"/>
                  <a:pt x="1005840" y="1279313"/>
                </a:cubicBezTo>
                <a:cubicBezTo>
                  <a:pt x="1048755" y="1302163"/>
                  <a:pt x="1070588" y="1351322"/>
                  <a:pt x="1058756" y="1398482"/>
                </a:cubicBezTo>
                <a:cubicBezTo>
                  <a:pt x="1046998" y="1445609"/>
                  <a:pt x="1004676" y="1478693"/>
                  <a:pt x="956098" y="1478703"/>
                </a:cubicBezTo>
                <a:lnTo>
                  <a:pt x="956416" y="1478809"/>
                </a:lnTo>
                <a:cubicBezTo>
                  <a:pt x="913511" y="1478883"/>
                  <a:pt x="874808" y="1453060"/>
                  <a:pt x="858414" y="1413404"/>
                </a:cubicBezTo>
                <a:cubicBezTo>
                  <a:pt x="844740" y="1380702"/>
                  <a:pt x="848444" y="1343311"/>
                  <a:pt x="868256" y="1313921"/>
                </a:cubicBezTo>
                <a:cubicBezTo>
                  <a:pt x="890902" y="1280083"/>
                  <a:pt x="929997" y="1263212"/>
                  <a:pt x="968359" y="1267634"/>
                </a:cubicBezTo>
                <a:close/>
                <a:moveTo>
                  <a:pt x="1265639" y="1241647"/>
                </a:moveTo>
                <a:cubicBezTo>
                  <a:pt x="1337849" y="1239456"/>
                  <a:pt x="1398174" y="1296215"/>
                  <a:pt x="1400365" y="1368425"/>
                </a:cubicBezTo>
                <a:cubicBezTo>
                  <a:pt x="1402567" y="1440635"/>
                  <a:pt x="1345808" y="1500950"/>
                  <a:pt x="1273598" y="1503151"/>
                </a:cubicBezTo>
                <a:lnTo>
                  <a:pt x="1273598" y="1503045"/>
                </a:lnTo>
                <a:cubicBezTo>
                  <a:pt x="1256104" y="1503585"/>
                  <a:pt x="1238683" y="1500600"/>
                  <a:pt x="1222375" y="1494261"/>
                </a:cubicBezTo>
                <a:cubicBezTo>
                  <a:pt x="1206098" y="1487890"/>
                  <a:pt x="1191239" y="1478365"/>
                  <a:pt x="1178666" y="1466215"/>
                </a:cubicBezTo>
                <a:cubicBezTo>
                  <a:pt x="1177671" y="1465252"/>
                  <a:pt x="1176697" y="1464278"/>
                  <a:pt x="1175734" y="1463283"/>
                </a:cubicBezTo>
                <a:cubicBezTo>
                  <a:pt x="1125506" y="1411446"/>
                  <a:pt x="1126818" y="1328695"/>
                  <a:pt x="1178666" y="1278467"/>
                </a:cubicBezTo>
                <a:cubicBezTo>
                  <a:pt x="1191143" y="1266211"/>
                  <a:pt x="1206023" y="1256654"/>
                  <a:pt x="1222375" y="1250421"/>
                </a:cubicBezTo>
                <a:cubicBezTo>
                  <a:pt x="1236197" y="1245066"/>
                  <a:pt x="1250823" y="1242102"/>
                  <a:pt x="1265639" y="1241647"/>
                </a:cubicBezTo>
                <a:close/>
                <a:moveTo>
                  <a:pt x="5410306" y="1224598"/>
                </a:moveTo>
                <a:cubicBezTo>
                  <a:pt x="5432108" y="1225741"/>
                  <a:pt x="5453485" y="1231699"/>
                  <a:pt x="5472748" y="1242060"/>
                </a:cubicBezTo>
                <a:cubicBezTo>
                  <a:pt x="5492009" y="1252347"/>
                  <a:pt x="5508731" y="1266804"/>
                  <a:pt x="5521643" y="1284393"/>
                </a:cubicBezTo>
                <a:cubicBezTo>
                  <a:pt x="5540481" y="1309783"/>
                  <a:pt x="5550641" y="1340517"/>
                  <a:pt x="5550747" y="1372108"/>
                </a:cubicBezTo>
                <a:cubicBezTo>
                  <a:pt x="5550959" y="1453938"/>
                  <a:pt x="5484813" y="1520476"/>
                  <a:pt x="5403004" y="1520719"/>
                </a:cubicBezTo>
                <a:lnTo>
                  <a:pt x="5403638" y="1521566"/>
                </a:lnTo>
                <a:cubicBezTo>
                  <a:pt x="5384589" y="1521354"/>
                  <a:pt x="5365856" y="1517512"/>
                  <a:pt x="5348287" y="1510263"/>
                </a:cubicBezTo>
                <a:cubicBezTo>
                  <a:pt x="5271982" y="1478756"/>
                  <a:pt x="5235575" y="1391317"/>
                  <a:pt x="5267113" y="1314979"/>
                </a:cubicBezTo>
                <a:cubicBezTo>
                  <a:pt x="5274416" y="1297030"/>
                  <a:pt x="5285211" y="1280700"/>
                  <a:pt x="5298863" y="1266931"/>
                </a:cubicBezTo>
                <a:cubicBezTo>
                  <a:pt x="5312516" y="1253225"/>
                  <a:pt x="5328815" y="1242430"/>
                  <a:pt x="5346806" y="1235181"/>
                </a:cubicBezTo>
                <a:cubicBezTo>
                  <a:pt x="5366914" y="1227000"/>
                  <a:pt x="5388609" y="1223391"/>
                  <a:pt x="5410306" y="1224598"/>
                </a:cubicBezTo>
                <a:close/>
                <a:moveTo>
                  <a:pt x="3338089" y="1174009"/>
                </a:moveTo>
                <a:cubicBezTo>
                  <a:pt x="3330998" y="1183481"/>
                  <a:pt x="3323061" y="1192297"/>
                  <a:pt x="3314382" y="1200362"/>
                </a:cubicBezTo>
                <a:cubicBezTo>
                  <a:pt x="3322743" y="1206881"/>
                  <a:pt x="3330681" y="1213961"/>
                  <a:pt x="3338195" y="1221528"/>
                </a:cubicBezTo>
                <a:lnTo>
                  <a:pt x="3338301" y="1221528"/>
                </a:lnTo>
                <a:cubicBezTo>
                  <a:pt x="3345603" y="1213898"/>
                  <a:pt x="3353435" y="1206817"/>
                  <a:pt x="3361796" y="1200362"/>
                </a:cubicBezTo>
                <a:cubicBezTo>
                  <a:pt x="3353117" y="1192318"/>
                  <a:pt x="3345180" y="1183502"/>
                  <a:pt x="3338089" y="1174009"/>
                </a:cubicBezTo>
                <a:close/>
                <a:moveTo>
                  <a:pt x="3656542" y="1172633"/>
                </a:moveTo>
                <a:cubicBezTo>
                  <a:pt x="3649239" y="1182529"/>
                  <a:pt x="3641089" y="1191747"/>
                  <a:pt x="3632094" y="1200150"/>
                </a:cubicBezTo>
                <a:cubicBezTo>
                  <a:pt x="3641195" y="1207114"/>
                  <a:pt x="3649768" y="1214871"/>
                  <a:pt x="3657494" y="1223327"/>
                </a:cubicBezTo>
                <a:lnTo>
                  <a:pt x="3657918" y="1223010"/>
                </a:lnTo>
                <a:cubicBezTo>
                  <a:pt x="3665537" y="1215041"/>
                  <a:pt x="3673687" y="1207643"/>
                  <a:pt x="3682365" y="1200891"/>
                </a:cubicBezTo>
                <a:cubicBezTo>
                  <a:pt x="3672839" y="1192350"/>
                  <a:pt x="3664161" y="1182889"/>
                  <a:pt x="3656542" y="1172633"/>
                </a:cubicBezTo>
                <a:close/>
                <a:moveTo>
                  <a:pt x="3016144" y="1168400"/>
                </a:moveTo>
                <a:cubicBezTo>
                  <a:pt x="3007900" y="1179555"/>
                  <a:pt x="2998502" y="1189810"/>
                  <a:pt x="2988098" y="1198986"/>
                </a:cubicBezTo>
                <a:cubicBezTo>
                  <a:pt x="2998703" y="1206606"/>
                  <a:pt x="3008556" y="1215221"/>
                  <a:pt x="3017520" y="1224703"/>
                </a:cubicBezTo>
                <a:lnTo>
                  <a:pt x="3017731" y="1224703"/>
                </a:lnTo>
                <a:cubicBezTo>
                  <a:pt x="3025859" y="1215845"/>
                  <a:pt x="3034675" y="1207633"/>
                  <a:pt x="3044084" y="1200150"/>
                </a:cubicBezTo>
                <a:cubicBezTo>
                  <a:pt x="3033681" y="1190583"/>
                  <a:pt x="3024314" y="1179936"/>
                  <a:pt x="3016144" y="1168400"/>
                </a:cubicBezTo>
                <a:close/>
                <a:moveTo>
                  <a:pt x="3977322" y="1165437"/>
                </a:moveTo>
                <a:cubicBezTo>
                  <a:pt x="3968538" y="1178444"/>
                  <a:pt x="3958167" y="1190350"/>
                  <a:pt x="3946525" y="1200891"/>
                </a:cubicBezTo>
                <a:cubicBezTo>
                  <a:pt x="3957109" y="1209072"/>
                  <a:pt x="3966950" y="1218205"/>
                  <a:pt x="3975946" y="1228196"/>
                </a:cubicBezTo>
                <a:lnTo>
                  <a:pt x="3976688" y="1228302"/>
                </a:lnTo>
                <a:cubicBezTo>
                  <a:pt x="3986423" y="1217655"/>
                  <a:pt x="3997325" y="1208066"/>
                  <a:pt x="4009072" y="1199727"/>
                </a:cubicBezTo>
                <a:cubicBezTo>
                  <a:pt x="3997113" y="1189609"/>
                  <a:pt x="3986529" y="1178094"/>
                  <a:pt x="3977322" y="1165437"/>
                </a:cubicBezTo>
                <a:close/>
                <a:moveTo>
                  <a:pt x="2698326" y="1154113"/>
                </a:moveTo>
                <a:cubicBezTo>
                  <a:pt x="2687383" y="1171046"/>
                  <a:pt x="2673720" y="1186064"/>
                  <a:pt x="2657898" y="1198562"/>
                </a:cubicBezTo>
                <a:cubicBezTo>
                  <a:pt x="2672514" y="1208162"/>
                  <a:pt x="2685848" y="1219570"/>
                  <a:pt x="2697585" y="1232535"/>
                </a:cubicBezTo>
                <a:lnTo>
                  <a:pt x="2697797" y="1232429"/>
                </a:lnTo>
                <a:cubicBezTo>
                  <a:pt x="2708846" y="1219539"/>
                  <a:pt x="2721345" y="1207960"/>
                  <a:pt x="2735051" y="1197928"/>
                </a:cubicBezTo>
                <a:cubicBezTo>
                  <a:pt x="2720689" y="1185238"/>
                  <a:pt x="2708317" y="1170464"/>
                  <a:pt x="2698326" y="1154113"/>
                </a:cubicBezTo>
                <a:close/>
                <a:moveTo>
                  <a:pt x="4297786" y="1148821"/>
                </a:moveTo>
                <a:lnTo>
                  <a:pt x="4297680" y="1148927"/>
                </a:lnTo>
                <a:lnTo>
                  <a:pt x="4297691" y="1148939"/>
                </a:lnTo>
                <a:lnTo>
                  <a:pt x="4256616" y="1199515"/>
                </a:lnTo>
                <a:cubicBezTo>
                  <a:pt x="4271857" y="1210501"/>
                  <a:pt x="4285615" y="1223455"/>
                  <a:pt x="4297468" y="1238038"/>
                </a:cubicBezTo>
                <a:cubicBezTo>
                  <a:pt x="4310909" y="1222798"/>
                  <a:pt x="4326572" y="1209664"/>
                  <a:pt x="4343929" y="1199092"/>
                </a:cubicBezTo>
                <a:lnTo>
                  <a:pt x="4297691" y="1148939"/>
                </a:lnTo>
                <a:close/>
                <a:moveTo>
                  <a:pt x="2376276" y="1131676"/>
                </a:moveTo>
                <a:cubicBezTo>
                  <a:pt x="2362242" y="1158960"/>
                  <a:pt x="2341107" y="1181957"/>
                  <a:pt x="2315104" y="1198245"/>
                </a:cubicBezTo>
                <a:cubicBezTo>
                  <a:pt x="2338895" y="1210469"/>
                  <a:pt x="2359925" y="1227434"/>
                  <a:pt x="2376911" y="1248093"/>
                </a:cubicBezTo>
                <a:cubicBezTo>
                  <a:pt x="2391558" y="1228831"/>
                  <a:pt x="2409465" y="1212279"/>
                  <a:pt x="2429827" y="1199197"/>
                </a:cubicBezTo>
                <a:cubicBezTo>
                  <a:pt x="2407190" y="1181227"/>
                  <a:pt x="2389071" y="1158219"/>
                  <a:pt x="2376911" y="1131993"/>
                </a:cubicBezTo>
                <a:close/>
                <a:moveTo>
                  <a:pt x="4617402" y="1117812"/>
                </a:moveTo>
                <a:lnTo>
                  <a:pt x="4617631" y="1118170"/>
                </a:lnTo>
                <a:lnTo>
                  <a:pt x="4593232" y="1163030"/>
                </a:lnTo>
                <a:cubicBezTo>
                  <a:pt x="4582927" y="1176758"/>
                  <a:pt x="4570624" y="1188995"/>
                  <a:pt x="4556654" y="1199303"/>
                </a:cubicBezTo>
                <a:cubicBezTo>
                  <a:pt x="4580890" y="1214205"/>
                  <a:pt x="4601739" y="1234038"/>
                  <a:pt x="4617826" y="1257512"/>
                </a:cubicBezTo>
                <a:cubicBezTo>
                  <a:pt x="4637510" y="1232260"/>
                  <a:pt x="4663229" y="1212416"/>
                  <a:pt x="4692651" y="1199833"/>
                </a:cubicBezTo>
                <a:cubicBezTo>
                  <a:pt x="4675717" y="1190943"/>
                  <a:pt x="4660609" y="1179248"/>
                  <a:pt x="4647882" y="1165371"/>
                </a:cubicBezTo>
                <a:lnTo>
                  <a:pt x="4617631" y="1118170"/>
                </a:lnTo>
                <a:lnTo>
                  <a:pt x="4617826" y="1117812"/>
                </a:lnTo>
                <a:close/>
                <a:moveTo>
                  <a:pt x="2060680" y="1088072"/>
                </a:moveTo>
                <a:cubicBezTo>
                  <a:pt x="2048817" y="1141169"/>
                  <a:pt x="2010103" y="1184222"/>
                  <a:pt x="1958552" y="1201632"/>
                </a:cubicBezTo>
                <a:cubicBezTo>
                  <a:pt x="1998715" y="1213443"/>
                  <a:pt x="2033397" y="1239086"/>
                  <a:pt x="2056448" y="1274022"/>
                </a:cubicBezTo>
                <a:lnTo>
                  <a:pt x="2056977" y="1273704"/>
                </a:lnTo>
                <a:cubicBezTo>
                  <a:pt x="2075879" y="1241414"/>
                  <a:pt x="2103649" y="1215231"/>
                  <a:pt x="2136987" y="1198245"/>
                </a:cubicBezTo>
                <a:cubicBezTo>
                  <a:pt x="2097415" y="1173649"/>
                  <a:pt x="2069793" y="1133771"/>
                  <a:pt x="2060680" y="1088072"/>
                </a:cubicBezTo>
                <a:close/>
                <a:moveTo>
                  <a:pt x="1274487" y="946804"/>
                </a:moveTo>
                <a:cubicBezTo>
                  <a:pt x="1302168" y="946899"/>
                  <a:pt x="1329811" y="957554"/>
                  <a:pt x="1350856" y="978747"/>
                </a:cubicBezTo>
                <a:cubicBezTo>
                  <a:pt x="1371134" y="998982"/>
                  <a:pt x="1382553" y="1026435"/>
                  <a:pt x="1382638" y="1055084"/>
                </a:cubicBezTo>
                <a:cubicBezTo>
                  <a:pt x="1382797" y="1114880"/>
                  <a:pt x="1334452" y="1163479"/>
                  <a:pt x="1274656" y="1163637"/>
                </a:cubicBezTo>
                <a:lnTo>
                  <a:pt x="1274127" y="1163955"/>
                </a:lnTo>
                <a:cubicBezTo>
                  <a:pt x="1245362" y="1163913"/>
                  <a:pt x="1217782" y="1152493"/>
                  <a:pt x="1197398" y="1132205"/>
                </a:cubicBezTo>
                <a:cubicBezTo>
                  <a:pt x="1187302" y="1122204"/>
                  <a:pt x="1179280" y="1110298"/>
                  <a:pt x="1173797" y="1097174"/>
                </a:cubicBezTo>
                <a:cubicBezTo>
                  <a:pt x="1168368" y="1083977"/>
                  <a:pt x="1165563" y="1069848"/>
                  <a:pt x="1165542" y="1055582"/>
                </a:cubicBezTo>
                <a:cubicBezTo>
                  <a:pt x="1165532" y="1034140"/>
                  <a:pt x="1171903" y="1013174"/>
                  <a:pt x="1183852" y="995362"/>
                </a:cubicBezTo>
                <a:cubicBezTo>
                  <a:pt x="1187937" y="989182"/>
                  <a:pt x="1192635" y="983435"/>
                  <a:pt x="1197895" y="978217"/>
                </a:cubicBezTo>
                <a:cubicBezTo>
                  <a:pt x="1219089" y="957173"/>
                  <a:pt x="1246807" y="946708"/>
                  <a:pt x="1274487" y="946804"/>
                </a:cubicBezTo>
                <a:close/>
                <a:moveTo>
                  <a:pt x="5403956" y="932286"/>
                </a:moveTo>
                <a:cubicBezTo>
                  <a:pt x="5471160" y="932868"/>
                  <a:pt x="5525241" y="987467"/>
                  <a:pt x="5525241" y="1054629"/>
                </a:cubicBezTo>
                <a:cubicBezTo>
                  <a:pt x="5525346" y="1070599"/>
                  <a:pt x="5522277" y="1086422"/>
                  <a:pt x="5516245" y="1101196"/>
                </a:cubicBezTo>
                <a:cubicBezTo>
                  <a:pt x="5504074" y="1131168"/>
                  <a:pt x="5480261" y="1154917"/>
                  <a:pt x="5450205" y="1167024"/>
                </a:cubicBezTo>
                <a:cubicBezTo>
                  <a:pt x="5435494" y="1173173"/>
                  <a:pt x="5419619" y="1176306"/>
                  <a:pt x="5403638" y="1176232"/>
                </a:cubicBezTo>
                <a:lnTo>
                  <a:pt x="5403956" y="1176338"/>
                </a:lnTo>
                <a:cubicBezTo>
                  <a:pt x="5336540" y="1176338"/>
                  <a:pt x="5281930" y="1121706"/>
                  <a:pt x="5281930" y="1054312"/>
                </a:cubicBezTo>
                <a:cubicBezTo>
                  <a:pt x="5281930" y="986917"/>
                  <a:pt x="5336540" y="932286"/>
                  <a:pt x="5403956" y="932286"/>
                </a:cubicBezTo>
                <a:close/>
                <a:moveTo>
                  <a:pt x="1602750" y="926073"/>
                </a:moveTo>
                <a:cubicBezTo>
                  <a:pt x="1674347" y="932667"/>
                  <a:pt x="1727030" y="996061"/>
                  <a:pt x="1720427" y="1067647"/>
                </a:cubicBezTo>
                <a:cubicBezTo>
                  <a:pt x="1714246" y="1134089"/>
                  <a:pt x="1658874" y="1185122"/>
                  <a:pt x="1592156" y="1185863"/>
                </a:cubicBezTo>
                <a:cubicBezTo>
                  <a:pt x="1587711" y="1185905"/>
                  <a:pt x="1583277" y="1185725"/>
                  <a:pt x="1578853" y="1185323"/>
                </a:cubicBezTo>
                <a:cubicBezTo>
                  <a:pt x="1507257" y="1178719"/>
                  <a:pt x="1454573" y="1115335"/>
                  <a:pt x="1461177" y="1043739"/>
                </a:cubicBezTo>
                <a:cubicBezTo>
                  <a:pt x="1467781" y="972153"/>
                  <a:pt x="1531164" y="919469"/>
                  <a:pt x="1602750" y="926073"/>
                </a:cubicBezTo>
                <a:close/>
                <a:moveTo>
                  <a:pt x="5086919" y="909007"/>
                </a:moveTo>
                <a:cubicBezTo>
                  <a:pt x="5124239" y="909143"/>
                  <a:pt x="5161492" y="923518"/>
                  <a:pt x="5189855" y="952098"/>
                </a:cubicBezTo>
                <a:cubicBezTo>
                  <a:pt x="5246582" y="1009258"/>
                  <a:pt x="5246264" y="1101598"/>
                  <a:pt x="5189114" y="1158346"/>
                </a:cubicBezTo>
                <a:cubicBezTo>
                  <a:pt x="5161597" y="1185725"/>
                  <a:pt x="5124344" y="1200965"/>
                  <a:pt x="5085504" y="1200679"/>
                </a:cubicBezTo>
                <a:lnTo>
                  <a:pt x="5085398" y="1200679"/>
                </a:lnTo>
                <a:cubicBezTo>
                  <a:pt x="5046874" y="1200425"/>
                  <a:pt x="5010045" y="1184931"/>
                  <a:pt x="4982845" y="1157584"/>
                </a:cubicBezTo>
                <a:cubicBezTo>
                  <a:pt x="4926118" y="1100423"/>
                  <a:pt x="4926436" y="1008084"/>
                  <a:pt x="4983586" y="951346"/>
                </a:cubicBezTo>
                <a:cubicBezTo>
                  <a:pt x="5012214" y="922973"/>
                  <a:pt x="5049599" y="908870"/>
                  <a:pt x="5086919" y="909007"/>
                </a:cubicBezTo>
                <a:close/>
                <a:moveTo>
                  <a:pt x="3337031" y="793432"/>
                </a:moveTo>
                <a:cubicBezTo>
                  <a:pt x="3324860" y="828612"/>
                  <a:pt x="3301365" y="858732"/>
                  <a:pt x="3270144" y="879052"/>
                </a:cubicBezTo>
                <a:cubicBezTo>
                  <a:pt x="3296920" y="892884"/>
                  <a:pt x="3320203" y="912643"/>
                  <a:pt x="3338195" y="936837"/>
                </a:cubicBezTo>
                <a:lnTo>
                  <a:pt x="3338195" y="936519"/>
                </a:lnTo>
                <a:cubicBezTo>
                  <a:pt x="3355869" y="912939"/>
                  <a:pt x="3378517" y="893561"/>
                  <a:pt x="3404552" y="879793"/>
                </a:cubicBezTo>
                <a:cubicBezTo>
                  <a:pt x="3373120" y="859250"/>
                  <a:pt x="3349413" y="828887"/>
                  <a:pt x="3337031" y="793432"/>
                </a:cubicBezTo>
                <a:close/>
                <a:moveTo>
                  <a:pt x="3656542" y="791739"/>
                </a:moveTo>
                <a:cubicBezTo>
                  <a:pt x="3644689" y="827839"/>
                  <a:pt x="3620982" y="858827"/>
                  <a:pt x="3589126" y="879581"/>
                </a:cubicBezTo>
                <a:cubicBezTo>
                  <a:pt x="3615690" y="893604"/>
                  <a:pt x="3638761" y="913426"/>
                  <a:pt x="3656542" y="937577"/>
                </a:cubicBezTo>
                <a:lnTo>
                  <a:pt x="3656648" y="937472"/>
                </a:lnTo>
                <a:cubicBezTo>
                  <a:pt x="3674957" y="913268"/>
                  <a:pt x="3698451" y="893508"/>
                  <a:pt x="3725439" y="879687"/>
                </a:cubicBezTo>
                <a:cubicBezTo>
                  <a:pt x="3693054" y="859166"/>
                  <a:pt x="3668713" y="828103"/>
                  <a:pt x="3656542" y="791739"/>
                </a:cubicBezTo>
                <a:close/>
                <a:moveTo>
                  <a:pt x="3017520" y="783696"/>
                </a:moveTo>
                <a:cubicBezTo>
                  <a:pt x="3011424" y="804100"/>
                  <a:pt x="3001391" y="823129"/>
                  <a:pt x="2987992" y="839682"/>
                </a:cubicBezTo>
                <a:cubicBezTo>
                  <a:pt x="2974583" y="856361"/>
                  <a:pt x="2957999" y="870215"/>
                  <a:pt x="2939203" y="880427"/>
                </a:cubicBezTo>
                <a:cubicBezTo>
                  <a:pt x="2969768" y="894165"/>
                  <a:pt x="2996300" y="915522"/>
                  <a:pt x="3016250" y="942446"/>
                </a:cubicBezTo>
                <a:lnTo>
                  <a:pt x="3016567" y="942975"/>
                </a:lnTo>
                <a:cubicBezTo>
                  <a:pt x="3034919" y="916167"/>
                  <a:pt x="3059652" y="894345"/>
                  <a:pt x="3088534" y="879475"/>
                </a:cubicBezTo>
                <a:cubicBezTo>
                  <a:pt x="3054032" y="857218"/>
                  <a:pt x="3028791" y="823172"/>
                  <a:pt x="3017520" y="783696"/>
                </a:cubicBezTo>
                <a:close/>
                <a:moveTo>
                  <a:pt x="3978169" y="774065"/>
                </a:moveTo>
                <a:cubicBezTo>
                  <a:pt x="3968538" y="817806"/>
                  <a:pt x="3941868" y="855906"/>
                  <a:pt x="3904086" y="879898"/>
                </a:cubicBezTo>
                <a:cubicBezTo>
                  <a:pt x="3933613" y="895212"/>
                  <a:pt x="3958907" y="917744"/>
                  <a:pt x="3977428" y="945409"/>
                </a:cubicBezTo>
                <a:lnTo>
                  <a:pt x="3977640" y="944774"/>
                </a:lnTo>
                <a:cubicBezTo>
                  <a:pt x="3998489" y="915395"/>
                  <a:pt x="4027276" y="892598"/>
                  <a:pt x="4060613" y="879052"/>
                </a:cubicBezTo>
                <a:cubicBezTo>
                  <a:pt x="4019127" y="857800"/>
                  <a:pt x="3988963" y="819436"/>
                  <a:pt x="3978169" y="774065"/>
                </a:cubicBezTo>
                <a:close/>
                <a:moveTo>
                  <a:pt x="2699173" y="740622"/>
                </a:moveTo>
                <a:cubicBezTo>
                  <a:pt x="2697565" y="802143"/>
                  <a:pt x="2659920" y="856954"/>
                  <a:pt x="2603076" y="880533"/>
                </a:cubicBezTo>
                <a:cubicBezTo>
                  <a:pt x="2642235" y="893847"/>
                  <a:pt x="2675784" y="919946"/>
                  <a:pt x="2698326" y="954617"/>
                </a:cubicBezTo>
                <a:lnTo>
                  <a:pt x="2699173" y="954828"/>
                </a:lnTo>
                <a:cubicBezTo>
                  <a:pt x="2719281" y="921957"/>
                  <a:pt x="2748777" y="895869"/>
                  <a:pt x="2783840" y="879898"/>
                </a:cubicBezTo>
                <a:cubicBezTo>
                  <a:pt x="2732744" y="851948"/>
                  <a:pt x="2700464" y="798841"/>
                  <a:pt x="2699173" y="740622"/>
                </a:cubicBezTo>
                <a:close/>
                <a:moveTo>
                  <a:pt x="1582129" y="633045"/>
                </a:moveTo>
                <a:cubicBezTo>
                  <a:pt x="1612971" y="630203"/>
                  <a:pt x="1644147" y="641012"/>
                  <a:pt x="1666769" y="663681"/>
                </a:cubicBezTo>
                <a:cubicBezTo>
                  <a:pt x="1671605" y="668524"/>
                  <a:pt x="1675955" y="673824"/>
                  <a:pt x="1679765" y="679507"/>
                </a:cubicBezTo>
                <a:cubicBezTo>
                  <a:pt x="1712309" y="728059"/>
                  <a:pt x="1699334" y="793803"/>
                  <a:pt x="1650788" y="826347"/>
                </a:cubicBezTo>
                <a:cubicBezTo>
                  <a:pt x="1633410" y="837978"/>
                  <a:pt x="1612963" y="844201"/>
                  <a:pt x="1592051" y="844232"/>
                </a:cubicBezTo>
                <a:lnTo>
                  <a:pt x="1591839" y="844232"/>
                </a:lnTo>
                <a:cubicBezTo>
                  <a:pt x="1548934" y="844169"/>
                  <a:pt x="1510315" y="818219"/>
                  <a:pt x="1494049" y="778510"/>
                </a:cubicBezTo>
                <a:cubicBezTo>
                  <a:pt x="1488641" y="765609"/>
                  <a:pt x="1485911" y="751745"/>
                  <a:pt x="1486006" y="737764"/>
                </a:cubicBezTo>
                <a:cubicBezTo>
                  <a:pt x="1486165" y="716883"/>
                  <a:pt x="1492504" y="696524"/>
                  <a:pt x="1504209" y="679238"/>
                </a:cubicBezTo>
                <a:cubicBezTo>
                  <a:pt x="1515787" y="661838"/>
                  <a:pt x="1532350" y="648337"/>
                  <a:pt x="1551728" y="640503"/>
                </a:cubicBezTo>
                <a:cubicBezTo>
                  <a:pt x="1561605" y="636456"/>
                  <a:pt x="1571849" y="633992"/>
                  <a:pt x="1582129" y="633045"/>
                </a:cubicBezTo>
                <a:close/>
                <a:moveTo>
                  <a:pt x="5085926" y="619255"/>
                </a:moveTo>
                <a:cubicBezTo>
                  <a:pt x="5151544" y="618544"/>
                  <a:pt x="5205201" y="671128"/>
                  <a:pt x="5205942" y="736706"/>
                </a:cubicBezTo>
                <a:cubicBezTo>
                  <a:pt x="5206047" y="752475"/>
                  <a:pt x="5203084" y="768117"/>
                  <a:pt x="5197157" y="782743"/>
                </a:cubicBezTo>
                <a:cubicBezTo>
                  <a:pt x="5185092" y="812303"/>
                  <a:pt x="5161597" y="835787"/>
                  <a:pt x="5132069" y="847937"/>
                </a:cubicBezTo>
                <a:cubicBezTo>
                  <a:pt x="5117360" y="853906"/>
                  <a:pt x="5101589" y="856890"/>
                  <a:pt x="5085714" y="856721"/>
                </a:cubicBezTo>
                <a:lnTo>
                  <a:pt x="5085186" y="856721"/>
                </a:lnTo>
                <a:cubicBezTo>
                  <a:pt x="5020944" y="855631"/>
                  <a:pt x="4969193" y="803571"/>
                  <a:pt x="4968452" y="739278"/>
                </a:cubicBezTo>
                <a:cubicBezTo>
                  <a:pt x="4967711" y="673703"/>
                  <a:pt x="5020310" y="619965"/>
                  <a:pt x="5085926" y="619255"/>
                </a:cubicBezTo>
                <a:close/>
                <a:moveTo>
                  <a:pt x="1906778" y="612956"/>
                </a:moveTo>
                <a:cubicBezTo>
                  <a:pt x="1922999" y="612768"/>
                  <a:pt x="1939525" y="615757"/>
                  <a:pt x="1955482" y="622290"/>
                </a:cubicBezTo>
                <a:cubicBezTo>
                  <a:pt x="2019310" y="648421"/>
                  <a:pt x="2049875" y="721349"/>
                  <a:pt x="2023745" y="785177"/>
                </a:cubicBezTo>
                <a:cubicBezTo>
                  <a:pt x="2004864" y="831829"/>
                  <a:pt x="1959875" y="862637"/>
                  <a:pt x="1909551" y="863388"/>
                </a:cubicBezTo>
                <a:lnTo>
                  <a:pt x="1908810" y="862436"/>
                </a:lnTo>
                <a:cubicBezTo>
                  <a:pt x="1839817" y="861631"/>
                  <a:pt x="1784096" y="805910"/>
                  <a:pt x="1783292" y="736918"/>
                </a:cubicBezTo>
                <a:cubicBezTo>
                  <a:pt x="1783408" y="721011"/>
                  <a:pt x="1786573" y="705273"/>
                  <a:pt x="1792594" y="690550"/>
                </a:cubicBezTo>
                <a:cubicBezTo>
                  <a:pt x="1812192" y="642678"/>
                  <a:pt x="1858114" y="613519"/>
                  <a:pt x="1906778" y="612956"/>
                </a:cubicBezTo>
                <a:close/>
                <a:moveTo>
                  <a:pt x="4769168" y="603570"/>
                </a:moveTo>
                <a:cubicBezTo>
                  <a:pt x="4842933" y="603846"/>
                  <a:pt x="4902518" y="663867"/>
                  <a:pt x="4902306" y="737627"/>
                </a:cubicBezTo>
                <a:cubicBezTo>
                  <a:pt x="4901988" y="811392"/>
                  <a:pt x="4841981" y="870966"/>
                  <a:pt x="4768214" y="870691"/>
                </a:cubicBezTo>
                <a:lnTo>
                  <a:pt x="4768214" y="870902"/>
                </a:lnTo>
                <a:cubicBezTo>
                  <a:pt x="4750647" y="870797"/>
                  <a:pt x="4733290" y="867198"/>
                  <a:pt x="4717097" y="860319"/>
                </a:cubicBezTo>
                <a:cubicBezTo>
                  <a:pt x="4700905" y="853482"/>
                  <a:pt x="4686194" y="843566"/>
                  <a:pt x="4673812" y="831109"/>
                </a:cubicBezTo>
                <a:cubicBezTo>
                  <a:pt x="4648941" y="805974"/>
                  <a:pt x="4634971" y="772001"/>
                  <a:pt x="4635182" y="736632"/>
                </a:cubicBezTo>
                <a:cubicBezTo>
                  <a:pt x="4635394" y="662867"/>
                  <a:pt x="4695401" y="603293"/>
                  <a:pt x="4769168" y="603570"/>
                </a:cubicBezTo>
                <a:close/>
                <a:moveTo>
                  <a:pt x="2225304" y="597012"/>
                </a:moveTo>
                <a:cubicBezTo>
                  <a:pt x="2303155" y="596472"/>
                  <a:pt x="2366708" y="659148"/>
                  <a:pt x="2367248" y="737002"/>
                </a:cubicBezTo>
                <a:cubicBezTo>
                  <a:pt x="2367788" y="814853"/>
                  <a:pt x="2305113" y="878406"/>
                  <a:pt x="2227262" y="878946"/>
                </a:cubicBezTo>
                <a:lnTo>
                  <a:pt x="2227262" y="878840"/>
                </a:lnTo>
                <a:cubicBezTo>
                  <a:pt x="2208572" y="878988"/>
                  <a:pt x="2190041" y="875390"/>
                  <a:pt x="2172758" y="868257"/>
                </a:cubicBezTo>
                <a:cubicBezTo>
                  <a:pt x="2155465" y="861081"/>
                  <a:pt x="2139717" y="850625"/>
                  <a:pt x="2126403" y="837459"/>
                </a:cubicBezTo>
                <a:cubicBezTo>
                  <a:pt x="2100326" y="811276"/>
                  <a:pt x="2085572" y="775906"/>
                  <a:pt x="2085319" y="738960"/>
                </a:cubicBezTo>
                <a:cubicBezTo>
                  <a:pt x="2084779" y="661104"/>
                  <a:pt x="2147454" y="597553"/>
                  <a:pt x="2225304" y="597012"/>
                </a:cubicBezTo>
                <a:close/>
                <a:moveTo>
                  <a:pt x="3496125" y="567024"/>
                </a:moveTo>
                <a:cubicBezTo>
                  <a:pt x="3539146" y="566954"/>
                  <a:pt x="3582194" y="583293"/>
                  <a:pt x="3615055" y="616056"/>
                </a:cubicBezTo>
                <a:cubicBezTo>
                  <a:pt x="3633787" y="634493"/>
                  <a:pt x="3647969" y="657077"/>
                  <a:pt x="3656436" y="681990"/>
                </a:cubicBezTo>
                <a:cubicBezTo>
                  <a:pt x="3675380" y="627489"/>
                  <a:pt x="3720994" y="586556"/>
                  <a:pt x="3777192" y="573630"/>
                </a:cubicBezTo>
                <a:cubicBezTo>
                  <a:pt x="3867467" y="552888"/>
                  <a:pt x="3957425" y="609221"/>
                  <a:pt x="3978169" y="699452"/>
                </a:cubicBezTo>
                <a:cubicBezTo>
                  <a:pt x="3983567" y="677058"/>
                  <a:pt x="3993833" y="656114"/>
                  <a:pt x="4008120" y="638085"/>
                </a:cubicBezTo>
                <a:cubicBezTo>
                  <a:pt x="4062518" y="569703"/>
                  <a:pt x="4162108" y="558371"/>
                  <a:pt x="4230476" y="612775"/>
                </a:cubicBezTo>
                <a:cubicBezTo>
                  <a:pt x="4248573" y="627031"/>
                  <a:pt x="4263284" y="645039"/>
                  <a:pt x="4273655" y="665554"/>
                </a:cubicBezTo>
                <a:cubicBezTo>
                  <a:pt x="4313343" y="743744"/>
                  <a:pt x="4282123" y="839279"/>
                  <a:pt x="4203912" y="878946"/>
                </a:cubicBezTo>
                <a:cubicBezTo>
                  <a:pt x="4243387" y="894980"/>
                  <a:pt x="4276195" y="923988"/>
                  <a:pt x="4296940" y="961178"/>
                </a:cubicBezTo>
                <a:cubicBezTo>
                  <a:pt x="4321598" y="921364"/>
                  <a:pt x="4360862" y="892736"/>
                  <a:pt x="4406265" y="881380"/>
                </a:cubicBezTo>
                <a:cubicBezTo>
                  <a:pt x="4357158" y="866786"/>
                  <a:pt x="4318741" y="828389"/>
                  <a:pt x="4304135" y="779293"/>
                </a:cubicBezTo>
                <a:cubicBezTo>
                  <a:pt x="4280323" y="699061"/>
                  <a:pt x="4326044" y="614684"/>
                  <a:pt x="4406265" y="590837"/>
                </a:cubicBezTo>
                <a:cubicBezTo>
                  <a:pt x="4486486" y="566989"/>
                  <a:pt x="4570836" y="612697"/>
                  <a:pt x="4594755" y="692929"/>
                </a:cubicBezTo>
                <a:cubicBezTo>
                  <a:pt x="4618567" y="773155"/>
                  <a:pt x="4572846" y="857536"/>
                  <a:pt x="4492625" y="881380"/>
                </a:cubicBezTo>
                <a:cubicBezTo>
                  <a:pt x="4520776" y="888481"/>
                  <a:pt x="4546706" y="902282"/>
                  <a:pt x="4568401" y="921597"/>
                </a:cubicBezTo>
                <a:cubicBezTo>
                  <a:pt x="4589991" y="940985"/>
                  <a:pt x="4606502" y="965369"/>
                  <a:pt x="4616556" y="992611"/>
                </a:cubicBezTo>
                <a:cubicBezTo>
                  <a:pt x="4631161" y="957104"/>
                  <a:pt x="4657831" y="927894"/>
                  <a:pt x="4691803" y="910145"/>
                </a:cubicBezTo>
                <a:cubicBezTo>
                  <a:pt x="4771496" y="868564"/>
                  <a:pt x="4869815" y="899467"/>
                  <a:pt x="4911407" y="979170"/>
                </a:cubicBezTo>
                <a:cubicBezTo>
                  <a:pt x="4953000" y="1058873"/>
                  <a:pt x="4922096" y="1157192"/>
                  <a:pt x="4842404" y="1198774"/>
                </a:cubicBezTo>
                <a:cubicBezTo>
                  <a:pt x="4883891" y="1216533"/>
                  <a:pt x="4917651" y="1248558"/>
                  <a:pt x="4937654" y="1289050"/>
                </a:cubicBezTo>
                <a:cubicBezTo>
                  <a:pt x="4950354" y="1266433"/>
                  <a:pt x="4968134" y="1247087"/>
                  <a:pt x="4989618" y="1232535"/>
                </a:cubicBezTo>
                <a:cubicBezTo>
                  <a:pt x="5011103" y="1217962"/>
                  <a:pt x="5035549" y="1208479"/>
                  <a:pt x="5061268" y="1204807"/>
                </a:cubicBezTo>
                <a:cubicBezTo>
                  <a:pt x="5075449" y="1202912"/>
                  <a:pt x="5089842" y="1202828"/>
                  <a:pt x="5104131" y="1204553"/>
                </a:cubicBezTo>
                <a:cubicBezTo>
                  <a:pt x="5196945" y="1215845"/>
                  <a:pt x="5263091" y="1300247"/>
                  <a:pt x="5251768" y="1393084"/>
                </a:cubicBezTo>
                <a:cubicBezTo>
                  <a:pt x="5245206" y="1445218"/>
                  <a:pt x="5214832" y="1491350"/>
                  <a:pt x="5169535" y="1517968"/>
                </a:cubicBezTo>
                <a:cubicBezTo>
                  <a:pt x="5207529" y="1536806"/>
                  <a:pt x="5238115" y="1567752"/>
                  <a:pt x="5256635" y="1605915"/>
                </a:cubicBezTo>
                <a:cubicBezTo>
                  <a:pt x="5269653" y="1583256"/>
                  <a:pt x="5287751" y="1563973"/>
                  <a:pt x="5309552" y="1549612"/>
                </a:cubicBezTo>
                <a:cubicBezTo>
                  <a:pt x="5344478" y="1526307"/>
                  <a:pt x="5386917" y="1516920"/>
                  <a:pt x="5428403" y="1523323"/>
                </a:cubicBezTo>
                <a:cubicBezTo>
                  <a:pt x="5520267" y="1537462"/>
                  <a:pt x="5583237" y="1623346"/>
                  <a:pt x="5569056" y="1715135"/>
                </a:cubicBezTo>
                <a:cubicBezTo>
                  <a:pt x="5565034" y="1740831"/>
                  <a:pt x="5555192" y="1765268"/>
                  <a:pt x="5540269" y="1786572"/>
                </a:cubicBezTo>
                <a:cubicBezTo>
                  <a:pt x="5525241" y="1807845"/>
                  <a:pt x="5505556" y="1825339"/>
                  <a:pt x="5482589" y="1837690"/>
                </a:cubicBezTo>
                <a:cubicBezTo>
                  <a:pt x="5525876" y="1858391"/>
                  <a:pt x="5559636" y="1894851"/>
                  <a:pt x="5576887" y="1939608"/>
                </a:cubicBezTo>
                <a:lnTo>
                  <a:pt x="5580355" y="1935052"/>
                </a:lnTo>
                <a:lnTo>
                  <a:pt x="5580355" y="2080716"/>
                </a:lnTo>
                <a:lnTo>
                  <a:pt x="5577646" y="2077141"/>
                </a:lnTo>
                <a:lnTo>
                  <a:pt x="5578157" y="2076238"/>
                </a:lnTo>
                <a:lnTo>
                  <a:pt x="5577523" y="2076979"/>
                </a:lnTo>
                <a:lnTo>
                  <a:pt x="5577646" y="2077141"/>
                </a:lnTo>
                <a:lnTo>
                  <a:pt x="5551501" y="2123339"/>
                </a:lnTo>
                <a:cubicBezTo>
                  <a:pt x="5540454" y="2137598"/>
                  <a:pt x="5527358" y="2150269"/>
                  <a:pt x="5512541" y="2160905"/>
                </a:cubicBezTo>
                <a:cubicBezTo>
                  <a:pt x="5539740" y="2178727"/>
                  <a:pt x="5562070" y="2203016"/>
                  <a:pt x="5577629" y="2231602"/>
                </a:cubicBezTo>
                <a:lnTo>
                  <a:pt x="5580355" y="2228733"/>
                </a:lnTo>
                <a:lnTo>
                  <a:pt x="5580355" y="2424186"/>
                </a:lnTo>
                <a:lnTo>
                  <a:pt x="5577629" y="2421043"/>
                </a:lnTo>
                <a:cubicBezTo>
                  <a:pt x="5565564" y="2443205"/>
                  <a:pt x="5549371" y="2462848"/>
                  <a:pt x="5529898" y="2478934"/>
                </a:cubicBezTo>
                <a:lnTo>
                  <a:pt x="5577688" y="2531051"/>
                </a:lnTo>
                <a:lnTo>
                  <a:pt x="5577629" y="2531110"/>
                </a:lnTo>
                <a:lnTo>
                  <a:pt x="5577839" y="2531216"/>
                </a:lnTo>
                <a:lnTo>
                  <a:pt x="5577688" y="2531051"/>
                </a:lnTo>
                <a:lnTo>
                  <a:pt x="5580355" y="2528350"/>
                </a:lnTo>
                <a:lnTo>
                  <a:pt x="5580355" y="2758819"/>
                </a:lnTo>
                <a:lnTo>
                  <a:pt x="5577629" y="2756429"/>
                </a:lnTo>
                <a:cubicBezTo>
                  <a:pt x="5566940" y="2772685"/>
                  <a:pt x="5554133" y="2787396"/>
                  <a:pt x="5539422" y="2800138"/>
                </a:cubicBezTo>
                <a:cubicBezTo>
                  <a:pt x="5553604" y="2812066"/>
                  <a:pt x="5566304" y="2825761"/>
                  <a:pt x="5576993" y="2840884"/>
                </a:cubicBezTo>
                <a:lnTo>
                  <a:pt x="5577629" y="2840778"/>
                </a:lnTo>
                <a:lnTo>
                  <a:pt x="5580355" y="2838465"/>
                </a:lnTo>
                <a:lnTo>
                  <a:pt x="5580355" y="3084520"/>
                </a:lnTo>
                <a:lnTo>
                  <a:pt x="5577099" y="3081655"/>
                </a:lnTo>
                <a:lnTo>
                  <a:pt x="5543621" y="3118597"/>
                </a:lnTo>
                <a:lnTo>
                  <a:pt x="5543233" y="3118167"/>
                </a:lnTo>
                <a:lnTo>
                  <a:pt x="5543339" y="3118908"/>
                </a:lnTo>
                <a:lnTo>
                  <a:pt x="5543621" y="3118597"/>
                </a:lnTo>
                <a:lnTo>
                  <a:pt x="5577099" y="3155633"/>
                </a:lnTo>
                <a:lnTo>
                  <a:pt x="5580355" y="3152808"/>
                </a:lnTo>
                <a:lnTo>
                  <a:pt x="5580355" y="3405026"/>
                </a:lnTo>
                <a:lnTo>
                  <a:pt x="5576041" y="3401272"/>
                </a:lnTo>
                <a:lnTo>
                  <a:pt x="5576041" y="3401166"/>
                </a:lnTo>
                <a:cubicBezTo>
                  <a:pt x="5566092" y="3415221"/>
                  <a:pt x="5554451" y="3428016"/>
                  <a:pt x="5541433" y="3439266"/>
                </a:cubicBezTo>
                <a:cubicBezTo>
                  <a:pt x="5554345" y="3450749"/>
                  <a:pt x="5565880" y="3463798"/>
                  <a:pt x="5575617" y="3478107"/>
                </a:cubicBezTo>
                <a:lnTo>
                  <a:pt x="5580355" y="3473841"/>
                </a:lnTo>
                <a:lnTo>
                  <a:pt x="5580355" y="3716732"/>
                </a:lnTo>
                <a:lnTo>
                  <a:pt x="5577118" y="3714008"/>
                </a:lnTo>
                <a:lnTo>
                  <a:pt x="5577311" y="3713797"/>
                </a:lnTo>
                <a:lnTo>
                  <a:pt x="5576993" y="3713903"/>
                </a:lnTo>
                <a:lnTo>
                  <a:pt x="5577118" y="3714008"/>
                </a:lnTo>
                <a:lnTo>
                  <a:pt x="5537094" y="3757719"/>
                </a:lnTo>
                <a:cubicBezTo>
                  <a:pt x="5553710" y="3771953"/>
                  <a:pt x="5567998" y="3788738"/>
                  <a:pt x="5579427" y="3807460"/>
                </a:cubicBezTo>
                <a:lnTo>
                  <a:pt x="5580355" y="3806636"/>
                </a:lnTo>
                <a:lnTo>
                  <a:pt x="5580355" y="4020712"/>
                </a:lnTo>
                <a:lnTo>
                  <a:pt x="5578899" y="4019233"/>
                </a:lnTo>
                <a:lnTo>
                  <a:pt x="5578581" y="4019127"/>
                </a:lnTo>
                <a:cubicBezTo>
                  <a:pt x="5564610" y="4042505"/>
                  <a:pt x="5546089" y="4062899"/>
                  <a:pt x="5524182" y="4079134"/>
                </a:cubicBezTo>
                <a:cubicBezTo>
                  <a:pt x="5546301" y="4096872"/>
                  <a:pt x="5564294" y="4119139"/>
                  <a:pt x="5577099" y="4144433"/>
                </a:cubicBezTo>
                <a:lnTo>
                  <a:pt x="5580355" y="4140570"/>
                </a:lnTo>
                <a:lnTo>
                  <a:pt x="5580355" y="4320810"/>
                </a:lnTo>
                <a:lnTo>
                  <a:pt x="5577099" y="4317471"/>
                </a:lnTo>
                <a:cubicBezTo>
                  <a:pt x="5559848" y="4351814"/>
                  <a:pt x="5532860" y="4380325"/>
                  <a:pt x="5499524" y="4399492"/>
                </a:cubicBezTo>
                <a:cubicBezTo>
                  <a:pt x="5537306" y="4423463"/>
                  <a:pt x="5564506" y="4460875"/>
                  <a:pt x="5575723" y="4504161"/>
                </a:cubicBezTo>
                <a:lnTo>
                  <a:pt x="5575617" y="4503738"/>
                </a:lnTo>
                <a:lnTo>
                  <a:pt x="5580355" y="4493897"/>
                </a:lnTo>
                <a:lnTo>
                  <a:pt x="5580355" y="4601904"/>
                </a:lnTo>
                <a:lnTo>
                  <a:pt x="5574877" y="4591685"/>
                </a:lnTo>
                <a:cubicBezTo>
                  <a:pt x="5559742" y="4650370"/>
                  <a:pt x="5515927" y="4697413"/>
                  <a:pt x="5458460" y="4716674"/>
                </a:cubicBezTo>
                <a:cubicBezTo>
                  <a:pt x="5488729" y="4728157"/>
                  <a:pt x="5514975" y="4748520"/>
                  <a:pt x="5533496" y="4775095"/>
                </a:cubicBezTo>
                <a:cubicBezTo>
                  <a:pt x="5559214" y="4812083"/>
                  <a:pt x="5568104" y="4858195"/>
                  <a:pt x="5558049" y="4902095"/>
                </a:cubicBezTo>
                <a:cubicBezTo>
                  <a:pt x="5552969" y="4923716"/>
                  <a:pt x="5543549" y="4944078"/>
                  <a:pt x="5530320" y="4961890"/>
                </a:cubicBezTo>
                <a:cubicBezTo>
                  <a:pt x="5503334" y="4997747"/>
                  <a:pt x="5462376" y="5020564"/>
                  <a:pt x="5417713" y="5024755"/>
                </a:cubicBezTo>
                <a:cubicBezTo>
                  <a:pt x="5395595" y="5026851"/>
                  <a:pt x="5373370" y="5024258"/>
                  <a:pt x="5352309" y="5017135"/>
                </a:cubicBezTo>
                <a:cubicBezTo>
                  <a:pt x="5309658" y="5002879"/>
                  <a:pt x="5275050" y="4971182"/>
                  <a:pt x="5257059" y="4929928"/>
                </a:cubicBezTo>
                <a:cubicBezTo>
                  <a:pt x="5237797" y="4980337"/>
                  <a:pt x="5197581" y="5019950"/>
                  <a:pt x="5146992" y="5038619"/>
                </a:cubicBezTo>
                <a:cubicBezTo>
                  <a:pt x="5162549" y="5045202"/>
                  <a:pt x="5176943" y="5054209"/>
                  <a:pt x="5189537" y="5065311"/>
                </a:cubicBezTo>
                <a:cubicBezTo>
                  <a:pt x="5255577" y="5123043"/>
                  <a:pt x="5262245" y="5223341"/>
                  <a:pt x="5204566" y="5289318"/>
                </a:cubicBezTo>
                <a:cubicBezTo>
                  <a:pt x="5146780" y="5355305"/>
                  <a:pt x="5046451" y="5361993"/>
                  <a:pt x="4980517" y="5304261"/>
                </a:cubicBezTo>
                <a:cubicBezTo>
                  <a:pt x="4960832" y="5286523"/>
                  <a:pt x="4945803" y="5264203"/>
                  <a:pt x="4936807" y="5239279"/>
                </a:cubicBezTo>
                <a:cubicBezTo>
                  <a:pt x="4927388" y="5267558"/>
                  <a:pt x="4911089" y="5293032"/>
                  <a:pt x="4889288" y="5313363"/>
                </a:cubicBezTo>
                <a:cubicBezTo>
                  <a:pt x="4867486" y="5333820"/>
                  <a:pt x="4840817" y="5348394"/>
                  <a:pt x="4811818" y="5355696"/>
                </a:cubicBezTo>
                <a:cubicBezTo>
                  <a:pt x="4875530" y="5374301"/>
                  <a:pt x="4919451" y="5432690"/>
                  <a:pt x="4919557" y="5499100"/>
                </a:cubicBezTo>
                <a:cubicBezTo>
                  <a:pt x="4920403" y="5576200"/>
                  <a:pt x="4863360" y="5641732"/>
                  <a:pt x="4786947" y="5651638"/>
                </a:cubicBezTo>
                <a:cubicBezTo>
                  <a:pt x="4703550" y="5662443"/>
                  <a:pt x="4627245" y="5603621"/>
                  <a:pt x="4616450" y="5520267"/>
                </a:cubicBezTo>
                <a:cubicBezTo>
                  <a:pt x="4609570" y="5579978"/>
                  <a:pt x="4571259" y="5631466"/>
                  <a:pt x="4516120" y="5655194"/>
                </a:cubicBezTo>
                <a:cubicBezTo>
                  <a:pt x="4431030" y="5691749"/>
                  <a:pt x="4332393" y="5652421"/>
                  <a:pt x="4295880" y="5567363"/>
                </a:cubicBezTo>
                <a:cubicBezTo>
                  <a:pt x="4273444" y="5622947"/>
                  <a:pt x="4224232" y="5663195"/>
                  <a:pt x="4165282" y="5674043"/>
                </a:cubicBezTo>
                <a:cubicBezTo>
                  <a:pt x="4219681" y="5686573"/>
                  <a:pt x="4262120" y="5729034"/>
                  <a:pt x="4274609" y="5783401"/>
                </a:cubicBezTo>
                <a:cubicBezTo>
                  <a:pt x="4292706" y="5861886"/>
                  <a:pt x="4243811" y="5940182"/>
                  <a:pt x="4165282" y="5958268"/>
                </a:cubicBezTo>
                <a:cubicBezTo>
                  <a:pt x="4086755" y="5976356"/>
                  <a:pt x="4008544" y="5927397"/>
                  <a:pt x="3990445" y="5848911"/>
                </a:cubicBezTo>
                <a:cubicBezTo>
                  <a:pt x="3972348" y="5770425"/>
                  <a:pt x="4021243" y="5692130"/>
                  <a:pt x="4099772" y="5674043"/>
                </a:cubicBezTo>
                <a:cubicBezTo>
                  <a:pt x="4074583" y="5669408"/>
                  <a:pt x="4050771" y="5659332"/>
                  <a:pt x="4029922" y="5644515"/>
                </a:cubicBezTo>
                <a:cubicBezTo>
                  <a:pt x="4009072" y="5629752"/>
                  <a:pt x="3991715" y="5610564"/>
                  <a:pt x="3979122" y="5588317"/>
                </a:cubicBezTo>
                <a:cubicBezTo>
                  <a:pt x="3956897" y="5629465"/>
                  <a:pt x="3920067" y="5660803"/>
                  <a:pt x="3875934" y="5676160"/>
                </a:cubicBezTo>
                <a:cubicBezTo>
                  <a:pt x="3912552" y="5691854"/>
                  <a:pt x="3941656" y="5721001"/>
                  <a:pt x="3957319" y="5757577"/>
                </a:cubicBezTo>
                <a:cubicBezTo>
                  <a:pt x="3991081" y="5836317"/>
                  <a:pt x="3954673" y="5927545"/>
                  <a:pt x="3875934" y="5961327"/>
                </a:cubicBezTo>
                <a:cubicBezTo>
                  <a:pt x="3797193" y="5995109"/>
                  <a:pt x="3705965" y="5958661"/>
                  <a:pt x="3672205" y="5879920"/>
                </a:cubicBezTo>
                <a:cubicBezTo>
                  <a:pt x="3638443" y="5801169"/>
                  <a:pt x="3674851" y="5709941"/>
                  <a:pt x="3753590" y="5676160"/>
                </a:cubicBezTo>
                <a:cubicBezTo>
                  <a:pt x="3714009" y="5662518"/>
                  <a:pt x="3680142" y="5635837"/>
                  <a:pt x="3657706" y="5600489"/>
                </a:cubicBezTo>
                <a:cubicBezTo>
                  <a:pt x="3636115" y="5635032"/>
                  <a:pt x="3603837" y="5661597"/>
                  <a:pt x="3565842" y="5676160"/>
                </a:cubicBezTo>
                <a:cubicBezTo>
                  <a:pt x="3597698" y="5691622"/>
                  <a:pt x="3623522" y="5717371"/>
                  <a:pt x="3638973" y="5749269"/>
                </a:cubicBezTo>
                <a:cubicBezTo>
                  <a:pt x="3676967" y="5827628"/>
                  <a:pt x="3644159" y="5921957"/>
                  <a:pt x="3565842" y="5959951"/>
                </a:cubicBezTo>
                <a:cubicBezTo>
                  <a:pt x="3487526" y="5997946"/>
                  <a:pt x="3393122" y="5965211"/>
                  <a:pt x="3355128" y="5886852"/>
                </a:cubicBezTo>
                <a:cubicBezTo>
                  <a:pt x="3317134" y="5808483"/>
                  <a:pt x="3349942" y="5714153"/>
                  <a:pt x="3428259" y="5676160"/>
                </a:cubicBezTo>
                <a:cubicBezTo>
                  <a:pt x="3390900" y="5661830"/>
                  <a:pt x="3359150" y="5635848"/>
                  <a:pt x="3337666" y="5602076"/>
                </a:cubicBezTo>
                <a:cubicBezTo>
                  <a:pt x="3315017" y="5636917"/>
                  <a:pt x="3281574" y="5663354"/>
                  <a:pt x="3242416" y="5677324"/>
                </a:cubicBezTo>
                <a:cubicBezTo>
                  <a:pt x="3245802" y="5678869"/>
                  <a:pt x="3249189" y="5680530"/>
                  <a:pt x="3252575" y="5682329"/>
                </a:cubicBezTo>
                <a:cubicBezTo>
                  <a:pt x="3327718" y="5722906"/>
                  <a:pt x="3355657" y="5816706"/>
                  <a:pt x="3315123" y="5891847"/>
                </a:cubicBezTo>
                <a:cubicBezTo>
                  <a:pt x="3307927" y="5905288"/>
                  <a:pt x="3298719" y="5917586"/>
                  <a:pt x="3287818" y="5928318"/>
                </a:cubicBezTo>
                <a:cubicBezTo>
                  <a:pt x="3227493" y="5988019"/>
                  <a:pt x="3130243" y="5987521"/>
                  <a:pt x="3070542" y="5927196"/>
                </a:cubicBezTo>
                <a:cubicBezTo>
                  <a:pt x="3056213" y="5913141"/>
                  <a:pt x="3044793" y="5896399"/>
                  <a:pt x="3036930" y="5877930"/>
                </a:cubicBezTo>
                <a:cubicBezTo>
                  <a:pt x="3003857" y="5800217"/>
                  <a:pt x="3040030" y="5710407"/>
                  <a:pt x="3117744" y="5677324"/>
                </a:cubicBezTo>
                <a:cubicBezTo>
                  <a:pt x="3076152" y="5662528"/>
                  <a:pt x="3041057" y="5633614"/>
                  <a:pt x="3018578" y="5595620"/>
                </a:cubicBezTo>
                <a:cubicBezTo>
                  <a:pt x="2994003" y="5635530"/>
                  <a:pt x="2955131" y="5664560"/>
                  <a:pt x="2909887" y="5676795"/>
                </a:cubicBezTo>
                <a:cubicBezTo>
                  <a:pt x="2955607" y="5691960"/>
                  <a:pt x="2991485" y="5727827"/>
                  <a:pt x="3006651" y="5773557"/>
                </a:cubicBezTo>
                <a:cubicBezTo>
                  <a:pt x="3033152" y="5853504"/>
                  <a:pt x="2989834" y="5939801"/>
                  <a:pt x="2909887" y="5966312"/>
                </a:cubicBezTo>
                <a:cubicBezTo>
                  <a:pt x="2829941" y="5992813"/>
                  <a:pt x="2743644" y="5949495"/>
                  <a:pt x="2717133" y="5869548"/>
                </a:cubicBezTo>
                <a:cubicBezTo>
                  <a:pt x="2690632" y="5789602"/>
                  <a:pt x="2733950" y="5703305"/>
                  <a:pt x="2813896" y="5676795"/>
                </a:cubicBezTo>
                <a:cubicBezTo>
                  <a:pt x="2762652" y="5662729"/>
                  <a:pt x="2720128" y="5626968"/>
                  <a:pt x="2697480" y="5578899"/>
                </a:cubicBezTo>
                <a:cubicBezTo>
                  <a:pt x="2675498" y="5622841"/>
                  <a:pt x="2635715" y="5655215"/>
                  <a:pt x="2588228" y="5667809"/>
                </a:cubicBezTo>
                <a:cubicBezTo>
                  <a:pt x="2496820" y="5692055"/>
                  <a:pt x="2403062" y="5637605"/>
                  <a:pt x="2378816" y="5546196"/>
                </a:cubicBezTo>
                <a:cubicBezTo>
                  <a:pt x="2363713" y="5597652"/>
                  <a:pt x="2323550" y="5637943"/>
                  <a:pt x="2272135" y="5653193"/>
                </a:cubicBezTo>
                <a:cubicBezTo>
                  <a:pt x="2246862" y="5660644"/>
                  <a:pt x="2220140" y="5661734"/>
                  <a:pt x="2194348" y="5656368"/>
                </a:cubicBezTo>
                <a:cubicBezTo>
                  <a:pt x="2113640" y="5639097"/>
                  <a:pt x="2059633" y="5562865"/>
                  <a:pt x="2070100" y="5481003"/>
                </a:cubicBezTo>
                <a:cubicBezTo>
                  <a:pt x="2073571" y="5454862"/>
                  <a:pt x="2083456" y="5429991"/>
                  <a:pt x="2098886" y="5408613"/>
                </a:cubicBezTo>
                <a:cubicBezTo>
                  <a:pt x="2114317" y="5387234"/>
                  <a:pt x="2134880" y="5370100"/>
                  <a:pt x="2158682" y="5358765"/>
                </a:cubicBezTo>
                <a:cubicBezTo>
                  <a:pt x="2113798" y="5341514"/>
                  <a:pt x="2077296" y="5307627"/>
                  <a:pt x="2056765" y="5264150"/>
                </a:cubicBezTo>
                <a:cubicBezTo>
                  <a:pt x="2042297" y="5290228"/>
                  <a:pt x="2021142" y="5311987"/>
                  <a:pt x="1995466" y="5327164"/>
                </a:cubicBezTo>
                <a:cubicBezTo>
                  <a:pt x="1915731" y="5374333"/>
                  <a:pt x="1812861" y="5347928"/>
                  <a:pt x="1765691" y="5268183"/>
                </a:cubicBezTo>
                <a:cubicBezTo>
                  <a:pt x="1718521" y="5188448"/>
                  <a:pt x="1744937" y="5085578"/>
                  <a:pt x="1824672" y="5038408"/>
                </a:cubicBezTo>
                <a:cubicBezTo>
                  <a:pt x="1786837" y="5019919"/>
                  <a:pt x="1756103" y="4989545"/>
                  <a:pt x="1737148" y="4951942"/>
                </a:cubicBezTo>
                <a:cubicBezTo>
                  <a:pt x="1721813" y="4978072"/>
                  <a:pt x="1699736" y="4999620"/>
                  <a:pt x="1673235" y="5014320"/>
                </a:cubicBezTo>
                <a:cubicBezTo>
                  <a:pt x="1591458" y="5059681"/>
                  <a:pt x="1488387" y="5030153"/>
                  <a:pt x="1443027" y="4948375"/>
                </a:cubicBezTo>
                <a:cubicBezTo>
                  <a:pt x="1397667" y="4866587"/>
                  <a:pt x="1427184" y="4763516"/>
                  <a:pt x="1508971" y="4718156"/>
                </a:cubicBezTo>
                <a:cubicBezTo>
                  <a:pt x="1468332" y="4698471"/>
                  <a:pt x="1436052" y="4664911"/>
                  <a:pt x="1417955" y="4623541"/>
                </a:cubicBezTo>
                <a:cubicBezTo>
                  <a:pt x="1412589" y="4633680"/>
                  <a:pt x="1406165" y="4643226"/>
                  <a:pt x="1398788" y="4652010"/>
                </a:cubicBezTo>
                <a:cubicBezTo>
                  <a:pt x="1341247" y="4720548"/>
                  <a:pt x="1239043" y="4729448"/>
                  <a:pt x="1170506" y="4671907"/>
                </a:cubicBezTo>
                <a:cubicBezTo>
                  <a:pt x="1101979" y="4614365"/>
                  <a:pt x="1093078" y="4512152"/>
                  <a:pt x="1150620" y="4443624"/>
                </a:cubicBezTo>
                <a:cubicBezTo>
                  <a:pt x="1167437" y="4423717"/>
                  <a:pt x="1188825" y="4408181"/>
                  <a:pt x="1212956" y="4398328"/>
                </a:cubicBezTo>
                <a:cubicBezTo>
                  <a:pt x="1156409" y="4378516"/>
                  <a:pt x="1113716" y="4331441"/>
                  <a:pt x="1099502" y="4273233"/>
                </a:cubicBezTo>
                <a:cubicBezTo>
                  <a:pt x="1085014" y="4322096"/>
                  <a:pt x="1046787" y="4360323"/>
                  <a:pt x="997924" y="4374811"/>
                </a:cubicBezTo>
                <a:cubicBezTo>
                  <a:pt x="918178" y="4398455"/>
                  <a:pt x="834368" y="4352978"/>
                  <a:pt x="810725" y="4273233"/>
                </a:cubicBezTo>
                <a:cubicBezTo>
                  <a:pt x="787082" y="4193487"/>
                  <a:pt x="832559" y="4109678"/>
                  <a:pt x="912304" y="4086035"/>
                </a:cubicBezTo>
                <a:cubicBezTo>
                  <a:pt x="992050" y="4062391"/>
                  <a:pt x="1075859" y="4107868"/>
                  <a:pt x="1099502" y="4187613"/>
                </a:cubicBezTo>
                <a:cubicBezTo>
                  <a:pt x="1105133" y="4165198"/>
                  <a:pt x="1115092" y="4144084"/>
                  <a:pt x="1128818" y="4125489"/>
                </a:cubicBezTo>
                <a:cubicBezTo>
                  <a:pt x="1142661" y="4106979"/>
                  <a:pt x="1159943" y="4091316"/>
                  <a:pt x="1179724" y="4079346"/>
                </a:cubicBezTo>
                <a:cubicBezTo>
                  <a:pt x="1141867" y="4058158"/>
                  <a:pt x="1112541" y="4024493"/>
                  <a:pt x="1096750" y="3984096"/>
                </a:cubicBezTo>
                <a:cubicBezTo>
                  <a:pt x="1084717" y="4007665"/>
                  <a:pt x="1066916" y="4027794"/>
                  <a:pt x="1044998" y="4042622"/>
                </a:cubicBezTo>
                <a:cubicBezTo>
                  <a:pt x="979519" y="4087707"/>
                  <a:pt x="890714" y="4076965"/>
                  <a:pt x="837871" y="4017561"/>
                </a:cubicBezTo>
                <a:cubicBezTo>
                  <a:pt x="780034" y="3952526"/>
                  <a:pt x="785865" y="3852916"/>
                  <a:pt x="850900" y="3795078"/>
                </a:cubicBezTo>
                <a:cubicBezTo>
                  <a:pt x="870543" y="3777297"/>
                  <a:pt x="894408" y="3764830"/>
                  <a:pt x="920220" y="3758883"/>
                </a:cubicBezTo>
                <a:cubicBezTo>
                  <a:pt x="842528" y="3742616"/>
                  <a:pt x="786955" y="3674004"/>
                  <a:pt x="787188" y="3594629"/>
                </a:cubicBezTo>
                <a:cubicBezTo>
                  <a:pt x="787040" y="3523361"/>
                  <a:pt x="832739" y="3460073"/>
                  <a:pt x="900430" y="3437784"/>
                </a:cubicBezTo>
                <a:cubicBezTo>
                  <a:pt x="852096" y="3421020"/>
                  <a:pt x="813932" y="3383312"/>
                  <a:pt x="796597" y="3335189"/>
                </a:cubicBezTo>
                <a:cubicBezTo>
                  <a:pt x="764900" y="3247200"/>
                  <a:pt x="810535" y="3150182"/>
                  <a:pt x="898525" y="3118485"/>
                </a:cubicBezTo>
                <a:cubicBezTo>
                  <a:pt x="847047" y="3100208"/>
                  <a:pt x="807730" y="3057938"/>
                  <a:pt x="793210" y="3005275"/>
                </a:cubicBezTo>
                <a:cubicBezTo>
                  <a:pt x="768657" y="2916185"/>
                  <a:pt x="820970" y="2824057"/>
                  <a:pt x="910061" y="2799503"/>
                </a:cubicBezTo>
                <a:cubicBezTo>
                  <a:pt x="883761" y="2791820"/>
                  <a:pt x="859832" y="2777628"/>
                  <a:pt x="840486" y="2758239"/>
                </a:cubicBezTo>
                <a:cubicBezTo>
                  <a:pt x="776986" y="2694602"/>
                  <a:pt x="777102" y="2591541"/>
                  <a:pt x="840739" y="2528041"/>
                </a:cubicBezTo>
                <a:cubicBezTo>
                  <a:pt x="851577" y="2517341"/>
                  <a:pt x="863865" y="2508208"/>
                  <a:pt x="877242" y="2500916"/>
                </a:cubicBezTo>
                <a:cubicBezTo>
                  <a:pt x="956363" y="2457757"/>
                  <a:pt x="1055497" y="2486914"/>
                  <a:pt x="1098656" y="2566035"/>
                </a:cubicBezTo>
                <a:cubicBezTo>
                  <a:pt x="1114583" y="2530560"/>
                  <a:pt x="1140852" y="2500725"/>
                  <a:pt x="1174009" y="2480416"/>
                </a:cubicBezTo>
                <a:cubicBezTo>
                  <a:pt x="1138894" y="2457747"/>
                  <a:pt x="1112573" y="2423774"/>
                  <a:pt x="1099396" y="2384108"/>
                </a:cubicBezTo>
                <a:cubicBezTo>
                  <a:pt x="1089840" y="2407825"/>
                  <a:pt x="1074473" y="2428769"/>
                  <a:pt x="1054735" y="2445025"/>
                </a:cubicBezTo>
                <a:cubicBezTo>
                  <a:pt x="989509" y="2498693"/>
                  <a:pt x="893138" y="2489327"/>
                  <a:pt x="839469" y="2424113"/>
                </a:cubicBezTo>
                <a:cubicBezTo>
                  <a:pt x="829342" y="2411889"/>
                  <a:pt x="821182" y="2398152"/>
                  <a:pt x="815276" y="2383420"/>
                </a:cubicBezTo>
                <a:cubicBezTo>
                  <a:pt x="783844" y="2304955"/>
                  <a:pt x="821965" y="2215875"/>
                  <a:pt x="900430" y="2184442"/>
                </a:cubicBezTo>
                <a:cubicBezTo>
                  <a:pt x="978884" y="2153020"/>
                  <a:pt x="1067964" y="2191142"/>
                  <a:pt x="1099396" y="2269596"/>
                </a:cubicBezTo>
                <a:cubicBezTo>
                  <a:pt x="1115261" y="2220870"/>
                  <a:pt x="1150747" y="2180971"/>
                  <a:pt x="1197292" y="2159529"/>
                </a:cubicBezTo>
                <a:cubicBezTo>
                  <a:pt x="1150514" y="2135674"/>
                  <a:pt x="1117452" y="2091478"/>
                  <a:pt x="1107779" y="2039874"/>
                </a:cubicBezTo>
                <a:cubicBezTo>
                  <a:pt x="1090548" y="1947958"/>
                  <a:pt x="1151096" y="1859470"/>
                  <a:pt x="1243012" y="1842241"/>
                </a:cubicBezTo>
                <a:cubicBezTo>
                  <a:pt x="1189344" y="1831181"/>
                  <a:pt x="1145561" y="1792531"/>
                  <a:pt x="1127918" y="1740651"/>
                </a:cubicBezTo>
                <a:cubicBezTo>
                  <a:pt x="1100444" y="1659858"/>
                  <a:pt x="1143667" y="1572091"/>
                  <a:pt x="1224460" y="1544616"/>
                </a:cubicBezTo>
                <a:cubicBezTo>
                  <a:pt x="1305253" y="1517142"/>
                  <a:pt x="1393020" y="1560364"/>
                  <a:pt x="1420495" y="1641158"/>
                </a:cubicBezTo>
                <a:cubicBezTo>
                  <a:pt x="1436941" y="1584198"/>
                  <a:pt x="1480545" y="1539092"/>
                  <a:pt x="1536911" y="1520719"/>
                </a:cubicBezTo>
                <a:cubicBezTo>
                  <a:pt x="1493467" y="1504791"/>
                  <a:pt x="1459219" y="1470586"/>
                  <a:pt x="1443249" y="1427163"/>
                </a:cubicBezTo>
                <a:cubicBezTo>
                  <a:pt x="1413214" y="1345480"/>
                  <a:pt x="1455071" y="1254908"/>
                  <a:pt x="1536753" y="1224862"/>
                </a:cubicBezTo>
                <a:cubicBezTo>
                  <a:pt x="1618435" y="1194816"/>
                  <a:pt x="1709007" y="1236684"/>
                  <a:pt x="1739053" y="1318366"/>
                </a:cubicBezTo>
                <a:cubicBezTo>
                  <a:pt x="1757733" y="1262306"/>
                  <a:pt x="1802553" y="1218861"/>
                  <a:pt x="1859174" y="1201949"/>
                </a:cubicBezTo>
                <a:cubicBezTo>
                  <a:pt x="1833425" y="1193303"/>
                  <a:pt x="1810427" y="1178010"/>
                  <a:pt x="1792499" y="1157605"/>
                </a:cubicBezTo>
                <a:cubicBezTo>
                  <a:pt x="1774698" y="1137454"/>
                  <a:pt x="1762432" y="1113039"/>
                  <a:pt x="1756907" y="1086728"/>
                </a:cubicBezTo>
                <a:cubicBezTo>
                  <a:pt x="1739275" y="1002813"/>
                  <a:pt x="1793007" y="920496"/>
                  <a:pt x="1876922" y="902864"/>
                </a:cubicBezTo>
                <a:cubicBezTo>
                  <a:pt x="1960838" y="885232"/>
                  <a:pt x="2043154" y="938964"/>
                  <a:pt x="2060786" y="1022879"/>
                </a:cubicBezTo>
                <a:cubicBezTo>
                  <a:pt x="2071010" y="972672"/>
                  <a:pt x="2103405" y="929788"/>
                  <a:pt x="2148925" y="906251"/>
                </a:cubicBezTo>
                <a:cubicBezTo>
                  <a:pt x="2231983" y="863282"/>
                  <a:pt x="2334154" y="895784"/>
                  <a:pt x="2377122" y="978853"/>
                </a:cubicBezTo>
                <a:cubicBezTo>
                  <a:pt x="2398331" y="932794"/>
                  <a:pt x="2437511" y="897445"/>
                  <a:pt x="2485496" y="881062"/>
                </a:cubicBezTo>
                <a:cubicBezTo>
                  <a:pt x="2429637" y="857726"/>
                  <a:pt x="2392500" y="803984"/>
                  <a:pt x="2390425" y="743479"/>
                </a:cubicBezTo>
                <a:cubicBezTo>
                  <a:pt x="2387504" y="658022"/>
                  <a:pt x="2454412" y="586371"/>
                  <a:pt x="2539873" y="583446"/>
                </a:cubicBezTo>
                <a:cubicBezTo>
                  <a:pt x="2625333" y="580522"/>
                  <a:pt x="2696993" y="647433"/>
                  <a:pt x="2699914" y="732896"/>
                </a:cubicBezTo>
                <a:cubicBezTo>
                  <a:pt x="2702020" y="662772"/>
                  <a:pt x="2748809" y="601884"/>
                  <a:pt x="2816034" y="581808"/>
                </a:cubicBezTo>
                <a:cubicBezTo>
                  <a:pt x="2902172" y="556085"/>
                  <a:pt x="2992850" y="605061"/>
                  <a:pt x="3018578" y="691198"/>
                </a:cubicBezTo>
                <a:cubicBezTo>
                  <a:pt x="3028674" y="656290"/>
                  <a:pt x="3049852" y="625610"/>
                  <a:pt x="3078903" y="603779"/>
                </a:cubicBezTo>
                <a:cubicBezTo>
                  <a:pt x="3091889" y="594091"/>
                  <a:pt x="3106197" y="586328"/>
                  <a:pt x="3121406" y="580731"/>
                </a:cubicBezTo>
                <a:cubicBezTo>
                  <a:pt x="3208655" y="548623"/>
                  <a:pt x="3305386" y="593295"/>
                  <a:pt x="3337454" y="680508"/>
                </a:cubicBezTo>
                <a:cubicBezTo>
                  <a:pt x="3345709" y="656402"/>
                  <a:pt x="3359362" y="634493"/>
                  <a:pt x="3377353" y="616440"/>
                </a:cubicBezTo>
                <a:cubicBezTo>
                  <a:pt x="3410109" y="583571"/>
                  <a:pt x="3453103" y="567093"/>
                  <a:pt x="3496125" y="567024"/>
                </a:cubicBezTo>
                <a:close/>
                <a:moveTo>
                  <a:pt x="3179741" y="553279"/>
                </a:moveTo>
                <a:lnTo>
                  <a:pt x="3179868" y="553297"/>
                </a:lnTo>
                <a:lnTo>
                  <a:pt x="3179656" y="553297"/>
                </a:lnTo>
                <a:close/>
                <a:moveTo>
                  <a:pt x="1890395" y="326072"/>
                </a:moveTo>
                <a:cubicBezTo>
                  <a:pt x="1918546" y="320418"/>
                  <a:pt x="1947756" y="327767"/>
                  <a:pt x="1969875" y="346075"/>
                </a:cubicBezTo>
                <a:cubicBezTo>
                  <a:pt x="1992005" y="364289"/>
                  <a:pt x="2004748" y="391499"/>
                  <a:pt x="2004589" y="420158"/>
                </a:cubicBezTo>
                <a:cubicBezTo>
                  <a:pt x="2004684" y="432657"/>
                  <a:pt x="2002240" y="445044"/>
                  <a:pt x="1997392" y="456565"/>
                </a:cubicBezTo>
                <a:cubicBezTo>
                  <a:pt x="1992492" y="468154"/>
                  <a:pt x="1985285" y="478630"/>
                  <a:pt x="1976226" y="487362"/>
                </a:cubicBezTo>
                <a:cubicBezTo>
                  <a:pt x="1967399" y="496221"/>
                  <a:pt x="1956837" y="503172"/>
                  <a:pt x="1945217" y="507788"/>
                </a:cubicBezTo>
                <a:cubicBezTo>
                  <a:pt x="1933606" y="512438"/>
                  <a:pt x="1921203" y="514774"/>
                  <a:pt x="1908704" y="514667"/>
                </a:cubicBezTo>
                <a:lnTo>
                  <a:pt x="1908916" y="515408"/>
                </a:lnTo>
                <a:cubicBezTo>
                  <a:pt x="1896406" y="515629"/>
                  <a:pt x="1883981" y="513288"/>
                  <a:pt x="1872403" y="508529"/>
                </a:cubicBezTo>
                <a:cubicBezTo>
                  <a:pt x="1861121" y="503649"/>
                  <a:pt x="1850908" y="496601"/>
                  <a:pt x="1842346" y="487786"/>
                </a:cubicBezTo>
                <a:cubicBezTo>
                  <a:pt x="1833340" y="479049"/>
                  <a:pt x="1826143" y="468619"/>
                  <a:pt x="1821180" y="457094"/>
                </a:cubicBezTo>
                <a:cubicBezTo>
                  <a:pt x="1815591" y="444042"/>
                  <a:pt x="1813020" y="429897"/>
                  <a:pt x="1813666" y="415713"/>
                </a:cubicBezTo>
                <a:cubicBezTo>
                  <a:pt x="1815422" y="371681"/>
                  <a:pt x="1847162" y="334606"/>
                  <a:pt x="1890395" y="326072"/>
                </a:cubicBezTo>
                <a:close/>
                <a:moveTo>
                  <a:pt x="4753585" y="314699"/>
                </a:moveTo>
                <a:cubicBezTo>
                  <a:pt x="4765622" y="312840"/>
                  <a:pt x="4778136" y="313018"/>
                  <a:pt x="4790651" y="315489"/>
                </a:cubicBezTo>
                <a:cubicBezTo>
                  <a:pt x="4822401" y="321741"/>
                  <a:pt x="4849601" y="342089"/>
                  <a:pt x="4864524" y="370793"/>
                </a:cubicBezTo>
                <a:cubicBezTo>
                  <a:pt x="4891828" y="422987"/>
                  <a:pt x="4871508" y="487354"/>
                  <a:pt x="4819333" y="514562"/>
                </a:cubicBezTo>
                <a:cubicBezTo>
                  <a:pt x="4803670" y="522675"/>
                  <a:pt x="4786313" y="526852"/>
                  <a:pt x="4768744" y="526732"/>
                </a:cubicBezTo>
                <a:lnTo>
                  <a:pt x="4768004" y="526732"/>
                </a:lnTo>
                <a:cubicBezTo>
                  <a:pt x="4754139" y="526702"/>
                  <a:pt x="4740380" y="523895"/>
                  <a:pt x="4727575" y="518477"/>
                </a:cubicBezTo>
                <a:cubicBezTo>
                  <a:pt x="4714663" y="513218"/>
                  <a:pt x="4703022" y="505365"/>
                  <a:pt x="4693285" y="495406"/>
                </a:cubicBezTo>
                <a:cubicBezTo>
                  <a:pt x="4663334" y="464695"/>
                  <a:pt x="4654655" y="419117"/>
                  <a:pt x="4671060" y="379518"/>
                </a:cubicBezTo>
                <a:cubicBezTo>
                  <a:pt x="4685665" y="344182"/>
                  <a:pt x="4717474" y="320275"/>
                  <a:pt x="4753585" y="314699"/>
                </a:cubicBezTo>
                <a:close/>
                <a:moveTo>
                  <a:pt x="2228661" y="312434"/>
                </a:moveTo>
                <a:cubicBezTo>
                  <a:pt x="2259034" y="313418"/>
                  <a:pt x="2288151" y="327197"/>
                  <a:pt x="2308225" y="351261"/>
                </a:cubicBezTo>
                <a:cubicBezTo>
                  <a:pt x="2311083" y="354679"/>
                  <a:pt x="2313728" y="358271"/>
                  <a:pt x="2316141" y="362017"/>
                </a:cubicBezTo>
                <a:cubicBezTo>
                  <a:pt x="2348484" y="412172"/>
                  <a:pt x="2334037" y="479047"/>
                  <a:pt x="2283883" y="511387"/>
                </a:cubicBezTo>
                <a:cubicBezTo>
                  <a:pt x="2266643" y="522417"/>
                  <a:pt x="2246661" y="528393"/>
                  <a:pt x="2226204" y="528637"/>
                </a:cubicBezTo>
                <a:lnTo>
                  <a:pt x="2226204" y="529061"/>
                </a:lnTo>
                <a:cubicBezTo>
                  <a:pt x="2210149" y="529095"/>
                  <a:pt x="2194295" y="525475"/>
                  <a:pt x="2179849" y="518477"/>
                </a:cubicBezTo>
                <a:cubicBezTo>
                  <a:pt x="2150470" y="504881"/>
                  <a:pt x="2128742" y="478830"/>
                  <a:pt x="2120625" y="447492"/>
                </a:cubicBezTo>
                <a:cubicBezTo>
                  <a:pt x="2105671" y="389717"/>
                  <a:pt x="2140384" y="330761"/>
                  <a:pt x="2198158" y="315807"/>
                </a:cubicBezTo>
                <a:cubicBezTo>
                  <a:pt x="2208273" y="313199"/>
                  <a:pt x="2218537" y="312106"/>
                  <a:pt x="2228661" y="312434"/>
                </a:cubicBezTo>
                <a:close/>
                <a:moveTo>
                  <a:pt x="4450714" y="300990"/>
                </a:moveTo>
                <a:cubicBezTo>
                  <a:pt x="4501303" y="299430"/>
                  <a:pt x="4547340" y="329932"/>
                  <a:pt x="4565651" y="377108"/>
                </a:cubicBezTo>
                <a:cubicBezTo>
                  <a:pt x="4589568" y="438571"/>
                  <a:pt x="4559089" y="507740"/>
                  <a:pt x="4497599" y="531601"/>
                </a:cubicBezTo>
                <a:cubicBezTo>
                  <a:pt x="4482676" y="537375"/>
                  <a:pt x="4466695" y="540110"/>
                  <a:pt x="4450714" y="539644"/>
                </a:cubicBezTo>
                <a:lnTo>
                  <a:pt x="4451244" y="539856"/>
                </a:lnTo>
                <a:cubicBezTo>
                  <a:pt x="4419494" y="540024"/>
                  <a:pt x="4388908" y="527399"/>
                  <a:pt x="4366577" y="504825"/>
                </a:cubicBezTo>
                <a:cubicBezTo>
                  <a:pt x="4344247" y="482350"/>
                  <a:pt x="4331864" y="451840"/>
                  <a:pt x="4332287" y="420158"/>
                </a:cubicBezTo>
                <a:cubicBezTo>
                  <a:pt x="4332182" y="404530"/>
                  <a:pt x="4335145" y="389029"/>
                  <a:pt x="4340965" y="374544"/>
                </a:cubicBezTo>
                <a:cubicBezTo>
                  <a:pt x="4346787" y="360018"/>
                  <a:pt x="4355464" y="346836"/>
                  <a:pt x="4366577" y="335809"/>
                </a:cubicBezTo>
                <a:cubicBezTo>
                  <a:pt x="4377584" y="324717"/>
                  <a:pt x="4390708" y="315906"/>
                  <a:pt x="4405101" y="309880"/>
                </a:cubicBezTo>
                <a:cubicBezTo>
                  <a:pt x="4419494" y="303831"/>
                  <a:pt x="4435051" y="300805"/>
                  <a:pt x="4450714" y="300990"/>
                </a:cubicBezTo>
                <a:close/>
                <a:moveTo>
                  <a:pt x="2549551" y="300156"/>
                </a:moveTo>
                <a:cubicBezTo>
                  <a:pt x="2578656" y="301558"/>
                  <a:pt x="2607257" y="313399"/>
                  <a:pt x="2629323" y="335386"/>
                </a:cubicBezTo>
                <a:cubicBezTo>
                  <a:pt x="2646447" y="352280"/>
                  <a:pt x="2658184" y="373856"/>
                  <a:pt x="2663084" y="397404"/>
                </a:cubicBezTo>
                <a:cubicBezTo>
                  <a:pt x="2672894" y="445664"/>
                  <a:pt x="2652469" y="495053"/>
                  <a:pt x="2611438" y="522287"/>
                </a:cubicBezTo>
                <a:cubicBezTo>
                  <a:pt x="2591361" y="535583"/>
                  <a:pt x="2567781" y="542619"/>
                  <a:pt x="2543704" y="542502"/>
                </a:cubicBezTo>
                <a:cubicBezTo>
                  <a:pt x="2503254" y="542521"/>
                  <a:pt x="2465461" y="522353"/>
                  <a:pt x="2442950" y="488738"/>
                </a:cubicBezTo>
                <a:cubicBezTo>
                  <a:pt x="2420546" y="455034"/>
                  <a:pt x="2416344" y="412400"/>
                  <a:pt x="2431732" y="374967"/>
                </a:cubicBezTo>
                <a:cubicBezTo>
                  <a:pt x="2439395" y="356559"/>
                  <a:pt x="2451417" y="340288"/>
                  <a:pt x="2466763" y="327554"/>
                </a:cubicBezTo>
                <a:cubicBezTo>
                  <a:pt x="2490840" y="307790"/>
                  <a:pt x="2520447" y="298754"/>
                  <a:pt x="2549551" y="300156"/>
                </a:cubicBezTo>
                <a:close/>
                <a:moveTo>
                  <a:pt x="4133320" y="290936"/>
                </a:moveTo>
                <a:cubicBezTo>
                  <a:pt x="4204864" y="290960"/>
                  <a:pt x="4262966" y="349023"/>
                  <a:pt x="4262860" y="420625"/>
                </a:cubicBezTo>
                <a:cubicBezTo>
                  <a:pt x="4262860" y="492227"/>
                  <a:pt x="4204864" y="550252"/>
                  <a:pt x="4133214" y="550228"/>
                </a:cubicBezTo>
                <a:cubicBezTo>
                  <a:pt x="4098818" y="550216"/>
                  <a:pt x="4065798" y="536508"/>
                  <a:pt x="4041458" y="512127"/>
                </a:cubicBezTo>
                <a:cubicBezTo>
                  <a:pt x="4017221" y="487814"/>
                  <a:pt x="4003568" y="454875"/>
                  <a:pt x="4003568" y="420538"/>
                </a:cubicBezTo>
                <a:cubicBezTo>
                  <a:pt x="4003674" y="348937"/>
                  <a:pt x="4061672" y="290911"/>
                  <a:pt x="4133320" y="290936"/>
                </a:cubicBezTo>
                <a:close/>
                <a:moveTo>
                  <a:pt x="3839422" y="290407"/>
                </a:moveTo>
                <a:cubicBezTo>
                  <a:pt x="3847570" y="292011"/>
                  <a:pt x="3855508" y="294368"/>
                  <a:pt x="3863129" y="297449"/>
                </a:cubicBezTo>
                <a:cubicBezTo>
                  <a:pt x="3931285" y="324794"/>
                  <a:pt x="3964305" y="402193"/>
                  <a:pt x="3937000" y="470323"/>
                </a:cubicBezTo>
                <a:cubicBezTo>
                  <a:pt x="3916892" y="519988"/>
                  <a:pt x="3868949" y="552715"/>
                  <a:pt x="3815398" y="553297"/>
                </a:cubicBezTo>
                <a:lnTo>
                  <a:pt x="3815714" y="553826"/>
                </a:lnTo>
                <a:cubicBezTo>
                  <a:pt x="3798041" y="554086"/>
                  <a:pt x="3780578" y="550812"/>
                  <a:pt x="3764173" y="544195"/>
                </a:cubicBezTo>
                <a:cubicBezTo>
                  <a:pt x="3731154" y="530774"/>
                  <a:pt x="3704907" y="504706"/>
                  <a:pt x="3691255" y="471805"/>
                </a:cubicBezTo>
                <a:cubicBezTo>
                  <a:pt x="3681412" y="447861"/>
                  <a:pt x="3678767" y="421566"/>
                  <a:pt x="3683634" y="396137"/>
                </a:cubicBezTo>
                <a:cubicBezTo>
                  <a:pt x="3697499" y="323919"/>
                  <a:pt x="3767243" y="276582"/>
                  <a:pt x="3839422" y="290407"/>
                </a:cubicBezTo>
                <a:close/>
                <a:moveTo>
                  <a:pt x="2849209" y="290065"/>
                </a:moveTo>
                <a:cubicBezTo>
                  <a:pt x="2866095" y="288436"/>
                  <a:pt x="2883580" y="290090"/>
                  <a:pt x="2900786" y="295487"/>
                </a:cubicBezTo>
                <a:cubicBezTo>
                  <a:pt x="2917179" y="300571"/>
                  <a:pt x="2932419" y="308836"/>
                  <a:pt x="2945617" y="319809"/>
                </a:cubicBezTo>
                <a:cubicBezTo>
                  <a:pt x="3001137" y="365950"/>
                  <a:pt x="3008736" y="448359"/>
                  <a:pt x="2962593" y="503872"/>
                </a:cubicBezTo>
                <a:cubicBezTo>
                  <a:pt x="2937552" y="534120"/>
                  <a:pt x="2900151" y="551397"/>
                  <a:pt x="2860886" y="550862"/>
                </a:cubicBezTo>
                <a:cubicBezTo>
                  <a:pt x="2817209" y="550573"/>
                  <a:pt x="2776569" y="528446"/>
                  <a:pt x="2752619" y="491913"/>
                </a:cubicBezTo>
                <a:cubicBezTo>
                  <a:pt x="2731050" y="459154"/>
                  <a:pt x="2725346" y="418436"/>
                  <a:pt x="2737082" y="381013"/>
                </a:cubicBezTo>
                <a:cubicBezTo>
                  <a:pt x="2753275" y="329397"/>
                  <a:pt x="2798549" y="294954"/>
                  <a:pt x="2849209" y="290065"/>
                </a:cubicBezTo>
                <a:close/>
                <a:moveTo>
                  <a:pt x="3179738" y="287203"/>
                </a:moveTo>
                <a:cubicBezTo>
                  <a:pt x="3231581" y="287544"/>
                  <a:pt x="3280674" y="318361"/>
                  <a:pt x="3301788" y="369252"/>
                </a:cubicBezTo>
                <a:cubicBezTo>
                  <a:pt x="3308138" y="384732"/>
                  <a:pt x="3311419" y="401254"/>
                  <a:pt x="3311631" y="417964"/>
                </a:cubicBezTo>
                <a:cubicBezTo>
                  <a:pt x="3312345" y="473327"/>
                  <a:pt x="3279245" y="521250"/>
                  <a:pt x="3231531" y="542142"/>
                </a:cubicBezTo>
                <a:lnTo>
                  <a:pt x="3179741" y="553279"/>
                </a:lnTo>
                <a:lnTo>
                  <a:pt x="3140618" y="547671"/>
                </a:lnTo>
                <a:cubicBezTo>
                  <a:pt x="3103054" y="536370"/>
                  <a:pt x="3071630" y="508760"/>
                  <a:pt x="3056064" y="471282"/>
                </a:cubicBezTo>
                <a:cubicBezTo>
                  <a:pt x="3027892" y="403427"/>
                  <a:pt x="3060054" y="325580"/>
                  <a:pt x="3127914" y="297405"/>
                </a:cubicBezTo>
                <a:cubicBezTo>
                  <a:pt x="3144871" y="290361"/>
                  <a:pt x="3162458" y="287089"/>
                  <a:pt x="3179738" y="287203"/>
                </a:cubicBezTo>
                <a:close/>
                <a:moveTo>
                  <a:pt x="3497262" y="284481"/>
                </a:moveTo>
                <a:cubicBezTo>
                  <a:pt x="3572298" y="284670"/>
                  <a:pt x="3633047" y="345712"/>
                  <a:pt x="3632835" y="420821"/>
                </a:cubicBezTo>
                <a:cubicBezTo>
                  <a:pt x="3632623" y="495929"/>
                  <a:pt x="3571663" y="556662"/>
                  <a:pt x="3496522" y="556472"/>
                </a:cubicBezTo>
                <a:cubicBezTo>
                  <a:pt x="3460432" y="556346"/>
                  <a:pt x="3425825" y="541880"/>
                  <a:pt x="3400319" y="516255"/>
                </a:cubicBezTo>
                <a:cubicBezTo>
                  <a:pt x="3374919" y="490698"/>
                  <a:pt x="3360737" y="456131"/>
                  <a:pt x="3360843" y="420132"/>
                </a:cubicBezTo>
                <a:cubicBezTo>
                  <a:pt x="3361055" y="345024"/>
                  <a:pt x="3422121" y="284291"/>
                  <a:pt x="3497262" y="284481"/>
                </a:cubicBezTo>
                <a:close/>
                <a:moveTo>
                  <a:pt x="2852227" y="5357"/>
                </a:moveTo>
                <a:cubicBezTo>
                  <a:pt x="2861783" y="4430"/>
                  <a:pt x="2871475" y="4892"/>
                  <a:pt x="2880995" y="6773"/>
                </a:cubicBezTo>
                <a:cubicBezTo>
                  <a:pt x="2900172" y="10633"/>
                  <a:pt x="2917751" y="20143"/>
                  <a:pt x="2931478" y="34078"/>
                </a:cubicBezTo>
                <a:cubicBezTo>
                  <a:pt x="2945257" y="47760"/>
                  <a:pt x="2954591" y="65280"/>
                  <a:pt x="2958253" y="84349"/>
                </a:cubicBezTo>
                <a:cubicBezTo>
                  <a:pt x="2959491" y="90756"/>
                  <a:pt x="2960084" y="97271"/>
                  <a:pt x="2960020" y="103796"/>
                </a:cubicBezTo>
                <a:cubicBezTo>
                  <a:pt x="2959513" y="157860"/>
                  <a:pt x="2915263" y="201275"/>
                  <a:pt x="2861204" y="200766"/>
                </a:cubicBezTo>
                <a:lnTo>
                  <a:pt x="2861098" y="200766"/>
                </a:lnTo>
                <a:cubicBezTo>
                  <a:pt x="2821664" y="199925"/>
                  <a:pt x="2786411" y="176017"/>
                  <a:pt x="2771034" y="139700"/>
                </a:cubicBezTo>
                <a:cubicBezTo>
                  <a:pt x="2758852" y="109672"/>
                  <a:pt x="2762292" y="75561"/>
                  <a:pt x="2780241" y="48577"/>
                </a:cubicBezTo>
                <a:cubicBezTo>
                  <a:pt x="2790984" y="32369"/>
                  <a:pt x="2806308" y="19730"/>
                  <a:pt x="2824268" y="12277"/>
                </a:cubicBezTo>
                <a:cubicBezTo>
                  <a:pt x="2833248" y="8601"/>
                  <a:pt x="2842670" y="6284"/>
                  <a:pt x="2852227" y="5357"/>
                </a:cubicBezTo>
                <a:close/>
                <a:moveTo>
                  <a:pt x="3178366" y="2540"/>
                </a:moveTo>
                <a:cubicBezTo>
                  <a:pt x="3233949" y="2476"/>
                  <a:pt x="3279034" y="47487"/>
                  <a:pt x="3279140" y="103073"/>
                </a:cubicBezTo>
                <a:cubicBezTo>
                  <a:pt x="3279246" y="158659"/>
                  <a:pt x="3234161" y="203771"/>
                  <a:pt x="3178598" y="203835"/>
                </a:cubicBezTo>
                <a:cubicBezTo>
                  <a:pt x="3151854" y="203819"/>
                  <a:pt x="3126200" y="193201"/>
                  <a:pt x="3107267" y="174307"/>
                </a:cubicBezTo>
                <a:cubicBezTo>
                  <a:pt x="3088449" y="155465"/>
                  <a:pt x="3077866" y="129932"/>
                  <a:pt x="3077834" y="103302"/>
                </a:cubicBezTo>
                <a:cubicBezTo>
                  <a:pt x="3077771" y="47716"/>
                  <a:pt x="3122782" y="2603"/>
                  <a:pt x="3178366" y="2540"/>
                </a:cubicBezTo>
                <a:close/>
                <a:moveTo>
                  <a:pt x="3821853" y="2247"/>
                </a:moveTo>
                <a:cubicBezTo>
                  <a:pt x="3877522" y="4243"/>
                  <a:pt x="3921019" y="50989"/>
                  <a:pt x="3919114" y="106657"/>
                </a:cubicBezTo>
                <a:cubicBezTo>
                  <a:pt x="3917103" y="162324"/>
                  <a:pt x="3870325" y="205832"/>
                  <a:pt x="3814656" y="203835"/>
                </a:cubicBezTo>
                <a:cubicBezTo>
                  <a:pt x="3788622" y="202878"/>
                  <a:pt x="3763857" y="191881"/>
                  <a:pt x="3745759" y="173143"/>
                </a:cubicBezTo>
                <a:cubicBezTo>
                  <a:pt x="3726709" y="153435"/>
                  <a:pt x="3716443" y="126820"/>
                  <a:pt x="3717502" y="99425"/>
                </a:cubicBezTo>
                <a:cubicBezTo>
                  <a:pt x="3719512" y="43758"/>
                  <a:pt x="3766185" y="250"/>
                  <a:pt x="3821853" y="2247"/>
                </a:cubicBezTo>
                <a:close/>
                <a:moveTo>
                  <a:pt x="3497050" y="2"/>
                </a:moveTo>
                <a:cubicBezTo>
                  <a:pt x="3553883" y="258"/>
                  <a:pt x="3599709" y="46521"/>
                  <a:pt x="3599392" y="103335"/>
                </a:cubicBezTo>
                <a:cubicBezTo>
                  <a:pt x="3599180" y="160147"/>
                  <a:pt x="3552931" y="205996"/>
                  <a:pt x="3496098" y="205740"/>
                </a:cubicBezTo>
                <a:lnTo>
                  <a:pt x="3496310" y="205317"/>
                </a:lnTo>
                <a:cubicBezTo>
                  <a:pt x="3454929" y="205232"/>
                  <a:pt x="3417781" y="180373"/>
                  <a:pt x="3401801" y="142240"/>
                </a:cubicBezTo>
                <a:cubicBezTo>
                  <a:pt x="3379893" y="89927"/>
                  <a:pt x="3404658" y="29797"/>
                  <a:pt x="3456940" y="7937"/>
                </a:cubicBezTo>
                <a:cubicBezTo>
                  <a:pt x="3469640" y="2638"/>
                  <a:pt x="3483293" y="-60"/>
                  <a:pt x="3497050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B2998-AA95-FA4B-9B5A-2C43DE8031E6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1692E-841C-EE47-B95E-6374C5BB9B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083590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8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losing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6D7C0-9857-49C1-8B5F-16E558151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718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29CE33-3B54-41B8-A0E0-3D2229F3F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0ABE2-BEF6-B24D-A0A3-2B59E0CD69C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15EF8C-2D06-9849-9666-BF5C88C97F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259" y="199062"/>
            <a:ext cx="5254741" cy="6458174"/>
          </a:xfrm>
          <a:custGeom>
            <a:avLst/>
            <a:gdLst>
              <a:gd name="connsiteX0" fmla="*/ 5254741 w 5254741"/>
              <a:gd name="connsiteY0" fmla="*/ 5257059 h 6458174"/>
              <a:gd name="connsiteX1" fmla="*/ 5254741 w 5254741"/>
              <a:gd name="connsiteY1" fmla="*/ 5566004 h 6458174"/>
              <a:gd name="connsiteX2" fmla="*/ 4818169 w 5254741"/>
              <a:gd name="connsiteY2" fmla="*/ 6002771 h 6458174"/>
              <a:gd name="connsiteX3" fmla="*/ 4663546 w 5254741"/>
              <a:gd name="connsiteY3" fmla="*/ 6006252 h 6458174"/>
              <a:gd name="connsiteX4" fmla="*/ 4660159 w 5254741"/>
              <a:gd name="connsiteY4" fmla="*/ 5851683 h 6458174"/>
              <a:gd name="connsiteX5" fmla="*/ 4663652 w 5254741"/>
              <a:gd name="connsiteY5" fmla="*/ 5848148 h 6458174"/>
              <a:gd name="connsiteX6" fmla="*/ 2746533 w 5254741"/>
              <a:gd name="connsiteY6" fmla="*/ 5159578 h 6458174"/>
              <a:gd name="connsiteX7" fmla="*/ 2909359 w 5254741"/>
              <a:gd name="connsiteY7" fmla="*/ 5269452 h 6458174"/>
              <a:gd name="connsiteX8" fmla="*/ 2909359 w 5254741"/>
              <a:gd name="connsiteY8" fmla="*/ 5405341 h 6458174"/>
              <a:gd name="connsiteX9" fmla="*/ 2870835 w 5254741"/>
              <a:gd name="connsiteY9" fmla="*/ 5463021 h 6458174"/>
              <a:gd name="connsiteX10" fmla="*/ 2138680 w 5254741"/>
              <a:gd name="connsiteY10" fmla="*/ 6195176 h 6458174"/>
              <a:gd name="connsiteX11" fmla="*/ 2139209 w 5254741"/>
              <a:gd name="connsiteY11" fmla="*/ 6195070 h 6458174"/>
              <a:gd name="connsiteX12" fmla="*/ 2134235 w 5254741"/>
              <a:gd name="connsiteY12" fmla="*/ 6200044 h 6458174"/>
              <a:gd name="connsiteX13" fmla="*/ 1882987 w 5254741"/>
              <a:gd name="connsiteY13" fmla="*/ 6195070 h 6458174"/>
              <a:gd name="connsiteX14" fmla="*/ 1887961 w 5254741"/>
              <a:gd name="connsiteY14" fmla="*/ 5943821 h 6458174"/>
              <a:gd name="connsiteX15" fmla="*/ 2619481 w 5254741"/>
              <a:gd name="connsiteY15" fmla="*/ 5211666 h 6458174"/>
              <a:gd name="connsiteX16" fmla="*/ 2677277 w 5254741"/>
              <a:gd name="connsiteY16" fmla="*/ 5173090 h 6458174"/>
              <a:gd name="connsiteX17" fmla="*/ 2746533 w 5254741"/>
              <a:gd name="connsiteY17" fmla="*/ 5159578 h 6458174"/>
              <a:gd name="connsiteX18" fmla="*/ 3027257 w 5254741"/>
              <a:gd name="connsiteY18" fmla="*/ 4877868 h 6458174"/>
              <a:gd name="connsiteX19" fmla="*/ 3204845 w 5254741"/>
              <a:gd name="connsiteY19" fmla="*/ 5055456 h 6458174"/>
              <a:gd name="connsiteX20" fmla="*/ 3027257 w 5254741"/>
              <a:gd name="connsiteY20" fmla="*/ 5233045 h 6458174"/>
              <a:gd name="connsiteX21" fmla="*/ 3027257 w 5254741"/>
              <a:gd name="connsiteY21" fmla="*/ 5233151 h 6458174"/>
              <a:gd name="connsiteX22" fmla="*/ 2849669 w 5254741"/>
              <a:gd name="connsiteY22" fmla="*/ 5055562 h 6458174"/>
              <a:gd name="connsiteX23" fmla="*/ 2849669 w 5254741"/>
              <a:gd name="connsiteY23" fmla="*/ 5055456 h 6458174"/>
              <a:gd name="connsiteX24" fmla="*/ 3027257 w 5254741"/>
              <a:gd name="connsiteY24" fmla="*/ 4877868 h 6458174"/>
              <a:gd name="connsiteX25" fmla="*/ 5168998 w 5254741"/>
              <a:gd name="connsiteY25" fmla="*/ 4869420 h 6458174"/>
              <a:gd name="connsiteX26" fmla="*/ 5204354 w 5254741"/>
              <a:gd name="connsiteY26" fmla="*/ 4878185 h 6458174"/>
              <a:gd name="connsiteX27" fmla="*/ 5244148 w 5254741"/>
              <a:gd name="connsiteY27" fmla="*/ 4904856 h 6458174"/>
              <a:gd name="connsiteX28" fmla="*/ 5254741 w 5254741"/>
              <a:gd name="connsiteY28" fmla="*/ 4919133 h 6458174"/>
              <a:gd name="connsiteX29" fmla="*/ 5254741 w 5254741"/>
              <a:gd name="connsiteY29" fmla="*/ 5062893 h 6458174"/>
              <a:gd name="connsiteX30" fmla="*/ 5244148 w 5254741"/>
              <a:gd name="connsiteY30" fmla="*/ 5078740 h 6458174"/>
              <a:gd name="connsiteX31" fmla="*/ 5244254 w 5254741"/>
              <a:gd name="connsiteY31" fmla="*/ 5078740 h 6458174"/>
              <a:gd name="connsiteX32" fmla="*/ 3980603 w 5254741"/>
              <a:gd name="connsiteY32" fmla="*/ 6342178 h 6458174"/>
              <a:gd name="connsiteX33" fmla="*/ 3940704 w 5254741"/>
              <a:gd name="connsiteY33" fmla="*/ 6371705 h 6458174"/>
              <a:gd name="connsiteX34" fmla="*/ 3892339 w 5254741"/>
              <a:gd name="connsiteY34" fmla="*/ 6383030 h 6458174"/>
              <a:gd name="connsiteX35" fmla="*/ 3843444 w 5254741"/>
              <a:gd name="connsiteY35" fmla="*/ 6374351 h 6458174"/>
              <a:gd name="connsiteX36" fmla="*/ 3802063 w 5254741"/>
              <a:gd name="connsiteY36" fmla="*/ 6346835 h 6458174"/>
              <a:gd name="connsiteX37" fmla="*/ 3777720 w 5254741"/>
              <a:gd name="connsiteY37" fmla="*/ 6208193 h 6458174"/>
              <a:gd name="connsiteX38" fmla="*/ 3807354 w 5254741"/>
              <a:gd name="connsiteY38" fmla="*/ 6168294 h 6458174"/>
              <a:gd name="connsiteX39" fmla="*/ 5070369 w 5254741"/>
              <a:gd name="connsiteY39" fmla="*/ 4904856 h 6458174"/>
              <a:gd name="connsiteX40" fmla="*/ 5168998 w 5254741"/>
              <a:gd name="connsiteY40" fmla="*/ 4869420 h 6458174"/>
              <a:gd name="connsiteX41" fmla="*/ 5254741 w 5254741"/>
              <a:gd name="connsiteY41" fmla="*/ 4733388 h 6458174"/>
              <a:gd name="connsiteX42" fmla="*/ 5254741 w 5254741"/>
              <a:gd name="connsiteY42" fmla="*/ 4847284 h 6458174"/>
              <a:gd name="connsiteX43" fmla="*/ 5248684 w 5254741"/>
              <a:gd name="connsiteY43" fmla="*/ 4838313 h 6458174"/>
              <a:gd name="connsiteX44" fmla="*/ 5238962 w 5254741"/>
              <a:gd name="connsiteY44" fmla="*/ 4790450 h 6458174"/>
              <a:gd name="connsiteX45" fmla="*/ 5248561 w 5254741"/>
              <a:gd name="connsiteY45" fmla="*/ 4742572 h 6458174"/>
              <a:gd name="connsiteX46" fmla="*/ 5254741 w 5254741"/>
              <a:gd name="connsiteY46" fmla="*/ 4184329 h 6458174"/>
              <a:gd name="connsiteX47" fmla="*/ 5254741 w 5254741"/>
              <a:gd name="connsiteY47" fmla="*/ 4570706 h 6458174"/>
              <a:gd name="connsiteX48" fmla="*/ 3407410 w 5254741"/>
              <a:gd name="connsiteY48" fmla="*/ 6418166 h 6458174"/>
              <a:gd name="connsiteX49" fmla="*/ 3407622 w 5254741"/>
              <a:gd name="connsiteY49" fmla="*/ 6418272 h 6458174"/>
              <a:gd name="connsiteX50" fmla="*/ 3258715 w 5254741"/>
              <a:gd name="connsiteY50" fmla="*/ 6447800 h 6458174"/>
              <a:gd name="connsiteX51" fmla="*/ 3214476 w 5254741"/>
              <a:gd name="connsiteY51" fmla="*/ 6418272 h 6458174"/>
              <a:gd name="connsiteX52" fmla="*/ 3184843 w 5254741"/>
              <a:gd name="connsiteY52" fmla="*/ 6373822 h 6458174"/>
              <a:gd name="connsiteX53" fmla="*/ 3174259 w 5254741"/>
              <a:gd name="connsiteY53" fmla="*/ 6321646 h 6458174"/>
              <a:gd name="connsiteX54" fmla="*/ 3214265 w 5254741"/>
              <a:gd name="connsiteY54" fmla="*/ 6225021 h 6458174"/>
              <a:gd name="connsiteX55" fmla="*/ 5254741 w 5254741"/>
              <a:gd name="connsiteY55" fmla="*/ 3648498 h 6458174"/>
              <a:gd name="connsiteX56" fmla="*/ 5254741 w 5254741"/>
              <a:gd name="connsiteY56" fmla="*/ 4073314 h 6458174"/>
              <a:gd name="connsiteX57" fmla="*/ 2927351 w 5254741"/>
              <a:gd name="connsiteY57" fmla="*/ 6400704 h 6458174"/>
              <a:gd name="connsiteX58" fmla="*/ 2714932 w 5254741"/>
              <a:gd name="connsiteY58" fmla="*/ 6407678 h 6458174"/>
              <a:gd name="connsiteX59" fmla="*/ 2707958 w 5254741"/>
              <a:gd name="connsiteY59" fmla="*/ 6195260 h 6458174"/>
              <a:gd name="connsiteX60" fmla="*/ 2715260 w 5254741"/>
              <a:gd name="connsiteY60" fmla="*/ 6187979 h 6458174"/>
              <a:gd name="connsiteX61" fmla="*/ 445395 w 5254741"/>
              <a:gd name="connsiteY61" fmla="*/ 3205654 h 6458174"/>
              <a:gd name="connsiteX62" fmla="*/ 550217 w 5254741"/>
              <a:gd name="connsiteY62" fmla="*/ 3248246 h 6458174"/>
              <a:gd name="connsiteX63" fmla="*/ 553085 w 5254741"/>
              <a:gd name="connsiteY63" fmla="*/ 3460760 h 6458174"/>
              <a:gd name="connsiteX64" fmla="*/ 553085 w 5254741"/>
              <a:gd name="connsiteY64" fmla="*/ 3460125 h 6458174"/>
              <a:gd name="connsiteX65" fmla="*/ 270404 w 5254741"/>
              <a:gd name="connsiteY65" fmla="*/ 3743229 h 6458174"/>
              <a:gd name="connsiteX66" fmla="*/ 270193 w 5254741"/>
              <a:gd name="connsiteY66" fmla="*/ 3743864 h 6458174"/>
              <a:gd name="connsiteX67" fmla="*/ 159047 w 5254741"/>
              <a:gd name="connsiteY67" fmla="*/ 3790526 h 6458174"/>
              <a:gd name="connsiteX68" fmla="*/ 11218 w 5254741"/>
              <a:gd name="connsiteY68" fmla="*/ 3638030 h 6458174"/>
              <a:gd name="connsiteX69" fmla="*/ 23707 w 5254741"/>
              <a:gd name="connsiteY69" fmla="*/ 3579822 h 6458174"/>
              <a:gd name="connsiteX70" fmla="*/ 57785 w 5254741"/>
              <a:gd name="connsiteY70" fmla="*/ 3531033 h 6458174"/>
              <a:gd name="connsiteX71" fmla="*/ 340572 w 5254741"/>
              <a:gd name="connsiteY71" fmla="*/ 3248246 h 6458174"/>
              <a:gd name="connsiteX72" fmla="*/ 445395 w 5254741"/>
              <a:gd name="connsiteY72" fmla="*/ 3205654 h 6458174"/>
              <a:gd name="connsiteX73" fmla="*/ 5254741 w 5254741"/>
              <a:gd name="connsiteY73" fmla="*/ 3112642 h 6458174"/>
              <a:gd name="connsiteX74" fmla="*/ 5254741 w 5254741"/>
              <a:gd name="connsiteY74" fmla="*/ 3576032 h 6458174"/>
              <a:gd name="connsiteX75" fmla="*/ 2513966 w 5254741"/>
              <a:gd name="connsiteY75" fmla="*/ 6316884 h 6458174"/>
              <a:gd name="connsiteX76" fmla="*/ 2513860 w 5254741"/>
              <a:gd name="connsiteY76" fmla="*/ 6316884 h 6458174"/>
              <a:gd name="connsiteX77" fmla="*/ 2397443 w 5254741"/>
              <a:gd name="connsiteY77" fmla="*/ 6366838 h 6458174"/>
              <a:gd name="connsiteX78" fmla="*/ 2394469 w 5254741"/>
              <a:gd name="connsiteY78" fmla="*/ 6366838 h 6458174"/>
              <a:gd name="connsiteX79" fmla="*/ 2232131 w 5254741"/>
              <a:gd name="connsiteY79" fmla="*/ 6201526 h 6458174"/>
              <a:gd name="connsiteX80" fmla="*/ 2282190 w 5254741"/>
              <a:gd name="connsiteY80" fmla="*/ 6085109 h 6458174"/>
              <a:gd name="connsiteX81" fmla="*/ 676592 w 5254741"/>
              <a:gd name="connsiteY81" fmla="*/ 2973926 h 6458174"/>
              <a:gd name="connsiteX82" fmla="*/ 676698 w 5254741"/>
              <a:gd name="connsiteY82" fmla="*/ 2973926 h 6458174"/>
              <a:gd name="connsiteX83" fmla="*/ 826982 w 5254741"/>
              <a:gd name="connsiteY83" fmla="*/ 3124104 h 6458174"/>
              <a:gd name="connsiteX84" fmla="*/ 676804 w 5254741"/>
              <a:gd name="connsiteY84" fmla="*/ 3274493 h 6458174"/>
              <a:gd name="connsiteX85" fmla="*/ 526415 w 5254741"/>
              <a:gd name="connsiteY85" fmla="*/ 3124315 h 6458174"/>
              <a:gd name="connsiteX86" fmla="*/ 676592 w 5254741"/>
              <a:gd name="connsiteY86" fmla="*/ 2973926 h 6458174"/>
              <a:gd name="connsiteX87" fmla="*/ 5254741 w 5254741"/>
              <a:gd name="connsiteY87" fmla="*/ 2576699 h 6458174"/>
              <a:gd name="connsiteX88" fmla="*/ 5254741 w 5254741"/>
              <a:gd name="connsiteY88" fmla="*/ 3078692 h 6458174"/>
              <a:gd name="connsiteX89" fmla="*/ 3434292 w 5254741"/>
              <a:gd name="connsiteY89" fmla="*/ 4899141 h 6458174"/>
              <a:gd name="connsiteX90" fmla="*/ 3183044 w 5254741"/>
              <a:gd name="connsiteY90" fmla="*/ 4892135 h 6458174"/>
              <a:gd name="connsiteX91" fmla="*/ 3182938 w 5254741"/>
              <a:gd name="connsiteY91" fmla="*/ 4648104 h 6458174"/>
              <a:gd name="connsiteX92" fmla="*/ 3483332 w 5254741"/>
              <a:gd name="connsiteY92" fmla="*/ 1172746 h 6458174"/>
              <a:gd name="connsiteX93" fmla="*/ 3608917 w 5254741"/>
              <a:gd name="connsiteY93" fmla="*/ 1224766 h 6458174"/>
              <a:gd name="connsiteX94" fmla="*/ 3609023 w 5254741"/>
              <a:gd name="connsiteY94" fmla="*/ 1476067 h 6458174"/>
              <a:gd name="connsiteX95" fmla="*/ 514562 w 5254741"/>
              <a:gd name="connsiteY95" fmla="*/ 4570528 h 6458174"/>
              <a:gd name="connsiteX96" fmla="*/ 263409 w 5254741"/>
              <a:gd name="connsiteY96" fmla="*/ 4570634 h 6458174"/>
              <a:gd name="connsiteX97" fmla="*/ 263313 w 5254741"/>
              <a:gd name="connsiteY97" fmla="*/ 4570528 h 6458174"/>
              <a:gd name="connsiteX98" fmla="*/ 263102 w 5254741"/>
              <a:gd name="connsiteY98" fmla="*/ 4319386 h 6458174"/>
              <a:gd name="connsiteX99" fmla="*/ 263313 w 5254741"/>
              <a:gd name="connsiteY99" fmla="*/ 4319174 h 6458174"/>
              <a:gd name="connsiteX100" fmla="*/ 3357669 w 5254741"/>
              <a:gd name="connsiteY100" fmla="*/ 1224819 h 6458174"/>
              <a:gd name="connsiteX101" fmla="*/ 3483332 w 5254741"/>
              <a:gd name="connsiteY101" fmla="*/ 1172746 h 6458174"/>
              <a:gd name="connsiteX102" fmla="*/ 3773594 w 5254741"/>
              <a:gd name="connsiteY102" fmla="*/ 882871 h 6458174"/>
              <a:gd name="connsiteX103" fmla="*/ 3951181 w 5254741"/>
              <a:gd name="connsiteY103" fmla="*/ 1060460 h 6458174"/>
              <a:gd name="connsiteX104" fmla="*/ 3773594 w 5254741"/>
              <a:gd name="connsiteY104" fmla="*/ 1238048 h 6458174"/>
              <a:gd name="connsiteX105" fmla="*/ 3773594 w 5254741"/>
              <a:gd name="connsiteY105" fmla="*/ 1237942 h 6458174"/>
              <a:gd name="connsiteX106" fmla="*/ 3596005 w 5254741"/>
              <a:gd name="connsiteY106" fmla="*/ 1060354 h 6458174"/>
              <a:gd name="connsiteX107" fmla="*/ 3773594 w 5254741"/>
              <a:gd name="connsiteY107" fmla="*/ 882871 h 6458174"/>
              <a:gd name="connsiteX108" fmla="*/ 1793240 w 5254741"/>
              <a:gd name="connsiteY108" fmla="*/ 611938 h 6458174"/>
              <a:gd name="connsiteX109" fmla="*/ 1792923 w 5254741"/>
              <a:gd name="connsiteY109" fmla="*/ 612255 h 6458174"/>
              <a:gd name="connsiteX110" fmla="*/ 1792923 w 5254741"/>
              <a:gd name="connsiteY110" fmla="*/ 612255 h 6458174"/>
              <a:gd name="connsiteX111" fmla="*/ 1716437 w 5254741"/>
              <a:gd name="connsiteY111" fmla="*/ 427417 h 6458174"/>
              <a:gd name="connsiteX112" fmla="*/ 1792976 w 5254741"/>
              <a:gd name="connsiteY112" fmla="*/ 461224 h 6458174"/>
              <a:gd name="connsiteX113" fmla="*/ 1815638 w 5254741"/>
              <a:gd name="connsiteY113" fmla="*/ 576780 h 6458174"/>
              <a:gd name="connsiteX114" fmla="*/ 1792923 w 5254741"/>
              <a:gd name="connsiteY114" fmla="*/ 612255 h 6458174"/>
              <a:gd name="connsiteX115" fmla="*/ 610553 w 5254741"/>
              <a:gd name="connsiteY115" fmla="*/ 1794625 h 6458174"/>
              <a:gd name="connsiteX116" fmla="*/ 455983 w 5254741"/>
              <a:gd name="connsiteY116" fmla="*/ 1791143 h 6458174"/>
              <a:gd name="connsiteX117" fmla="*/ 455930 w 5254741"/>
              <a:gd name="connsiteY117" fmla="*/ 1640109 h 6458174"/>
              <a:gd name="connsiteX118" fmla="*/ 1638406 w 5254741"/>
              <a:gd name="connsiteY118" fmla="*/ 457633 h 6458174"/>
              <a:gd name="connsiteX119" fmla="*/ 1716437 w 5254741"/>
              <a:gd name="connsiteY119" fmla="*/ 427417 h 6458174"/>
              <a:gd name="connsiteX120" fmla="*/ 4805244 w 5254741"/>
              <a:gd name="connsiteY120" fmla="*/ 385400 h 6458174"/>
              <a:gd name="connsiteX121" fmla="*/ 4940407 w 5254741"/>
              <a:gd name="connsiteY121" fmla="*/ 441491 h 6458174"/>
              <a:gd name="connsiteX122" fmla="*/ 4996392 w 5254741"/>
              <a:gd name="connsiteY122" fmla="*/ 576484 h 6458174"/>
              <a:gd name="connsiteX123" fmla="*/ 4996286 w 5254741"/>
              <a:gd name="connsiteY123" fmla="*/ 576484 h 6458174"/>
              <a:gd name="connsiteX124" fmla="*/ 4991100 w 5254741"/>
              <a:gd name="connsiteY124" fmla="*/ 620828 h 6458174"/>
              <a:gd name="connsiteX125" fmla="*/ 5217408 w 5254741"/>
              <a:gd name="connsiteY125" fmla="*/ 611540 h 6458174"/>
              <a:gd name="connsiteX126" fmla="*/ 5254741 w 5254741"/>
              <a:gd name="connsiteY126" fmla="*/ 646008 h 6458174"/>
              <a:gd name="connsiteX127" fmla="*/ 5254741 w 5254741"/>
              <a:gd name="connsiteY127" fmla="*/ 2550025 h 6458174"/>
              <a:gd name="connsiteX128" fmla="*/ 1786573 w 5254741"/>
              <a:gd name="connsiteY128" fmla="*/ 6018540 h 6458174"/>
              <a:gd name="connsiteX129" fmla="*/ 1516116 w 5254741"/>
              <a:gd name="connsiteY129" fmla="*/ 6018899 h 6458174"/>
              <a:gd name="connsiteX130" fmla="*/ 1465263 w 5254741"/>
              <a:gd name="connsiteY130" fmla="*/ 5838623 h 6458174"/>
              <a:gd name="connsiteX131" fmla="*/ 1179269 w 5254741"/>
              <a:gd name="connsiteY131" fmla="*/ 5792988 h 6458174"/>
              <a:gd name="connsiteX132" fmla="*/ 1151573 w 5254741"/>
              <a:gd name="connsiteY132" fmla="*/ 5605790 h 6458174"/>
              <a:gd name="connsiteX133" fmla="*/ 852350 w 5254741"/>
              <a:gd name="connsiteY133" fmla="*/ 5527209 h 6458174"/>
              <a:gd name="connsiteX134" fmla="*/ 851535 w 5254741"/>
              <a:gd name="connsiteY134" fmla="*/ 5307974 h 6458174"/>
              <a:gd name="connsiteX135" fmla="*/ 590201 w 5254741"/>
              <a:gd name="connsiteY135" fmla="*/ 5182806 h 6458174"/>
              <a:gd name="connsiteX136" fmla="*/ 618702 w 5254741"/>
              <a:gd name="connsiteY136" fmla="*/ 4992909 h 6458174"/>
              <a:gd name="connsiteX137" fmla="*/ 388779 w 5254741"/>
              <a:gd name="connsiteY137" fmla="*/ 4850500 h 6458174"/>
              <a:gd name="connsiteX138" fmla="*/ 439632 w 5254741"/>
              <a:gd name="connsiteY138" fmla="*/ 4671599 h 6458174"/>
              <a:gd name="connsiteX139" fmla="*/ 4670002 w 5254741"/>
              <a:gd name="connsiteY139" fmla="*/ 441334 h 6458174"/>
              <a:gd name="connsiteX140" fmla="*/ 4805244 w 5254741"/>
              <a:gd name="connsiteY140" fmla="*/ 385400 h 6458174"/>
              <a:gd name="connsiteX141" fmla="*/ 4443387 w 5254741"/>
              <a:gd name="connsiteY141" fmla="*/ 212854 h 6458174"/>
              <a:gd name="connsiteX142" fmla="*/ 4568825 w 5254741"/>
              <a:gd name="connsiteY142" fmla="*/ 265016 h 6458174"/>
              <a:gd name="connsiteX143" fmla="*/ 4607348 w 5254741"/>
              <a:gd name="connsiteY143" fmla="*/ 322695 h 6458174"/>
              <a:gd name="connsiteX144" fmla="*/ 4607348 w 5254741"/>
              <a:gd name="connsiteY144" fmla="*/ 458585 h 6458174"/>
              <a:gd name="connsiteX145" fmla="*/ 4568825 w 5254741"/>
              <a:gd name="connsiteY145" fmla="*/ 516264 h 6458174"/>
              <a:gd name="connsiteX146" fmla="*/ 4189730 w 5254741"/>
              <a:gd name="connsiteY146" fmla="*/ 895783 h 6458174"/>
              <a:gd name="connsiteX147" fmla="*/ 3938482 w 5254741"/>
              <a:gd name="connsiteY147" fmla="*/ 895730 h 6458174"/>
              <a:gd name="connsiteX148" fmla="*/ 3938482 w 5254741"/>
              <a:gd name="connsiteY148" fmla="*/ 644429 h 6458174"/>
              <a:gd name="connsiteX149" fmla="*/ 4317471 w 5254741"/>
              <a:gd name="connsiteY149" fmla="*/ 265016 h 6458174"/>
              <a:gd name="connsiteX150" fmla="*/ 4317788 w 5254741"/>
              <a:gd name="connsiteY150" fmla="*/ 264660 h 6458174"/>
              <a:gd name="connsiteX151" fmla="*/ 4443387 w 5254741"/>
              <a:gd name="connsiteY151" fmla="*/ 212854 h 6458174"/>
              <a:gd name="connsiteX152" fmla="*/ 4059542 w 5254741"/>
              <a:gd name="connsiteY152" fmla="*/ 97738 h 6458174"/>
              <a:gd name="connsiteX153" fmla="*/ 4174279 w 5254741"/>
              <a:gd name="connsiteY153" fmla="*/ 148492 h 6458174"/>
              <a:gd name="connsiteX154" fmla="*/ 4174279 w 5254741"/>
              <a:gd name="connsiteY154" fmla="*/ 374765 h 6458174"/>
              <a:gd name="connsiteX155" fmla="*/ 4174279 w 5254741"/>
              <a:gd name="connsiteY155" fmla="*/ 375189 h 6458174"/>
              <a:gd name="connsiteX156" fmla="*/ 373168 w 5254741"/>
              <a:gd name="connsiteY156" fmla="*/ 4175981 h 6458174"/>
              <a:gd name="connsiteX157" fmla="*/ 256752 w 5254741"/>
              <a:gd name="connsiteY157" fmla="*/ 4226041 h 6458174"/>
              <a:gd name="connsiteX158" fmla="*/ 193252 w 5254741"/>
              <a:gd name="connsiteY158" fmla="*/ 4213764 h 6458174"/>
              <a:gd name="connsiteX159" fmla="*/ 139382 w 5254741"/>
              <a:gd name="connsiteY159" fmla="*/ 4178098 h 6458174"/>
              <a:gd name="connsiteX160" fmla="*/ 103611 w 5254741"/>
              <a:gd name="connsiteY160" fmla="*/ 4124229 h 6458174"/>
              <a:gd name="connsiteX161" fmla="*/ 141393 w 5254741"/>
              <a:gd name="connsiteY161" fmla="*/ 3944312 h 6458174"/>
              <a:gd name="connsiteX162" fmla="*/ 3942504 w 5254741"/>
              <a:gd name="connsiteY162" fmla="*/ 142990 h 6458174"/>
              <a:gd name="connsiteX163" fmla="*/ 4059542 w 5254741"/>
              <a:gd name="connsiteY163" fmla="*/ 97738 h 6458174"/>
              <a:gd name="connsiteX164" fmla="*/ 2562490 w 5254741"/>
              <a:gd name="connsiteY164" fmla="*/ 81294 h 6458174"/>
              <a:gd name="connsiteX165" fmla="*/ 2609533 w 5254741"/>
              <a:gd name="connsiteY165" fmla="*/ 90709 h 6458174"/>
              <a:gd name="connsiteX166" fmla="*/ 2649432 w 5254741"/>
              <a:gd name="connsiteY166" fmla="*/ 117379 h 6458174"/>
              <a:gd name="connsiteX167" fmla="*/ 2676102 w 5254741"/>
              <a:gd name="connsiteY167" fmla="*/ 157278 h 6458174"/>
              <a:gd name="connsiteX168" fmla="*/ 2649432 w 5254741"/>
              <a:gd name="connsiteY168" fmla="*/ 291263 h 6458174"/>
              <a:gd name="connsiteX169" fmla="*/ 2649326 w 5254741"/>
              <a:gd name="connsiteY169" fmla="*/ 291157 h 6458174"/>
              <a:gd name="connsiteX170" fmla="*/ 289243 w 5254741"/>
              <a:gd name="connsiteY170" fmla="*/ 2651241 h 6458174"/>
              <a:gd name="connsiteX171" fmla="*/ 115465 w 5254741"/>
              <a:gd name="connsiteY171" fmla="*/ 2651241 h 6458174"/>
              <a:gd name="connsiteX172" fmla="*/ 115465 w 5254741"/>
              <a:gd name="connsiteY172" fmla="*/ 2477462 h 6458174"/>
              <a:gd name="connsiteX173" fmla="*/ 2475548 w 5254741"/>
              <a:gd name="connsiteY173" fmla="*/ 117379 h 6458174"/>
              <a:gd name="connsiteX174" fmla="*/ 2515447 w 5254741"/>
              <a:gd name="connsiteY174" fmla="*/ 90709 h 6458174"/>
              <a:gd name="connsiteX175" fmla="*/ 2562490 w 5254741"/>
              <a:gd name="connsiteY175" fmla="*/ 81294 h 6458174"/>
              <a:gd name="connsiteX176" fmla="*/ 3634635 w 5254741"/>
              <a:gd name="connsiteY176" fmla="*/ 14272 h 6458174"/>
              <a:gd name="connsiteX177" fmla="*/ 3741420 w 5254741"/>
              <a:gd name="connsiteY177" fmla="*/ 57146 h 6458174"/>
              <a:gd name="connsiteX178" fmla="*/ 3743854 w 5254741"/>
              <a:gd name="connsiteY178" fmla="*/ 269815 h 6458174"/>
              <a:gd name="connsiteX179" fmla="*/ 3741738 w 5254741"/>
              <a:gd name="connsiteY179" fmla="*/ 271895 h 6458174"/>
              <a:gd name="connsiteX180" fmla="*/ 1013037 w 5254741"/>
              <a:gd name="connsiteY180" fmla="*/ 3000491 h 6458174"/>
              <a:gd name="connsiteX181" fmla="*/ 849418 w 5254741"/>
              <a:gd name="connsiteY181" fmla="*/ 3033828 h 6458174"/>
              <a:gd name="connsiteX182" fmla="*/ 800418 w 5254741"/>
              <a:gd name="connsiteY182" fmla="*/ 3001126 h 6458174"/>
              <a:gd name="connsiteX183" fmla="*/ 800238 w 5254741"/>
              <a:gd name="connsiteY183" fmla="*/ 2788887 h 6458174"/>
              <a:gd name="connsiteX184" fmla="*/ 801158 w 5254741"/>
              <a:gd name="connsiteY184" fmla="*/ 2787977 h 6458174"/>
              <a:gd name="connsiteX185" fmla="*/ 3528802 w 5254741"/>
              <a:gd name="connsiteY185" fmla="*/ 59488 h 6458174"/>
              <a:gd name="connsiteX186" fmla="*/ 3634635 w 5254741"/>
              <a:gd name="connsiteY186" fmla="*/ 14272 h 6458174"/>
              <a:gd name="connsiteX187" fmla="*/ 3149537 w 5254741"/>
              <a:gd name="connsiteY187" fmla="*/ 20 h 6458174"/>
              <a:gd name="connsiteX188" fmla="*/ 3245485 w 5254741"/>
              <a:gd name="connsiteY188" fmla="*/ 41656 h 6458174"/>
              <a:gd name="connsiteX189" fmla="*/ 3242205 w 5254741"/>
              <a:gd name="connsiteY189" fmla="*/ 234854 h 6458174"/>
              <a:gd name="connsiteX190" fmla="*/ 233257 w 5254741"/>
              <a:gd name="connsiteY190" fmla="*/ 3243907 h 6458174"/>
              <a:gd name="connsiteX191" fmla="*/ 233468 w 5254741"/>
              <a:gd name="connsiteY191" fmla="*/ 3243907 h 6458174"/>
              <a:gd name="connsiteX192" fmla="*/ 189071 w 5254741"/>
              <a:gd name="connsiteY192" fmla="*/ 3273562 h 6458174"/>
              <a:gd name="connsiteX193" fmla="*/ 10583 w 5254741"/>
              <a:gd name="connsiteY193" fmla="*/ 3199563 h 6458174"/>
              <a:gd name="connsiteX194" fmla="*/ 0 w 5254741"/>
              <a:gd name="connsiteY194" fmla="*/ 3147281 h 6458174"/>
              <a:gd name="connsiteX195" fmla="*/ 40005 w 5254741"/>
              <a:gd name="connsiteY195" fmla="*/ 3050761 h 6458174"/>
              <a:gd name="connsiteX196" fmla="*/ 3049059 w 5254741"/>
              <a:gd name="connsiteY196" fmla="*/ 41602 h 6458174"/>
              <a:gd name="connsiteX197" fmla="*/ 3052255 w 5254741"/>
              <a:gd name="connsiteY197" fmla="*/ 38408 h 6458174"/>
              <a:gd name="connsiteX198" fmla="*/ 3149537 w 5254741"/>
              <a:gd name="connsiteY198" fmla="*/ 20 h 64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5254741" h="6458174">
                <a:moveTo>
                  <a:pt x="5254741" y="5257059"/>
                </a:moveTo>
                <a:lnTo>
                  <a:pt x="5254741" y="5566004"/>
                </a:lnTo>
                <a:lnTo>
                  <a:pt x="4818169" y="6002771"/>
                </a:lnTo>
                <a:cubicBezTo>
                  <a:pt x="4776471" y="6046417"/>
                  <a:pt x="4707256" y="6047972"/>
                  <a:pt x="4663546" y="6006252"/>
                </a:cubicBezTo>
                <a:cubicBezTo>
                  <a:pt x="4619943" y="5964533"/>
                  <a:pt x="4618355" y="5895329"/>
                  <a:pt x="4660159" y="5851683"/>
                </a:cubicBezTo>
                <a:cubicBezTo>
                  <a:pt x="4661218" y="5850476"/>
                  <a:pt x="4662488" y="5849302"/>
                  <a:pt x="4663652" y="5848148"/>
                </a:cubicBezTo>
                <a:close/>
                <a:moveTo>
                  <a:pt x="2746533" y="5159578"/>
                </a:moveTo>
                <a:cubicBezTo>
                  <a:pt x="2815778" y="5160150"/>
                  <a:pt x="2881252" y="5201427"/>
                  <a:pt x="2909359" y="5269452"/>
                </a:cubicBezTo>
                <a:cubicBezTo>
                  <a:pt x="2927287" y="5312970"/>
                  <a:pt x="2927287" y="5361823"/>
                  <a:pt x="2909359" y="5405341"/>
                </a:cubicBezTo>
                <a:cubicBezTo>
                  <a:pt x="2900384" y="5426889"/>
                  <a:pt x="2887292" y="5446479"/>
                  <a:pt x="2870835" y="5463021"/>
                </a:cubicBezTo>
                <a:lnTo>
                  <a:pt x="2138680" y="6195176"/>
                </a:lnTo>
                <a:lnTo>
                  <a:pt x="2139209" y="6195070"/>
                </a:lnTo>
                <a:cubicBezTo>
                  <a:pt x="2137590" y="6196763"/>
                  <a:pt x="2135929" y="6198414"/>
                  <a:pt x="2134235" y="6200044"/>
                </a:cubicBezTo>
                <a:cubicBezTo>
                  <a:pt x="2063486" y="6268052"/>
                  <a:pt x="1950995" y="6265819"/>
                  <a:pt x="1882987" y="6195070"/>
                </a:cubicBezTo>
                <a:cubicBezTo>
                  <a:pt x="1814978" y="6124320"/>
                  <a:pt x="1817211" y="6011830"/>
                  <a:pt x="1887961" y="5943821"/>
                </a:cubicBezTo>
                <a:lnTo>
                  <a:pt x="2619481" y="5211666"/>
                </a:lnTo>
                <a:cubicBezTo>
                  <a:pt x="2636023" y="5195125"/>
                  <a:pt x="2655655" y="5182023"/>
                  <a:pt x="2677277" y="5173090"/>
                </a:cubicBezTo>
                <a:cubicBezTo>
                  <a:pt x="2699952" y="5163719"/>
                  <a:pt x="2723452" y="5159387"/>
                  <a:pt x="2746533" y="5159578"/>
                </a:cubicBezTo>
                <a:close/>
                <a:moveTo>
                  <a:pt x="3027257" y="4877868"/>
                </a:moveTo>
                <a:cubicBezTo>
                  <a:pt x="3125364" y="4877868"/>
                  <a:pt x="3204845" y="4957381"/>
                  <a:pt x="3204845" y="5055456"/>
                </a:cubicBezTo>
                <a:cubicBezTo>
                  <a:pt x="3204845" y="5153532"/>
                  <a:pt x="3125364" y="5233045"/>
                  <a:pt x="3027257" y="5233045"/>
                </a:cubicBezTo>
                <a:lnTo>
                  <a:pt x="3027257" y="5233151"/>
                </a:lnTo>
                <a:cubicBezTo>
                  <a:pt x="2929181" y="5233151"/>
                  <a:pt x="2849669" y="5153638"/>
                  <a:pt x="2849669" y="5055562"/>
                </a:cubicBezTo>
                <a:cubicBezTo>
                  <a:pt x="2849669" y="5055531"/>
                  <a:pt x="2849669" y="5055488"/>
                  <a:pt x="2849669" y="5055456"/>
                </a:cubicBezTo>
                <a:cubicBezTo>
                  <a:pt x="2849669" y="4957381"/>
                  <a:pt x="2929181" y="4877868"/>
                  <a:pt x="3027257" y="4877868"/>
                </a:cubicBezTo>
                <a:close/>
                <a:moveTo>
                  <a:pt x="5168998" y="4869420"/>
                </a:moveTo>
                <a:cubicBezTo>
                  <a:pt x="5180959" y="4870550"/>
                  <a:pt x="5192871" y="4873447"/>
                  <a:pt x="5204354" y="4878185"/>
                </a:cubicBezTo>
                <a:cubicBezTo>
                  <a:pt x="5219277" y="4884409"/>
                  <a:pt x="5232718" y="4893468"/>
                  <a:pt x="5244148" y="4904856"/>
                </a:cubicBezTo>
                <a:lnTo>
                  <a:pt x="5254741" y="4919133"/>
                </a:lnTo>
                <a:lnTo>
                  <a:pt x="5254741" y="5062893"/>
                </a:lnTo>
                <a:lnTo>
                  <a:pt x="5244148" y="5078740"/>
                </a:lnTo>
                <a:lnTo>
                  <a:pt x="5244254" y="5078740"/>
                </a:lnTo>
                <a:lnTo>
                  <a:pt x="3980603" y="6342178"/>
                </a:lnTo>
                <a:cubicBezTo>
                  <a:pt x="3969492" y="6354656"/>
                  <a:pt x="3955839" y="6364710"/>
                  <a:pt x="3940704" y="6371705"/>
                </a:cubicBezTo>
                <a:cubicBezTo>
                  <a:pt x="3925465" y="6378680"/>
                  <a:pt x="3909060" y="6382532"/>
                  <a:pt x="3892339" y="6383030"/>
                </a:cubicBezTo>
                <a:cubicBezTo>
                  <a:pt x="3875616" y="6383379"/>
                  <a:pt x="3859001" y="6380437"/>
                  <a:pt x="3843444" y="6374351"/>
                </a:cubicBezTo>
                <a:cubicBezTo>
                  <a:pt x="3827887" y="6368107"/>
                  <a:pt x="3813810" y="6358741"/>
                  <a:pt x="3802063" y="6346835"/>
                </a:cubicBezTo>
                <a:cubicBezTo>
                  <a:pt x="3765657" y="6310291"/>
                  <a:pt x="3755919" y="6254940"/>
                  <a:pt x="3777720" y="6208193"/>
                </a:cubicBezTo>
                <a:cubicBezTo>
                  <a:pt x="3784812" y="6193038"/>
                  <a:pt x="3794867" y="6179470"/>
                  <a:pt x="3807354" y="6168294"/>
                </a:cubicBezTo>
                <a:lnTo>
                  <a:pt x="5070369" y="4904856"/>
                </a:lnTo>
                <a:cubicBezTo>
                  <a:pt x="5096801" y="4878527"/>
                  <a:pt x="5133116" y="4866028"/>
                  <a:pt x="5168998" y="4869420"/>
                </a:cubicBezTo>
                <a:close/>
                <a:moveTo>
                  <a:pt x="5254741" y="4733388"/>
                </a:moveTo>
                <a:lnTo>
                  <a:pt x="5254741" y="4847284"/>
                </a:lnTo>
                <a:lnTo>
                  <a:pt x="5248684" y="4838313"/>
                </a:lnTo>
                <a:cubicBezTo>
                  <a:pt x="5242448" y="4823605"/>
                  <a:pt x="5238988" y="4807431"/>
                  <a:pt x="5238962" y="4790450"/>
                </a:cubicBezTo>
                <a:cubicBezTo>
                  <a:pt x="5238935" y="4773469"/>
                  <a:pt x="5242355" y="4757290"/>
                  <a:pt x="5248561" y="4742572"/>
                </a:cubicBezTo>
                <a:close/>
                <a:moveTo>
                  <a:pt x="5254741" y="4184329"/>
                </a:moveTo>
                <a:lnTo>
                  <a:pt x="5254741" y="4570706"/>
                </a:lnTo>
                <a:lnTo>
                  <a:pt x="3407410" y="6418166"/>
                </a:lnTo>
                <a:lnTo>
                  <a:pt x="3407622" y="6418272"/>
                </a:lnTo>
                <a:cubicBezTo>
                  <a:pt x="3368464" y="6457240"/>
                  <a:pt x="3309726" y="6468882"/>
                  <a:pt x="3258715" y="6447800"/>
                </a:cubicBezTo>
                <a:cubicBezTo>
                  <a:pt x="3242205" y="6440910"/>
                  <a:pt x="3227176" y="6430877"/>
                  <a:pt x="3214476" y="6418272"/>
                </a:cubicBezTo>
                <a:cubicBezTo>
                  <a:pt x="3201776" y="6405541"/>
                  <a:pt x="3191722" y="6390438"/>
                  <a:pt x="3184843" y="6373822"/>
                </a:cubicBezTo>
                <a:cubicBezTo>
                  <a:pt x="3177858" y="6357302"/>
                  <a:pt x="3174259" y="6339564"/>
                  <a:pt x="3174259" y="6321646"/>
                </a:cubicBezTo>
                <a:cubicBezTo>
                  <a:pt x="3174259" y="6285399"/>
                  <a:pt x="3188653" y="6250632"/>
                  <a:pt x="3214265" y="6225021"/>
                </a:cubicBezTo>
                <a:close/>
                <a:moveTo>
                  <a:pt x="5254741" y="3648498"/>
                </a:moveTo>
                <a:lnTo>
                  <a:pt x="5254741" y="4073314"/>
                </a:lnTo>
                <a:lnTo>
                  <a:pt x="2927351" y="6400704"/>
                </a:lnTo>
                <a:cubicBezTo>
                  <a:pt x="2870613" y="6461283"/>
                  <a:pt x="2775511" y="6464405"/>
                  <a:pt x="2714932" y="6407678"/>
                </a:cubicBezTo>
                <a:cubicBezTo>
                  <a:pt x="2654353" y="6350941"/>
                  <a:pt x="2651231" y="6255839"/>
                  <a:pt x="2707958" y="6195260"/>
                </a:cubicBezTo>
                <a:cubicBezTo>
                  <a:pt x="2710307" y="6192752"/>
                  <a:pt x="2712742" y="6190318"/>
                  <a:pt x="2715260" y="6187979"/>
                </a:cubicBezTo>
                <a:close/>
                <a:moveTo>
                  <a:pt x="445395" y="3205654"/>
                </a:moveTo>
                <a:cubicBezTo>
                  <a:pt x="483220" y="3205654"/>
                  <a:pt x="521044" y="3219851"/>
                  <a:pt x="550217" y="3248246"/>
                </a:cubicBezTo>
                <a:cubicBezTo>
                  <a:pt x="609695" y="3306137"/>
                  <a:pt x="610976" y="3401281"/>
                  <a:pt x="553085" y="3460760"/>
                </a:cubicBezTo>
                <a:lnTo>
                  <a:pt x="553085" y="3460125"/>
                </a:lnTo>
                <a:lnTo>
                  <a:pt x="270404" y="3743229"/>
                </a:lnTo>
                <a:lnTo>
                  <a:pt x="270193" y="3743864"/>
                </a:lnTo>
                <a:cubicBezTo>
                  <a:pt x="241290" y="3774259"/>
                  <a:pt x="200988" y="3791171"/>
                  <a:pt x="159047" y="3790526"/>
                </a:cubicBezTo>
                <a:cubicBezTo>
                  <a:pt x="76116" y="3789234"/>
                  <a:pt x="9927" y="3720961"/>
                  <a:pt x="11218" y="3638030"/>
                </a:cubicBezTo>
                <a:cubicBezTo>
                  <a:pt x="11399" y="3617985"/>
                  <a:pt x="15653" y="3598184"/>
                  <a:pt x="23707" y="3579822"/>
                </a:cubicBezTo>
                <a:cubicBezTo>
                  <a:pt x="31708" y="3561450"/>
                  <a:pt x="43296" y="3544865"/>
                  <a:pt x="57785" y="3531033"/>
                </a:cubicBezTo>
                <a:lnTo>
                  <a:pt x="340572" y="3248246"/>
                </a:lnTo>
                <a:cubicBezTo>
                  <a:pt x="369745" y="3219851"/>
                  <a:pt x="407570" y="3205654"/>
                  <a:pt x="445395" y="3205654"/>
                </a:cubicBezTo>
                <a:close/>
                <a:moveTo>
                  <a:pt x="5254741" y="3112642"/>
                </a:moveTo>
                <a:lnTo>
                  <a:pt x="5254741" y="3576032"/>
                </a:lnTo>
                <a:lnTo>
                  <a:pt x="2513966" y="6316884"/>
                </a:lnTo>
                <a:lnTo>
                  <a:pt x="2513860" y="6316884"/>
                </a:lnTo>
                <a:cubicBezTo>
                  <a:pt x="2483263" y="6348380"/>
                  <a:pt x="2441353" y="6366361"/>
                  <a:pt x="2397443" y="6366838"/>
                </a:cubicBezTo>
                <a:cubicBezTo>
                  <a:pt x="2396448" y="6366848"/>
                  <a:pt x="2395464" y="6366848"/>
                  <a:pt x="2394469" y="6366838"/>
                </a:cubicBezTo>
                <a:cubicBezTo>
                  <a:pt x="2303992" y="6366012"/>
                  <a:pt x="2231306" y="6292002"/>
                  <a:pt x="2232131" y="6201526"/>
                </a:cubicBezTo>
                <a:cubicBezTo>
                  <a:pt x="2232586" y="6157594"/>
                  <a:pt x="2250610" y="6115663"/>
                  <a:pt x="2282190" y="6085109"/>
                </a:cubicBezTo>
                <a:close/>
                <a:moveTo>
                  <a:pt x="676592" y="2973926"/>
                </a:moveTo>
                <a:cubicBezTo>
                  <a:pt x="676624" y="2973926"/>
                  <a:pt x="676667" y="2973926"/>
                  <a:pt x="676698" y="2973926"/>
                </a:cubicBezTo>
                <a:cubicBezTo>
                  <a:pt x="759661" y="2973926"/>
                  <a:pt x="826919" y="3041141"/>
                  <a:pt x="826982" y="3124104"/>
                </a:cubicBezTo>
                <a:cubicBezTo>
                  <a:pt x="827035" y="3207098"/>
                  <a:pt x="759799" y="3274430"/>
                  <a:pt x="676804" y="3274493"/>
                </a:cubicBezTo>
                <a:cubicBezTo>
                  <a:pt x="593810" y="3274556"/>
                  <a:pt x="526479" y="3207310"/>
                  <a:pt x="526415" y="3124315"/>
                </a:cubicBezTo>
                <a:cubicBezTo>
                  <a:pt x="526352" y="3041321"/>
                  <a:pt x="593598" y="2973990"/>
                  <a:pt x="676592" y="2973926"/>
                </a:cubicBezTo>
                <a:close/>
                <a:moveTo>
                  <a:pt x="5254741" y="2576699"/>
                </a:moveTo>
                <a:lnTo>
                  <a:pt x="5254741" y="3078692"/>
                </a:lnTo>
                <a:lnTo>
                  <a:pt x="3434292" y="4899141"/>
                </a:lnTo>
                <a:cubicBezTo>
                  <a:pt x="3362960" y="4966578"/>
                  <a:pt x="3250565" y="4963434"/>
                  <a:pt x="3183044" y="4892135"/>
                </a:cubicBezTo>
                <a:cubicBezTo>
                  <a:pt x="3118380" y="4823692"/>
                  <a:pt x="3118274" y="4716631"/>
                  <a:pt x="3182938" y="4648104"/>
                </a:cubicBezTo>
                <a:close/>
                <a:moveTo>
                  <a:pt x="3483332" y="1172746"/>
                </a:moveTo>
                <a:cubicBezTo>
                  <a:pt x="3528801" y="1172735"/>
                  <a:pt x="3574256" y="1190074"/>
                  <a:pt x="3608917" y="1224766"/>
                </a:cubicBezTo>
                <a:cubicBezTo>
                  <a:pt x="3678344" y="1294150"/>
                  <a:pt x="3678450" y="1406662"/>
                  <a:pt x="3609023" y="1476067"/>
                </a:cubicBezTo>
                <a:lnTo>
                  <a:pt x="514562" y="4570528"/>
                </a:lnTo>
                <a:cubicBezTo>
                  <a:pt x="445241" y="4639913"/>
                  <a:pt x="332793" y="4639955"/>
                  <a:pt x="263409" y="4570634"/>
                </a:cubicBezTo>
                <a:cubicBezTo>
                  <a:pt x="263377" y="4570592"/>
                  <a:pt x="263345" y="4570560"/>
                  <a:pt x="263313" y="4570528"/>
                </a:cubicBezTo>
                <a:cubicBezTo>
                  <a:pt x="193908" y="4501229"/>
                  <a:pt x="193812" y="4388791"/>
                  <a:pt x="263102" y="4319386"/>
                </a:cubicBezTo>
                <a:cubicBezTo>
                  <a:pt x="263176" y="4319312"/>
                  <a:pt x="263239" y="4319248"/>
                  <a:pt x="263313" y="4319174"/>
                </a:cubicBezTo>
                <a:lnTo>
                  <a:pt x="3357669" y="1224819"/>
                </a:lnTo>
                <a:cubicBezTo>
                  <a:pt x="3392382" y="1190116"/>
                  <a:pt x="3437864" y="1172757"/>
                  <a:pt x="3483332" y="1172746"/>
                </a:cubicBezTo>
                <a:close/>
                <a:moveTo>
                  <a:pt x="3773594" y="882871"/>
                </a:moveTo>
                <a:cubicBezTo>
                  <a:pt x="3871700" y="882871"/>
                  <a:pt x="3951181" y="962384"/>
                  <a:pt x="3951181" y="1060460"/>
                </a:cubicBezTo>
                <a:cubicBezTo>
                  <a:pt x="3951181" y="1158535"/>
                  <a:pt x="3871700" y="1238048"/>
                  <a:pt x="3773594" y="1238048"/>
                </a:cubicBezTo>
                <a:lnTo>
                  <a:pt x="3773594" y="1237942"/>
                </a:lnTo>
                <a:cubicBezTo>
                  <a:pt x="3675486" y="1237879"/>
                  <a:pt x="3596111" y="1158408"/>
                  <a:pt x="3596005" y="1060354"/>
                </a:cubicBezTo>
                <a:cubicBezTo>
                  <a:pt x="3596111" y="962320"/>
                  <a:pt x="3675592" y="882871"/>
                  <a:pt x="3773594" y="882871"/>
                </a:cubicBezTo>
                <a:close/>
                <a:moveTo>
                  <a:pt x="1793240" y="611938"/>
                </a:moveTo>
                <a:lnTo>
                  <a:pt x="1792923" y="612255"/>
                </a:lnTo>
                <a:lnTo>
                  <a:pt x="1792923" y="612255"/>
                </a:lnTo>
                <a:close/>
                <a:moveTo>
                  <a:pt x="1716437" y="427417"/>
                </a:moveTo>
                <a:cubicBezTo>
                  <a:pt x="1744409" y="428067"/>
                  <a:pt x="1772132" y="439387"/>
                  <a:pt x="1792976" y="461224"/>
                </a:cubicBezTo>
                <a:cubicBezTo>
                  <a:pt x="1823233" y="492925"/>
                  <a:pt x="1830786" y="538270"/>
                  <a:pt x="1815638" y="576780"/>
                </a:cubicBezTo>
                <a:lnTo>
                  <a:pt x="1792923" y="612255"/>
                </a:lnTo>
                <a:lnTo>
                  <a:pt x="610553" y="1794625"/>
                </a:lnTo>
                <a:cubicBezTo>
                  <a:pt x="566907" y="1836345"/>
                  <a:pt x="497703" y="1834789"/>
                  <a:pt x="455983" y="1791143"/>
                </a:cubicBezTo>
                <a:cubicBezTo>
                  <a:pt x="415608" y="1748905"/>
                  <a:pt x="415586" y="1682379"/>
                  <a:pt x="455930" y="1640109"/>
                </a:cubicBezTo>
                <a:lnTo>
                  <a:pt x="1638406" y="457633"/>
                </a:lnTo>
                <a:cubicBezTo>
                  <a:pt x="1660245" y="436788"/>
                  <a:pt x="1688465" y="426767"/>
                  <a:pt x="1716437" y="427417"/>
                </a:cubicBezTo>
                <a:close/>
                <a:moveTo>
                  <a:pt x="4805244" y="385400"/>
                </a:moveTo>
                <a:cubicBezTo>
                  <a:pt x="4854179" y="385428"/>
                  <a:pt x="4903100" y="404128"/>
                  <a:pt x="4940407" y="441491"/>
                </a:cubicBezTo>
                <a:cubicBezTo>
                  <a:pt x="4976283" y="477312"/>
                  <a:pt x="4996392" y="525856"/>
                  <a:pt x="4996392" y="576484"/>
                </a:cubicBezTo>
                <a:lnTo>
                  <a:pt x="4996286" y="576484"/>
                </a:lnTo>
                <a:cubicBezTo>
                  <a:pt x="4996286" y="591419"/>
                  <a:pt x="4994593" y="606305"/>
                  <a:pt x="4991100" y="620828"/>
                </a:cubicBezTo>
                <a:cubicBezTo>
                  <a:pt x="5059839" y="571077"/>
                  <a:pt x="5149116" y="570195"/>
                  <a:pt x="5217408" y="611540"/>
                </a:cubicBezTo>
                <a:lnTo>
                  <a:pt x="5254741" y="646008"/>
                </a:lnTo>
                <a:lnTo>
                  <a:pt x="5254741" y="2550025"/>
                </a:lnTo>
                <a:lnTo>
                  <a:pt x="1786573" y="6018540"/>
                </a:lnTo>
                <a:cubicBezTo>
                  <a:pt x="1711992" y="6093322"/>
                  <a:pt x="1590897" y="6093480"/>
                  <a:pt x="1516116" y="6018899"/>
                </a:cubicBezTo>
                <a:cubicBezTo>
                  <a:pt x="1468882" y="5971793"/>
                  <a:pt x="1449610" y="5903467"/>
                  <a:pt x="1465263" y="5838623"/>
                </a:cubicBezTo>
                <a:cubicBezTo>
                  <a:pt x="1373685" y="5904991"/>
                  <a:pt x="1245637" y="5884565"/>
                  <a:pt x="1179269" y="5792988"/>
                </a:cubicBezTo>
                <a:cubicBezTo>
                  <a:pt x="1140026" y="5738854"/>
                  <a:pt x="1129697" y="5668972"/>
                  <a:pt x="1151573" y="5605790"/>
                </a:cubicBezTo>
                <a:cubicBezTo>
                  <a:pt x="1047242" y="5666718"/>
                  <a:pt x="913278" y="5631528"/>
                  <a:pt x="852350" y="5527209"/>
                </a:cubicBezTo>
                <a:cubicBezTo>
                  <a:pt x="812843" y="5459549"/>
                  <a:pt x="812525" y="5375920"/>
                  <a:pt x="851535" y="5307974"/>
                </a:cubicBezTo>
                <a:cubicBezTo>
                  <a:pt x="744802" y="5345577"/>
                  <a:pt x="627803" y="5289538"/>
                  <a:pt x="590201" y="5182806"/>
                </a:cubicBezTo>
                <a:cubicBezTo>
                  <a:pt x="567616" y="5118702"/>
                  <a:pt x="578295" y="5047561"/>
                  <a:pt x="618702" y="4992909"/>
                </a:cubicBezTo>
                <a:cubicBezTo>
                  <a:pt x="515885" y="5017071"/>
                  <a:pt x="412941" y="4953317"/>
                  <a:pt x="388779" y="4850500"/>
                </a:cubicBezTo>
                <a:cubicBezTo>
                  <a:pt x="373634" y="4786079"/>
                  <a:pt x="392875" y="4718420"/>
                  <a:pt x="439632" y="4671599"/>
                </a:cubicBezTo>
                <a:lnTo>
                  <a:pt x="4670002" y="441334"/>
                </a:lnTo>
                <a:cubicBezTo>
                  <a:pt x="4707362" y="404014"/>
                  <a:pt x="4756310" y="385371"/>
                  <a:pt x="4805244" y="385400"/>
                </a:cubicBezTo>
                <a:close/>
                <a:moveTo>
                  <a:pt x="4443387" y="212854"/>
                </a:moveTo>
                <a:cubicBezTo>
                  <a:pt x="4488816" y="212919"/>
                  <a:pt x="4534218" y="230311"/>
                  <a:pt x="4568825" y="265016"/>
                </a:cubicBezTo>
                <a:cubicBezTo>
                  <a:pt x="4585335" y="281491"/>
                  <a:pt x="4598459" y="301100"/>
                  <a:pt x="4607348" y="322695"/>
                </a:cubicBezTo>
                <a:cubicBezTo>
                  <a:pt x="4625447" y="366192"/>
                  <a:pt x="4625447" y="415089"/>
                  <a:pt x="4607348" y="458585"/>
                </a:cubicBezTo>
                <a:cubicBezTo>
                  <a:pt x="4598459" y="480181"/>
                  <a:pt x="4585335" y="499789"/>
                  <a:pt x="4568825" y="516264"/>
                </a:cubicBezTo>
                <a:lnTo>
                  <a:pt x="4189730" y="895783"/>
                </a:lnTo>
                <a:cubicBezTo>
                  <a:pt x="4120304" y="965167"/>
                  <a:pt x="4007803" y="965135"/>
                  <a:pt x="3938482" y="895730"/>
                </a:cubicBezTo>
                <a:cubicBezTo>
                  <a:pt x="3869055" y="826320"/>
                  <a:pt x="3869055" y="713809"/>
                  <a:pt x="3938482" y="644429"/>
                </a:cubicBezTo>
                <a:lnTo>
                  <a:pt x="4317471" y="265016"/>
                </a:lnTo>
                <a:cubicBezTo>
                  <a:pt x="4317577" y="264898"/>
                  <a:pt x="4317682" y="264778"/>
                  <a:pt x="4317788" y="264660"/>
                </a:cubicBezTo>
                <a:cubicBezTo>
                  <a:pt x="4352502" y="230054"/>
                  <a:pt x="4397958" y="212790"/>
                  <a:pt x="4443387" y="212854"/>
                </a:cubicBezTo>
                <a:close/>
                <a:moveTo>
                  <a:pt x="4059542" y="97738"/>
                </a:moveTo>
                <a:cubicBezTo>
                  <a:pt x="4101492" y="98734"/>
                  <a:pt x="4143058" y="115731"/>
                  <a:pt x="4174279" y="148492"/>
                </a:cubicBezTo>
                <a:cubicBezTo>
                  <a:pt x="4234709" y="211825"/>
                  <a:pt x="4234709" y="311431"/>
                  <a:pt x="4174279" y="374765"/>
                </a:cubicBezTo>
                <a:lnTo>
                  <a:pt x="4174279" y="375189"/>
                </a:lnTo>
                <a:lnTo>
                  <a:pt x="373168" y="4175981"/>
                </a:lnTo>
                <a:cubicBezTo>
                  <a:pt x="342614" y="4207562"/>
                  <a:pt x="300683" y="4225585"/>
                  <a:pt x="256752" y="4226041"/>
                </a:cubicBezTo>
                <a:cubicBezTo>
                  <a:pt x="234971" y="4226284"/>
                  <a:pt x="213371" y="4222103"/>
                  <a:pt x="193252" y="4213764"/>
                </a:cubicBezTo>
                <a:cubicBezTo>
                  <a:pt x="173101" y="4205583"/>
                  <a:pt x="154781" y="4193454"/>
                  <a:pt x="139382" y="4178098"/>
                </a:cubicBezTo>
                <a:cubicBezTo>
                  <a:pt x="124058" y="4162646"/>
                  <a:pt x="111909" y="4144348"/>
                  <a:pt x="103611" y="4124229"/>
                </a:cubicBezTo>
                <a:cubicBezTo>
                  <a:pt x="78232" y="4062168"/>
                  <a:pt x="93197" y="3990921"/>
                  <a:pt x="141393" y="3944312"/>
                </a:cubicBezTo>
                <a:lnTo>
                  <a:pt x="3942504" y="142990"/>
                </a:lnTo>
                <a:cubicBezTo>
                  <a:pt x="3975259" y="111748"/>
                  <a:pt x="4017592" y="96743"/>
                  <a:pt x="4059542" y="97738"/>
                </a:cubicBezTo>
                <a:close/>
                <a:moveTo>
                  <a:pt x="2562490" y="81294"/>
                </a:moveTo>
                <a:cubicBezTo>
                  <a:pt x="2578484" y="81294"/>
                  <a:pt x="2594478" y="84433"/>
                  <a:pt x="2609533" y="90709"/>
                </a:cubicBezTo>
                <a:cubicBezTo>
                  <a:pt x="2624423" y="96954"/>
                  <a:pt x="2637970" y="106009"/>
                  <a:pt x="2649432" y="117379"/>
                </a:cubicBezTo>
                <a:cubicBezTo>
                  <a:pt x="2660883" y="128777"/>
                  <a:pt x="2669953" y="142339"/>
                  <a:pt x="2676102" y="157278"/>
                </a:cubicBezTo>
                <a:cubicBezTo>
                  <a:pt x="2695152" y="203221"/>
                  <a:pt x="2684622" y="256115"/>
                  <a:pt x="2649432" y="291263"/>
                </a:cubicBezTo>
                <a:lnTo>
                  <a:pt x="2649326" y="291157"/>
                </a:lnTo>
                <a:lnTo>
                  <a:pt x="289243" y="2651241"/>
                </a:lnTo>
                <a:cubicBezTo>
                  <a:pt x="241258" y="2699225"/>
                  <a:pt x="163449" y="2699225"/>
                  <a:pt x="115465" y="2651241"/>
                </a:cubicBezTo>
                <a:cubicBezTo>
                  <a:pt x="67480" y="2603256"/>
                  <a:pt x="67480" y="2525447"/>
                  <a:pt x="115465" y="2477462"/>
                </a:cubicBezTo>
                <a:lnTo>
                  <a:pt x="2475548" y="117379"/>
                </a:lnTo>
                <a:cubicBezTo>
                  <a:pt x="2487009" y="106009"/>
                  <a:pt x="2500556" y="96954"/>
                  <a:pt x="2515447" y="90709"/>
                </a:cubicBezTo>
                <a:cubicBezTo>
                  <a:pt x="2530502" y="84433"/>
                  <a:pt x="2546496" y="81294"/>
                  <a:pt x="2562490" y="81294"/>
                </a:cubicBezTo>
                <a:close/>
                <a:moveTo>
                  <a:pt x="3634635" y="14272"/>
                </a:moveTo>
                <a:cubicBezTo>
                  <a:pt x="3673105" y="13848"/>
                  <a:pt x="3711734" y="28106"/>
                  <a:pt x="3741420" y="57146"/>
                </a:cubicBezTo>
                <a:cubicBezTo>
                  <a:pt x="3800793" y="115226"/>
                  <a:pt x="3801851" y="210441"/>
                  <a:pt x="3743854" y="269815"/>
                </a:cubicBezTo>
                <a:cubicBezTo>
                  <a:pt x="3743114" y="270515"/>
                  <a:pt x="3742478" y="271208"/>
                  <a:pt x="3741738" y="271895"/>
                </a:cubicBezTo>
                <a:lnTo>
                  <a:pt x="1013037" y="3000491"/>
                </a:lnTo>
                <a:cubicBezTo>
                  <a:pt x="970259" y="3043670"/>
                  <a:pt x="905679" y="3056826"/>
                  <a:pt x="849418" y="3033828"/>
                </a:cubicBezTo>
                <a:cubicBezTo>
                  <a:pt x="831078" y="3026293"/>
                  <a:pt x="814419" y="3015180"/>
                  <a:pt x="800418" y="3001126"/>
                </a:cubicBezTo>
                <a:cubicBezTo>
                  <a:pt x="741765" y="2942568"/>
                  <a:pt x="741680" y="2847551"/>
                  <a:pt x="800238" y="2788887"/>
                </a:cubicBezTo>
                <a:cubicBezTo>
                  <a:pt x="800545" y="2788591"/>
                  <a:pt x="800852" y="2788284"/>
                  <a:pt x="801158" y="2787977"/>
                </a:cubicBezTo>
                <a:lnTo>
                  <a:pt x="3528802" y="59488"/>
                </a:lnTo>
                <a:cubicBezTo>
                  <a:pt x="3557853" y="29801"/>
                  <a:pt x="3596165" y="14695"/>
                  <a:pt x="3634635" y="14272"/>
                </a:cubicBezTo>
                <a:close/>
                <a:moveTo>
                  <a:pt x="3149537" y="20"/>
                </a:moveTo>
                <a:cubicBezTo>
                  <a:pt x="3184499" y="607"/>
                  <a:pt x="3219239" y="14533"/>
                  <a:pt x="3245485" y="41656"/>
                </a:cubicBezTo>
                <a:cubicBezTo>
                  <a:pt x="3297872" y="95903"/>
                  <a:pt x="3296497" y="182401"/>
                  <a:pt x="3242205" y="234854"/>
                </a:cubicBezTo>
                <a:lnTo>
                  <a:pt x="233257" y="3243907"/>
                </a:lnTo>
                <a:lnTo>
                  <a:pt x="233468" y="3243907"/>
                </a:lnTo>
                <a:cubicBezTo>
                  <a:pt x="220768" y="3256618"/>
                  <a:pt x="205677" y="3266693"/>
                  <a:pt x="189071" y="3273562"/>
                </a:cubicBezTo>
                <a:cubicBezTo>
                  <a:pt x="119349" y="3302422"/>
                  <a:pt x="39434" y="3269286"/>
                  <a:pt x="10583" y="3199563"/>
                </a:cubicBezTo>
                <a:cubicBezTo>
                  <a:pt x="3683" y="3182989"/>
                  <a:pt x="85" y="3165230"/>
                  <a:pt x="0" y="3147281"/>
                </a:cubicBezTo>
                <a:cubicBezTo>
                  <a:pt x="0" y="3111076"/>
                  <a:pt x="14393" y="3076352"/>
                  <a:pt x="40005" y="3050761"/>
                </a:cubicBezTo>
                <a:lnTo>
                  <a:pt x="3049059" y="41602"/>
                </a:lnTo>
                <a:cubicBezTo>
                  <a:pt x="3050107" y="40519"/>
                  <a:pt x="3051175" y="39455"/>
                  <a:pt x="3052255" y="38408"/>
                </a:cubicBezTo>
                <a:cubicBezTo>
                  <a:pt x="3079391" y="12182"/>
                  <a:pt x="3114575" y="-568"/>
                  <a:pt x="3149537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BC7FA-6405-0844-A35F-1CDC402D9C9C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CEFB026-B3A9-6047-95E2-7A9BC6F3D3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40552" y="540299"/>
            <a:ext cx="2306351" cy="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7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losing-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5">
            <a:extLst>
              <a:ext uri="{FF2B5EF4-FFF2-40B4-BE49-F238E27FC236}">
                <a16:creationId xmlns:a16="http://schemas.microsoft.com/office/drawing/2014/main" id="{17DFCCAA-8027-5742-843D-0FE52E86DC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9978" y="201083"/>
            <a:ext cx="5412022" cy="6455834"/>
          </a:xfrm>
          <a:custGeom>
            <a:avLst/>
            <a:gdLst>
              <a:gd name="connsiteX0" fmla="*/ 3227917 w 5412022"/>
              <a:gd name="connsiteY0" fmla="*/ 0 h 6455834"/>
              <a:gd name="connsiteX1" fmla="*/ 5281185 w 5412022"/>
              <a:gd name="connsiteY1" fmla="*/ 737157 h 6455834"/>
              <a:gd name="connsiteX2" fmla="*/ 5412022 w 5412022"/>
              <a:gd name="connsiteY2" fmla="*/ 856075 h 6455834"/>
              <a:gd name="connsiteX3" fmla="*/ 5412022 w 5412022"/>
              <a:gd name="connsiteY3" fmla="*/ 5599835 h 6455834"/>
              <a:gd name="connsiteX4" fmla="*/ 5281274 w 5412022"/>
              <a:gd name="connsiteY4" fmla="*/ 5718677 h 6455834"/>
              <a:gd name="connsiteX5" fmla="*/ 3227917 w 5412022"/>
              <a:gd name="connsiteY5" fmla="*/ 6455834 h 6455834"/>
              <a:gd name="connsiteX6" fmla="*/ 0 w 5412022"/>
              <a:gd name="connsiteY6" fmla="*/ 3227917 h 6455834"/>
              <a:gd name="connsiteX7" fmla="*/ 3227917 w 5412022"/>
              <a:gd name="connsiteY7" fmla="*/ 0 h 64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2022" h="6455834">
                <a:moveTo>
                  <a:pt x="3227917" y="0"/>
                </a:moveTo>
                <a:cubicBezTo>
                  <a:pt x="4007875" y="0"/>
                  <a:pt x="4723214" y="276652"/>
                  <a:pt x="5281185" y="737157"/>
                </a:cubicBezTo>
                <a:lnTo>
                  <a:pt x="5412022" y="856075"/>
                </a:lnTo>
                <a:lnTo>
                  <a:pt x="5412022" y="5599835"/>
                </a:lnTo>
                <a:lnTo>
                  <a:pt x="5281274" y="5718677"/>
                </a:lnTo>
                <a:cubicBezTo>
                  <a:pt x="4723318" y="6179182"/>
                  <a:pt x="4007968" y="6455834"/>
                  <a:pt x="3227917" y="6455834"/>
                </a:cubicBezTo>
                <a:cubicBezTo>
                  <a:pt x="1445260" y="6455834"/>
                  <a:pt x="0" y="5010785"/>
                  <a:pt x="0" y="3227917"/>
                </a:cubicBezTo>
                <a:cubicBezTo>
                  <a:pt x="0" y="1445048"/>
                  <a:pt x="1445154" y="0"/>
                  <a:pt x="3227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738F45-F4F2-6740-A87B-EA3D6F4B3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713FEC-9B00-5F49-A55D-71B7758CCD5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95A20DA-6D05-AB48-AAC5-1A6AC74C5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89D424F-148E-464B-BB6B-05485915EE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423797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9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losing-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460609-F18C-4A43-86B7-DB01C2DDE5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1646" y="359305"/>
            <a:ext cx="5580355" cy="6456363"/>
          </a:xfrm>
          <a:custGeom>
            <a:avLst/>
            <a:gdLst>
              <a:gd name="connsiteX0" fmla="*/ 2328 w 5580355"/>
              <a:gd name="connsiteY0" fmla="*/ 6450118 h 6456363"/>
              <a:gd name="connsiteX1" fmla="*/ 4762 w 5580355"/>
              <a:gd name="connsiteY1" fmla="*/ 6455093 h 6456363"/>
              <a:gd name="connsiteX2" fmla="*/ 2328 w 5580355"/>
              <a:gd name="connsiteY2" fmla="*/ 6456363 h 6456363"/>
              <a:gd name="connsiteX3" fmla="*/ 0 w 5580355"/>
              <a:gd name="connsiteY3" fmla="*/ 6455093 h 6456363"/>
              <a:gd name="connsiteX4" fmla="*/ 2328 w 5580355"/>
              <a:gd name="connsiteY4" fmla="*/ 6450118 h 6456363"/>
              <a:gd name="connsiteX5" fmla="*/ 3814234 w 5580355"/>
              <a:gd name="connsiteY5" fmla="*/ 6017895 h 6456363"/>
              <a:gd name="connsiteX6" fmla="*/ 3814974 w 5580355"/>
              <a:gd name="connsiteY6" fmla="*/ 6018212 h 6456363"/>
              <a:gd name="connsiteX7" fmla="*/ 3898583 w 5580355"/>
              <a:gd name="connsiteY7" fmla="*/ 6052926 h 6456363"/>
              <a:gd name="connsiteX8" fmla="*/ 3932555 w 5580355"/>
              <a:gd name="connsiteY8" fmla="*/ 6134947 h 6456363"/>
              <a:gd name="connsiteX9" fmla="*/ 3815186 w 5580355"/>
              <a:gd name="connsiteY9" fmla="*/ 6254221 h 6456363"/>
              <a:gd name="connsiteX10" fmla="*/ 3695911 w 5580355"/>
              <a:gd name="connsiteY10" fmla="*/ 6136852 h 6456363"/>
              <a:gd name="connsiteX11" fmla="*/ 3695911 w 5580355"/>
              <a:gd name="connsiteY11" fmla="*/ 6135582 h 6456363"/>
              <a:gd name="connsiteX12" fmla="*/ 3814234 w 5580355"/>
              <a:gd name="connsiteY12" fmla="*/ 6017895 h 6456363"/>
              <a:gd name="connsiteX13" fmla="*/ 2860886 w 5580355"/>
              <a:gd name="connsiteY13" fmla="*/ 6017577 h 6456363"/>
              <a:gd name="connsiteX14" fmla="*/ 2906712 w 5580355"/>
              <a:gd name="connsiteY14" fmla="*/ 6026256 h 6456363"/>
              <a:gd name="connsiteX15" fmla="*/ 2945553 w 5580355"/>
              <a:gd name="connsiteY15" fmla="*/ 6051973 h 6456363"/>
              <a:gd name="connsiteX16" fmla="*/ 2980584 w 5580355"/>
              <a:gd name="connsiteY16" fmla="*/ 6136640 h 6456363"/>
              <a:gd name="connsiteX17" fmla="*/ 2860781 w 5580355"/>
              <a:gd name="connsiteY17" fmla="*/ 6254009 h 6456363"/>
              <a:gd name="connsiteX18" fmla="*/ 2817135 w 5580355"/>
              <a:gd name="connsiteY18" fmla="*/ 6245405 h 6456363"/>
              <a:gd name="connsiteX19" fmla="*/ 2751561 w 5580355"/>
              <a:gd name="connsiteY19" fmla="*/ 6091132 h 6456363"/>
              <a:gd name="connsiteX20" fmla="*/ 2777066 w 5580355"/>
              <a:gd name="connsiteY20" fmla="*/ 6052608 h 6456363"/>
              <a:gd name="connsiteX21" fmla="*/ 2815378 w 5580355"/>
              <a:gd name="connsiteY21" fmla="*/ 6026785 h 6456363"/>
              <a:gd name="connsiteX22" fmla="*/ 2860781 w 5580355"/>
              <a:gd name="connsiteY22" fmla="*/ 6017895 h 6456363"/>
              <a:gd name="connsiteX23" fmla="*/ 3496734 w 5580355"/>
              <a:gd name="connsiteY23" fmla="*/ 6013239 h 6456363"/>
              <a:gd name="connsiteX24" fmla="*/ 3496734 w 5580355"/>
              <a:gd name="connsiteY24" fmla="*/ 6013345 h 6456363"/>
              <a:gd name="connsiteX25" fmla="*/ 3542029 w 5580355"/>
              <a:gd name="connsiteY25" fmla="*/ 6022626 h 6456363"/>
              <a:gd name="connsiteX26" fmla="*/ 3608811 w 5580355"/>
              <a:gd name="connsiteY26" fmla="*/ 6183207 h 6456363"/>
              <a:gd name="connsiteX27" fmla="*/ 3582353 w 5580355"/>
              <a:gd name="connsiteY27" fmla="*/ 6222471 h 6456363"/>
              <a:gd name="connsiteX28" fmla="*/ 3495674 w 5580355"/>
              <a:gd name="connsiteY28" fmla="*/ 6257925 h 6456363"/>
              <a:gd name="connsiteX29" fmla="*/ 3373861 w 5580355"/>
              <a:gd name="connsiteY29" fmla="*/ 6135074 h 6456363"/>
              <a:gd name="connsiteX30" fmla="*/ 3496734 w 5580355"/>
              <a:gd name="connsiteY30" fmla="*/ 6013239 h 6456363"/>
              <a:gd name="connsiteX31" fmla="*/ 3179868 w 5580355"/>
              <a:gd name="connsiteY31" fmla="*/ 6013239 h 6456363"/>
              <a:gd name="connsiteX32" fmla="*/ 3266334 w 5580355"/>
              <a:gd name="connsiteY32" fmla="*/ 6049010 h 6456363"/>
              <a:gd name="connsiteX33" fmla="*/ 3302105 w 5580355"/>
              <a:gd name="connsiteY33" fmla="*/ 6135264 h 6456363"/>
              <a:gd name="connsiteX34" fmla="*/ 3180080 w 5580355"/>
              <a:gd name="connsiteY34" fmla="*/ 6257502 h 6456363"/>
              <a:gd name="connsiteX35" fmla="*/ 3057843 w 5580355"/>
              <a:gd name="connsiteY35" fmla="*/ 6135476 h 6456363"/>
              <a:gd name="connsiteX36" fmla="*/ 3179868 w 5580355"/>
              <a:gd name="connsiteY36" fmla="*/ 6013239 h 6456363"/>
              <a:gd name="connsiteX37" fmla="*/ 1908810 w 5580355"/>
              <a:gd name="connsiteY37" fmla="*/ 5704946 h 6456363"/>
              <a:gd name="connsiteX38" fmla="*/ 1952836 w 5580355"/>
              <a:gd name="connsiteY38" fmla="*/ 5713413 h 6456363"/>
              <a:gd name="connsiteX39" fmla="*/ 2022581 w 5580355"/>
              <a:gd name="connsiteY39" fmla="*/ 5818611 h 6456363"/>
              <a:gd name="connsiteX40" fmla="*/ 1908810 w 5580355"/>
              <a:gd name="connsiteY40" fmla="*/ 5932382 h 6456363"/>
              <a:gd name="connsiteX41" fmla="*/ 1795039 w 5580355"/>
              <a:gd name="connsiteY41" fmla="*/ 5818611 h 6456363"/>
              <a:gd name="connsiteX42" fmla="*/ 1803612 w 5580355"/>
              <a:gd name="connsiteY42" fmla="*/ 5774902 h 6456363"/>
              <a:gd name="connsiteX43" fmla="*/ 1828376 w 5580355"/>
              <a:gd name="connsiteY43" fmla="*/ 5737966 h 6456363"/>
              <a:gd name="connsiteX44" fmla="*/ 1865101 w 5580355"/>
              <a:gd name="connsiteY44" fmla="*/ 5713519 h 6456363"/>
              <a:gd name="connsiteX45" fmla="*/ 1908810 w 5580355"/>
              <a:gd name="connsiteY45" fmla="*/ 5704946 h 6456363"/>
              <a:gd name="connsiteX46" fmla="*/ 4768320 w 5580355"/>
              <a:gd name="connsiteY46" fmla="*/ 5697749 h 6456363"/>
              <a:gd name="connsiteX47" fmla="*/ 4851401 w 5580355"/>
              <a:gd name="connsiteY47" fmla="*/ 5734473 h 6456363"/>
              <a:gd name="connsiteX48" fmla="*/ 4885690 w 5580355"/>
              <a:gd name="connsiteY48" fmla="*/ 5823204 h 6456363"/>
              <a:gd name="connsiteX49" fmla="*/ 4760277 w 5580355"/>
              <a:gd name="connsiteY49" fmla="*/ 5940605 h 6456363"/>
              <a:gd name="connsiteX50" fmla="*/ 4642908 w 5580355"/>
              <a:gd name="connsiteY50" fmla="*/ 5815161 h 6456363"/>
              <a:gd name="connsiteX51" fmla="*/ 4768320 w 5580355"/>
              <a:gd name="connsiteY51" fmla="*/ 5697749 h 6456363"/>
              <a:gd name="connsiteX52" fmla="*/ 2226416 w 5580355"/>
              <a:gd name="connsiteY52" fmla="*/ 5688648 h 6456363"/>
              <a:gd name="connsiteX53" fmla="*/ 2276052 w 5580355"/>
              <a:gd name="connsiteY53" fmla="*/ 5698596 h 6456363"/>
              <a:gd name="connsiteX54" fmla="*/ 2318385 w 5580355"/>
              <a:gd name="connsiteY54" fmla="*/ 5726960 h 6456363"/>
              <a:gd name="connsiteX55" fmla="*/ 2318490 w 5580355"/>
              <a:gd name="connsiteY55" fmla="*/ 5906273 h 6456363"/>
              <a:gd name="connsiteX56" fmla="*/ 2135188 w 5580355"/>
              <a:gd name="connsiteY56" fmla="*/ 5910368 h 6456363"/>
              <a:gd name="connsiteX57" fmla="*/ 2097341 w 5580355"/>
              <a:gd name="connsiteY57" fmla="*/ 5818971 h 6456363"/>
              <a:gd name="connsiteX58" fmla="*/ 2226839 w 5580355"/>
              <a:gd name="connsiteY58" fmla="*/ 5689177 h 6456363"/>
              <a:gd name="connsiteX59" fmla="*/ 4450629 w 5580355"/>
              <a:gd name="connsiteY59" fmla="*/ 5682970 h 6456363"/>
              <a:gd name="connsiteX60" fmla="*/ 4503235 w 5580355"/>
              <a:gd name="connsiteY60" fmla="*/ 5692808 h 6456363"/>
              <a:gd name="connsiteX61" fmla="*/ 4548506 w 5580355"/>
              <a:gd name="connsiteY61" fmla="*/ 5722800 h 6456363"/>
              <a:gd name="connsiteX62" fmla="*/ 4548400 w 5580355"/>
              <a:gd name="connsiteY62" fmla="*/ 5915724 h 6456363"/>
              <a:gd name="connsiteX63" fmla="*/ 4355464 w 5580355"/>
              <a:gd name="connsiteY63" fmla="*/ 5915660 h 6456363"/>
              <a:gd name="connsiteX64" fmla="*/ 4321174 w 5580355"/>
              <a:gd name="connsiteY64" fmla="*/ 5859039 h 6456363"/>
              <a:gd name="connsiteX65" fmla="*/ 4317471 w 5580355"/>
              <a:gd name="connsiteY65" fmla="*/ 5793105 h 6456363"/>
              <a:gd name="connsiteX66" fmla="*/ 4397904 w 5580355"/>
              <a:gd name="connsiteY66" fmla="*/ 5692987 h 6456363"/>
              <a:gd name="connsiteX67" fmla="*/ 4449868 w 5580355"/>
              <a:gd name="connsiteY67" fmla="*/ 5682827 h 6456363"/>
              <a:gd name="connsiteX68" fmla="*/ 4450820 w 5580355"/>
              <a:gd name="connsiteY68" fmla="*/ 5682933 h 6456363"/>
              <a:gd name="connsiteX69" fmla="*/ 4450629 w 5580355"/>
              <a:gd name="connsiteY69" fmla="*/ 5682970 h 6456363"/>
              <a:gd name="connsiteX70" fmla="*/ 2544233 w 5580355"/>
              <a:gd name="connsiteY70" fmla="*/ 5676371 h 6456363"/>
              <a:gd name="connsiteX71" fmla="*/ 2644881 w 5580355"/>
              <a:gd name="connsiteY71" fmla="*/ 5718704 h 6456363"/>
              <a:gd name="connsiteX72" fmla="*/ 2686441 w 5580355"/>
              <a:gd name="connsiteY72" fmla="*/ 5819172 h 6456363"/>
              <a:gd name="connsiteX73" fmla="*/ 2544276 w 5580355"/>
              <a:gd name="connsiteY73" fmla="*/ 5961274 h 6456363"/>
              <a:gd name="connsiteX74" fmla="*/ 2402173 w 5580355"/>
              <a:gd name="connsiteY74" fmla="*/ 5819108 h 6456363"/>
              <a:gd name="connsiteX75" fmla="*/ 2544339 w 5580355"/>
              <a:gd name="connsiteY75" fmla="*/ 5677006 h 6456363"/>
              <a:gd name="connsiteX76" fmla="*/ 1591098 w 5580355"/>
              <a:gd name="connsiteY76" fmla="*/ 5379085 h 6456363"/>
              <a:gd name="connsiteX77" fmla="*/ 1597734 w 5580355"/>
              <a:gd name="connsiteY77" fmla="*/ 5379085 h 6456363"/>
              <a:gd name="connsiteX78" fmla="*/ 1715389 w 5580355"/>
              <a:gd name="connsiteY78" fmla="*/ 5503894 h 6456363"/>
              <a:gd name="connsiteX79" fmla="*/ 1590569 w 5580355"/>
              <a:gd name="connsiteY79" fmla="*/ 5621549 h 6456363"/>
              <a:gd name="connsiteX80" fmla="*/ 1489075 w 5580355"/>
              <a:gd name="connsiteY80" fmla="*/ 5567998 h 6456363"/>
              <a:gd name="connsiteX81" fmla="*/ 1478491 w 5580355"/>
              <a:gd name="connsiteY81" fmla="*/ 5453804 h 6456363"/>
              <a:gd name="connsiteX82" fmla="*/ 1504844 w 5580355"/>
              <a:gd name="connsiteY82" fmla="*/ 5414433 h 6456363"/>
              <a:gd name="connsiteX83" fmla="*/ 1591098 w 5580355"/>
              <a:gd name="connsiteY83" fmla="*/ 5379085 h 6456363"/>
              <a:gd name="connsiteX84" fmla="*/ 5084022 w 5580355"/>
              <a:gd name="connsiteY84" fmla="*/ 5366702 h 6456363"/>
              <a:gd name="connsiteX85" fmla="*/ 5171757 w 5580355"/>
              <a:gd name="connsiteY85" fmla="*/ 5409777 h 6456363"/>
              <a:gd name="connsiteX86" fmla="*/ 5206682 w 5580355"/>
              <a:gd name="connsiteY86" fmla="*/ 5511948 h 6456363"/>
              <a:gd name="connsiteX87" fmla="*/ 5061373 w 5580355"/>
              <a:gd name="connsiteY87" fmla="*/ 5634567 h 6456363"/>
              <a:gd name="connsiteX88" fmla="*/ 4938818 w 5580355"/>
              <a:gd name="connsiteY88" fmla="*/ 5489321 h 6456363"/>
              <a:gd name="connsiteX89" fmla="*/ 5084022 w 5580355"/>
              <a:gd name="connsiteY89" fmla="*/ 5366702 h 6456363"/>
              <a:gd name="connsiteX90" fmla="*/ 1908069 w 5580355"/>
              <a:gd name="connsiteY90" fmla="*/ 5360247 h 6456363"/>
              <a:gd name="connsiteX91" fmla="*/ 2038699 w 5580355"/>
              <a:gd name="connsiteY91" fmla="*/ 5445782 h 6456363"/>
              <a:gd name="connsiteX92" fmla="*/ 1964266 w 5580355"/>
              <a:gd name="connsiteY92" fmla="*/ 5629593 h 6456363"/>
              <a:gd name="connsiteX93" fmla="*/ 1883516 w 5580355"/>
              <a:gd name="connsiteY93" fmla="*/ 5638059 h 6456363"/>
              <a:gd name="connsiteX94" fmla="*/ 1772602 w 5580355"/>
              <a:gd name="connsiteY94" fmla="*/ 5529051 h 6456363"/>
              <a:gd name="connsiteX95" fmla="*/ 1830599 w 5580355"/>
              <a:gd name="connsiteY95" fmla="*/ 5384800 h 6456363"/>
              <a:gd name="connsiteX96" fmla="*/ 1908069 w 5580355"/>
              <a:gd name="connsiteY96" fmla="*/ 5360247 h 6456363"/>
              <a:gd name="connsiteX97" fmla="*/ 3336078 w 5580355"/>
              <a:gd name="connsiteY97" fmla="*/ 5323946 h 6456363"/>
              <a:gd name="connsiteX98" fmla="*/ 3299777 w 5580355"/>
              <a:gd name="connsiteY98" fmla="*/ 5356860 h 6456363"/>
              <a:gd name="connsiteX99" fmla="*/ 3337348 w 5580355"/>
              <a:gd name="connsiteY99" fmla="*/ 5399193 h 6456363"/>
              <a:gd name="connsiteX100" fmla="*/ 3336819 w 5580355"/>
              <a:gd name="connsiteY100" fmla="*/ 5399828 h 6456363"/>
              <a:gd name="connsiteX101" fmla="*/ 3373543 w 5580355"/>
              <a:gd name="connsiteY101" fmla="*/ 5357495 h 6456363"/>
              <a:gd name="connsiteX102" fmla="*/ 3336078 w 5580355"/>
              <a:gd name="connsiteY102" fmla="*/ 5323946 h 6456363"/>
              <a:gd name="connsiteX103" fmla="*/ 3657388 w 5580355"/>
              <a:gd name="connsiteY103" fmla="*/ 5323099 h 6456363"/>
              <a:gd name="connsiteX104" fmla="*/ 3619394 w 5580355"/>
              <a:gd name="connsiteY104" fmla="*/ 5357072 h 6456363"/>
              <a:gd name="connsiteX105" fmla="*/ 3657176 w 5580355"/>
              <a:gd name="connsiteY105" fmla="*/ 5400781 h 6456363"/>
              <a:gd name="connsiteX106" fmla="*/ 3657282 w 5580355"/>
              <a:gd name="connsiteY106" fmla="*/ 5400675 h 6456363"/>
              <a:gd name="connsiteX107" fmla="*/ 3696335 w 5580355"/>
              <a:gd name="connsiteY107" fmla="*/ 5356860 h 6456363"/>
              <a:gd name="connsiteX108" fmla="*/ 3657388 w 5580355"/>
              <a:gd name="connsiteY108" fmla="*/ 5323099 h 6456363"/>
              <a:gd name="connsiteX109" fmla="*/ 3017520 w 5580355"/>
              <a:gd name="connsiteY109" fmla="*/ 5319289 h 6456363"/>
              <a:gd name="connsiteX110" fmla="*/ 2974340 w 5580355"/>
              <a:gd name="connsiteY110" fmla="*/ 5356860 h 6456363"/>
              <a:gd name="connsiteX111" fmla="*/ 3017520 w 5580355"/>
              <a:gd name="connsiteY111" fmla="*/ 5405014 h 6456363"/>
              <a:gd name="connsiteX112" fmla="*/ 3017731 w 5580355"/>
              <a:gd name="connsiteY112" fmla="*/ 5404909 h 6456363"/>
              <a:gd name="connsiteX113" fmla="*/ 3058583 w 5580355"/>
              <a:gd name="connsiteY113" fmla="*/ 5356014 h 6456363"/>
              <a:gd name="connsiteX114" fmla="*/ 3017520 w 5580355"/>
              <a:gd name="connsiteY114" fmla="*/ 5319289 h 6456363"/>
              <a:gd name="connsiteX115" fmla="*/ 3977110 w 5580355"/>
              <a:gd name="connsiteY115" fmla="*/ 5316538 h 6456363"/>
              <a:gd name="connsiteX116" fmla="*/ 3932661 w 5580355"/>
              <a:gd name="connsiteY116" fmla="*/ 5356754 h 6456363"/>
              <a:gd name="connsiteX117" fmla="*/ 3978910 w 5580355"/>
              <a:gd name="connsiteY117" fmla="*/ 5412634 h 6456363"/>
              <a:gd name="connsiteX118" fmla="*/ 3979016 w 5580355"/>
              <a:gd name="connsiteY118" fmla="*/ 5412740 h 6456363"/>
              <a:gd name="connsiteX119" fmla="*/ 4027276 w 5580355"/>
              <a:gd name="connsiteY119" fmla="*/ 5358871 h 6456363"/>
              <a:gd name="connsiteX120" fmla="*/ 3977110 w 5580355"/>
              <a:gd name="connsiteY120" fmla="*/ 5316538 h 6456363"/>
              <a:gd name="connsiteX121" fmla="*/ 2697480 w 5580355"/>
              <a:gd name="connsiteY121" fmla="*/ 5308600 h 6456363"/>
              <a:gd name="connsiteX122" fmla="*/ 2638213 w 5580355"/>
              <a:gd name="connsiteY122" fmla="*/ 5356649 h 6456363"/>
              <a:gd name="connsiteX123" fmla="*/ 2697480 w 5580355"/>
              <a:gd name="connsiteY123" fmla="*/ 5421842 h 6456363"/>
              <a:gd name="connsiteX124" fmla="*/ 2697585 w 5580355"/>
              <a:gd name="connsiteY124" fmla="*/ 5421736 h 6456363"/>
              <a:gd name="connsiteX125" fmla="*/ 2749338 w 5580355"/>
              <a:gd name="connsiteY125" fmla="*/ 5356754 h 6456363"/>
              <a:gd name="connsiteX126" fmla="*/ 2697480 w 5580355"/>
              <a:gd name="connsiteY126" fmla="*/ 5308600 h 6456363"/>
              <a:gd name="connsiteX127" fmla="*/ 4298632 w 5580355"/>
              <a:gd name="connsiteY127" fmla="*/ 5304367 h 6456363"/>
              <a:gd name="connsiteX128" fmla="*/ 4237567 w 5580355"/>
              <a:gd name="connsiteY128" fmla="*/ 5359506 h 6456363"/>
              <a:gd name="connsiteX129" fmla="*/ 4296092 w 5580355"/>
              <a:gd name="connsiteY129" fmla="*/ 5434859 h 6456363"/>
              <a:gd name="connsiteX130" fmla="*/ 4296622 w 5580355"/>
              <a:gd name="connsiteY130" fmla="*/ 5434542 h 6456363"/>
              <a:gd name="connsiteX131" fmla="*/ 4363826 w 5580355"/>
              <a:gd name="connsiteY131" fmla="*/ 5357284 h 6456363"/>
              <a:gd name="connsiteX132" fmla="*/ 4298632 w 5580355"/>
              <a:gd name="connsiteY132" fmla="*/ 5304367 h 6456363"/>
              <a:gd name="connsiteX133" fmla="*/ 2380403 w 5580355"/>
              <a:gd name="connsiteY133" fmla="*/ 5293466 h 6456363"/>
              <a:gd name="connsiteX134" fmla="*/ 2295737 w 5580355"/>
              <a:gd name="connsiteY134" fmla="*/ 5358554 h 6456363"/>
              <a:gd name="connsiteX135" fmla="*/ 2347595 w 5580355"/>
              <a:gd name="connsiteY135" fmla="*/ 5398029 h 6456363"/>
              <a:gd name="connsiteX136" fmla="*/ 2378816 w 5580355"/>
              <a:gd name="connsiteY136" fmla="*/ 5454756 h 6456363"/>
              <a:gd name="connsiteX137" fmla="*/ 2379450 w 5580355"/>
              <a:gd name="connsiteY137" fmla="*/ 5454756 h 6456363"/>
              <a:gd name="connsiteX138" fmla="*/ 2451841 w 5580355"/>
              <a:gd name="connsiteY138" fmla="*/ 5356966 h 6456363"/>
              <a:gd name="connsiteX139" fmla="*/ 2380403 w 5580355"/>
              <a:gd name="connsiteY139" fmla="*/ 5293466 h 6456363"/>
              <a:gd name="connsiteX140" fmla="*/ 4618567 w 5580355"/>
              <a:gd name="connsiteY140" fmla="*/ 5280237 h 6456363"/>
              <a:gd name="connsiteX141" fmla="*/ 4537604 w 5580355"/>
              <a:gd name="connsiteY141" fmla="*/ 5356543 h 6456363"/>
              <a:gd name="connsiteX142" fmla="*/ 4591261 w 5580355"/>
              <a:gd name="connsiteY142" fmla="*/ 5409460 h 6456363"/>
              <a:gd name="connsiteX143" fmla="*/ 4608089 w 5580355"/>
              <a:gd name="connsiteY143" fmla="*/ 5443530 h 6456363"/>
              <a:gd name="connsiteX144" fmla="*/ 4616887 w 5580355"/>
              <a:gd name="connsiteY144" fmla="*/ 5480092 h 6456363"/>
              <a:gd name="connsiteX145" fmla="*/ 4616662 w 5580355"/>
              <a:gd name="connsiteY145" fmla="*/ 5480897 h 6456363"/>
              <a:gd name="connsiteX146" fmla="*/ 4616979 w 5580355"/>
              <a:gd name="connsiteY146" fmla="*/ 5480473 h 6456363"/>
              <a:gd name="connsiteX147" fmla="*/ 4616887 w 5580355"/>
              <a:gd name="connsiteY147" fmla="*/ 5480092 h 6456363"/>
              <a:gd name="connsiteX148" fmla="*/ 4628540 w 5580355"/>
              <a:gd name="connsiteY148" fmla="*/ 5438402 h 6456363"/>
              <a:gd name="connsiteX149" fmla="*/ 4724401 w 5580355"/>
              <a:gd name="connsiteY149" fmla="*/ 5355167 h 6456363"/>
              <a:gd name="connsiteX150" fmla="*/ 4618567 w 5580355"/>
              <a:gd name="connsiteY150" fmla="*/ 5280237 h 6456363"/>
              <a:gd name="connsiteX151" fmla="*/ 1274127 w 5580355"/>
              <a:gd name="connsiteY151" fmla="*/ 5061903 h 6456363"/>
              <a:gd name="connsiteX152" fmla="*/ 1274551 w 5580355"/>
              <a:gd name="connsiteY152" fmla="*/ 5061903 h 6456363"/>
              <a:gd name="connsiteX153" fmla="*/ 1386522 w 5580355"/>
              <a:gd name="connsiteY153" fmla="*/ 5137468 h 6456363"/>
              <a:gd name="connsiteX154" fmla="*/ 1395540 w 5580355"/>
              <a:gd name="connsiteY154" fmla="*/ 5183484 h 6456363"/>
              <a:gd name="connsiteX155" fmla="*/ 1273958 w 5580355"/>
              <a:gd name="connsiteY155" fmla="*/ 5304896 h 6456363"/>
              <a:gd name="connsiteX156" fmla="*/ 1152546 w 5580355"/>
              <a:gd name="connsiteY156" fmla="*/ 5183314 h 6456363"/>
              <a:gd name="connsiteX157" fmla="*/ 1274127 w 5580355"/>
              <a:gd name="connsiteY157" fmla="*/ 5061903 h 6456363"/>
              <a:gd name="connsiteX158" fmla="*/ 5404062 w 5580355"/>
              <a:gd name="connsiteY158" fmla="*/ 5046769 h 6456363"/>
              <a:gd name="connsiteX159" fmla="*/ 5403956 w 5580355"/>
              <a:gd name="connsiteY159" fmla="*/ 5046980 h 6456363"/>
              <a:gd name="connsiteX160" fmla="*/ 5462270 w 5580355"/>
              <a:gd name="connsiteY160" fmla="*/ 5059786 h 6456363"/>
              <a:gd name="connsiteX161" fmla="*/ 5536354 w 5580355"/>
              <a:gd name="connsiteY161" fmla="*/ 5149850 h 6456363"/>
              <a:gd name="connsiteX162" fmla="*/ 5468514 w 5580355"/>
              <a:gd name="connsiteY162" fmla="*/ 5303097 h 6456363"/>
              <a:gd name="connsiteX163" fmla="*/ 5411047 w 5580355"/>
              <a:gd name="connsiteY163" fmla="*/ 5319183 h 6456363"/>
              <a:gd name="connsiteX164" fmla="*/ 5308282 w 5580355"/>
              <a:gd name="connsiteY164" fmla="*/ 5279602 h 6456363"/>
              <a:gd name="connsiteX165" fmla="*/ 5278650 w 5580355"/>
              <a:gd name="connsiteY165" fmla="*/ 5131435 h 6456363"/>
              <a:gd name="connsiteX166" fmla="*/ 5404062 w 5580355"/>
              <a:gd name="connsiteY166" fmla="*/ 5046769 h 6456363"/>
              <a:gd name="connsiteX167" fmla="*/ 1592580 w 5580355"/>
              <a:gd name="connsiteY167" fmla="*/ 5035444 h 6456363"/>
              <a:gd name="connsiteX168" fmla="*/ 1693735 w 5580355"/>
              <a:gd name="connsiteY168" fmla="*/ 5077978 h 6456363"/>
              <a:gd name="connsiteX169" fmla="*/ 1694391 w 5580355"/>
              <a:gd name="connsiteY169" fmla="*/ 5284968 h 6456363"/>
              <a:gd name="connsiteX170" fmla="*/ 1487392 w 5580355"/>
              <a:gd name="connsiteY170" fmla="*/ 5285613 h 6456363"/>
              <a:gd name="connsiteX171" fmla="*/ 1486747 w 5580355"/>
              <a:gd name="connsiteY171" fmla="*/ 5078624 h 6456363"/>
              <a:gd name="connsiteX172" fmla="*/ 1535112 w 5580355"/>
              <a:gd name="connsiteY172" fmla="*/ 5046874 h 6456363"/>
              <a:gd name="connsiteX173" fmla="*/ 1592156 w 5580355"/>
              <a:gd name="connsiteY173" fmla="*/ 5035762 h 6456363"/>
              <a:gd name="connsiteX174" fmla="*/ 3337454 w 5580355"/>
              <a:gd name="connsiteY174" fmla="*/ 5026025 h 6456363"/>
              <a:gd name="connsiteX175" fmla="*/ 3328776 w 5580355"/>
              <a:gd name="connsiteY175" fmla="*/ 5034068 h 6456363"/>
              <a:gd name="connsiteX176" fmla="*/ 3337031 w 5580355"/>
              <a:gd name="connsiteY176" fmla="*/ 5042853 h 6456363"/>
              <a:gd name="connsiteX177" fmla="*/ 3345392 w 5580355"/>
              <a:gd name="connsiteY177" fmla="*/ 5033857 h 6456363"/>
              <a:gd name="connsiteX178" fmla="*/ 3337348 w 5580355"/>
              <a:gd name="connsiteY178" fmla="*/ 5026237 h 6456363"/>
              <a:gd name="connsiteX179" fmla="*/ 3657176 w 5580355"/>
              <a:gd name="connsiteY179" fmla="*/ 5025708 h 6456363"/>
              <a:gd name="connsiteX180" fmla="*/ 3648604 w 5580355"/>
              <a:gd name="connsiteY180" fmla="*/ 5034068 h 6456363"/>
              <a:gd name="connsiteX181" fmla="*/ 3657812 w 5580355"/>
              <a:gd name="connsiteY181" fmla="*/ 5043911 h 6456363"/>
              <a:gd name="connsiteX182" fmla="*/ 3666701 w 5580355"/>
              <a:gd name="connsiteY182" fmla="*/ 5034598 h 6456363"/>
              <a:gd name="connsiteX183" fmla="*/ 3657176 w 5580355"/>
              <a:gd name="connsiteY183" fmla="*/ 5025919 h 6456363"/>
              <a:gd name="connsiteX184" fmla="*/ 3019107 w 5580355"/>
              <a:gd name="connsiteY184" fmla="*/ 5022639 h 6456363"/>
              <a:gd name="connsiteX185" fmla="*/ 3018578 w 5580355"/>
              <a:gd name="connsiteY185" fmla="*/ 5022956 h 6456363"/>
              <a:gd name="connsiteX186" fmla="*/ 3018675 w 5580355"/>
              <a:gd name="connsiteY186" fmla="*/ 5023047 h 6456363"/>
              <a:gd name="connsiteX187" fmla="*/ 3006090 w 5580355"/>
              <a:gd name="connsiteY187" fmla="*/ 5034915 h 6456363"/>
              <a:gd name="connsiteX188" fmla="*/ 3017625 w 5580355"/>
              <a:gd name="connsiteY188" fmla="*/ 5047086 h 6456363"/>
              <a:gd name="connsiteX189" fmla="*/ 3029902 w 5580355"/>
              <a:gd name="connsiteY189" fmla="*/ 5033539 h 6456363"/>
              <a:gd name="connsiteX190" fmla="*/ 3018675 w 5580355"/>
              <a:gd name="connsiteY190" fmla="*/ 5023047 h 6456363"/>
              <a:gd name="connsiteX191" fmla="*/ 3975946 w 5580355"/>
              <a:gd name="connsiteY191" fmla="*/ 5022321 h 6456363"/>
              <a:gd name="connsiteX192" fmla="*/ 3976052 w 5580355"/>
              <a:gd name="connsiteY192" fmla="*/ 5022533 h 6456363"/>
              <a:gd name="connsiteX193" fmla="*/ 3962717 w 5580355"/>
              <a:gd name="connsiteY193" fmla="*/ 5034809 h 6456363"/>
              <a:gd name="connsiteX194" fmla="*/ 3976899 w 5580355"/>
              <a:gd name="connsiteY194" fmla="*/ 5050367 h 6456363"/>
              <a:gd name="connsiteX195" fmla="*/ 3990657 w 5580355"/>
              <a:gd name="connsiteY195" fmla="*/ 5035656 h 6456363"/>
              <a:gd name="connsiteX196" fmla="*/ 3975946 w 5580355"/>
              <a:gd name="connsiteY196" fmla="*/ 5022321 h 6456363"/>
              <a:gd name="connsiteX197" fmla="*/ 2699914 w 5580355"/>
              <a:gd name="connsiteY197" fmla="*/ 5016923 h 6456363"/>
              <a:gd name="connsiteX198" fmla="*/ 2677795 w 5580355"/>
              <a:gd name="connsiteY198" fmla="*/ 5036714 h 6456363"/>
              <a:gd name="connsiteX199" fmla="*/ 2697585 w 5580355"/>
              <a:gd name="connsiteY199" fmla="*/ 5057881 h 6456363"/>
              <a:gd name="connsiteX200" fmla="*/ 2717906 w 5580355"/>
              <a:gd name="connsiteY200" fmla="*/ 5034598 h 6456363"/>
              <a:gd name="connsiteX201" fmla="*/ 2699914 w 5580355"/>
              <a:gd name="connsiteY201" fmla="*/ 5017135 h 6456363"/>
              <a:gd name="connsiteX202" fmla="*/ 4296940 w 5580355"/>
              <a:gd name="connsiteY202" fmla="*/ 5013220 h 6456363"/>
              <a:gd name="connsiteX203" fmla="*/ 4274291 w 5580355"/>
              <a:gd name="connsiteY203" fmla="*/ 5035868 h 6456363"/>
              <a:gd name="connsiteX204" fmla="*/ 4298738 w 5580355"/>
              <a:gd name="connsiteY204" fmla="*/ 5063384 h 6456363"/>
              <a:gd name="connsiteX205" fmla="*/ 4323292 w 5580355"/>
              <a:gd name="connsiteY205" fmla="*/ 5037350 h 6456363"/>
              <a:gd name="connsiteX206" fmla="*/ 4296940 w 5580355"/>
              <a:gd name="connsiteY206" fmla="*/ 5013749 h 6456363"/>
              <a:gd name="connsiteX207" fmla="*/ 2378816 w 5580355"/>
              <a:gd name="connsiteY207" fmla="*/ 5006340 h 6456363"/>
              <a:gd name="connsiteX208" fmla="*/ 2378921 w 5580355"/>
              <a:gd name="connsiteY208" fmla="*/ 5006975 h 6456363"/>
              <a:gd name="connsiteX209" fmla="*/ 2344632 w 5580355"/>
              <a:gd name="connsiteY209" fmla="*/ 5036820 h 6456363"/>
              <a:gd name="connsiteX210" fmla="*/ 2379450 w 5580355"/>
              <a:gd name="connsiteY210" fmla="*/ 5073439 h 6456363"/>
              <a:gd name="connsiteX211" fmla="*/ 2411200 w 5580355"/>
              <a:gd name="connsiteY211" fmla="*/ 5036820 h 6456363"/>
              <a:gd name="connsiteX212" fmla="*/ 2378816 w 5580355"/>
              <a:gd name="connsiteY212" fmla="*/ 5006340 h 6456363"/>
              <a:gd name="connsiteX213" fmla="*/ 4615921 w 5580355"/>
              <a:gd name="connsiteY213" fmla="*/ 4999355 h 6456363"/>
              <a:gd name="connsiteX214" fmla="*/ 4615921 w 5580355"/>
              <a:gd name="connsiteY214" fmla="*/ 5000625 h 6456363"/>
              <a:gd name="connsiteX215" fmla="*/ 4577610 w 5580355"/>
              <a:gd name="connsiteY215" fmla="*/ 5037244 h 6456363"/>
              <a:gd name="connsiteX216" fmla="*/ 4618884 w 5580355"/>
              <a:gd name="connsiteY216" fmla="*/ 5086244 h 6456363"/>
              <a:gd name="connsiteX217" fmla="*/ 4663440 w 5580355"/>
              <a:gd name="connsiteY217" fmla="*/ 5039043 h 6456363"/>
              <a:gd name="connsiteX218" fmla="*/ 4615921 w 5580355"/>
              <a:gd name="connsiteY218" fmla="*/ 4999355 h 6456363"/>
              <a:gd name="connsiteX219" fmla="*/ 2056977 w 5580355"/>
              <a:gd name="connsiteY219" fmla="*/ 4986232 h 6456363"/>
              <a:gd name="connsiteX220" fmla="*/ 1992524 w 5580355"/>
              <a:gd name="connsiteY220" fmla="*/ 5037773 h 6456363"/>
              <a:gd name="connsiteX221" fmla="*/ 2028890 w 5580355"/>
              <a:gd name="connsiteY221" fmla="*/ 5066234 h 6456363"/>
              <a:gd name="connsiteX222" fmla="*/ 2055794 w 5580355"/>
              <a:gd name="connsiteY222" fmla="*/ 5103285 h 6456363"/>
              <a:gd name="connsiteX223" fmla="*/ 2055601 w 5580355"/>
              <a:gd name="connsiteY223" fmla="*/ 5103601 h 6456363"/>
              <a:gd name="connsiteX224" fmla="*/ 2056024 w 5580355"/>
              <a:gd name="connsiteY224" fmla="*/ 5103601 h 6456363"/>
              <a:gd name="connsiteX225" fmla="*/ 2055794 w 5580355"/>
              <a:gd name="connsiteY225" fmla="*/ 5103285 h 6456363"/>
              <a:gd name="connsiteX226" fmla="*/ 2077900 w 5580355"/>
              <a:gd name="connsiteY226" fmla="*/ 5067060 h 6456363"/>
              <a:gd name="connsiteX227" fmla="*/ 2107882 w 5580355"/>
              <a:gd name="connsiteY227" fmla="*/ 5036503 h 6456363"/>
              <a:gd name="connsiteX228" fmla="*/ 2056977 w 5580355"/>
              <a:gd name="connsiteY228" fmla="*/ 4986232 h 6456363"/>
              <a:gd name="connsiteX229" fmla="*/ 4937231 w 5580355"/>
              <a:gd name="connsiteY229" fmla="*/ 4974802 h 6456363"/>
              <a:gd name="connsiteX230" fmla="*/ 4871720 w 5580355"/>
              <a:gd name="connsiteY230" fmla="*/ 5038831 h 6456363"/>
              <a:gd name="connsiteX231" fmla="*/ 4936172 w 5580355"/>
              <a:gd name="connsiteY231" fmla="*/ 5127731 h 6456363"/>
              <a:gd name="connsiteX232" fmla="*/ 4936278 w 5580355"/>
              <a:gd name="connsiteY232" fmla="*/ 5127837 h 6456363"/>
              <a:gd name="connsiteX233" fmla="*/ 5021898 w 5580355"/>
              <a:gd name="connsiteY233" fmla="*/ 5038302 h 6456363"/>
              <a:gd name="connsiteX234" fmla="*/ 4937231 w 5580355"/>
              <a:gd name="connsiteY234" fmla="*/ 4974802 h 6456363"/>
              <a:gd name="connsiteX235" fmla="*/ 956098 w 5580355"/>
              <a:gd name="connsiteY235" fmla="*/ 4747154 h 6456363"/>
              <a:gd name="connsiteX236" fmla="*/ 1039389 w 5580355"/>
              <a:gd name="connsiteY236" fmla="*/ 4782291 h 6456363"/>
              <a:gd name="connsiteX237" fmla="*/ 1073986 w 5580355"/>
              <a:gd name="connsiteY237" fmla="*/ 4867381 h 6456363"/>
              <a:gd name="connsiteX238" fmla="*/ 953759 w 5580355"/>
              <a:gd name="connsiteY238" fmla="*/ 4985269 h 6456363"/>
              <a:gd name="connsiteX239" fmla="*/ 835871 w 5580355"/>
              <a:gd name="connsiteY239" fmla="*/ 4865042 h 6456363"/>
              <a:gd name="connsiteX240" fmla="*/ 956098 w 5580355"/>
              <a:gd name="connsiteY240" fmla="*/ 4747154 h 6456363"/>
              <a:gd name="connsiteX241" fmla="*/ 1273598 w 5580355"/>
              <a:gd name="connsiteY241" fmla="*/ 4720167 h 6456363"/>
              <a:gd name="connsiteX242" fmla="*/ 1274127 w 5580355"/>
              <a:gd name="connsiteY242" fmla="*/ 4720696 h 6456363"/>
              <a:gd name="connsiteX243" fmla="*/ 1328007 w 5580355"/>
              <a:gd name="connsiteY243" fmla="*/ 4731481 h 6456363"/>
              <a:gd name="connsiteX244" fmla="*/ 1407488 w 5580355"/>
              <a:gd name="connsiteY244" fmla="*/ 4920827 h 6456363"/>
              <a:gd name="connsiteX245" fmla="*/ 1218141 w 5580355"/>
              <a:gd name="connsiteY245" fmla="*/ 5000308 h 6456363"/>
              <a:gd name="connsiteX246" fmla="*/ 1170834 w 5580355"/>
              <a:gd name="connsiteY246" fmla="*/ 4968558 h 6456363"/>
              <a:gd name="connsiteX247" fmla="*/ 1139084 w 5580355"/>
              <a:gd name="connsiteY247" fmla="*/ 4921462 h 6456363"/>
              <a:gd name="connsiteX248" fmla="*/ 1127971 w 5580355"/>
              <a:gd name="connsiteY248" fmla="*/ 4866005 h 6456363"/>
              <a:gd name="connsiteX249" fmla="*/ 1273598 w 5580355"/>
              <a:gd name="connsiteY249" fmla="*/ 4720167 h 6456363"/>
              <a:gd name="connsiteX250" fmla="*/ 4293446 w 5580355"/>
              <a:gd name="connsiteY250" fmla="*/ 4710430 h 6456363"/>
              <a:gd name="connsiteX251" fmla="*/ 4291012 w 5580355"/>
              <a:gd name="connsiteY251" fmla="*/ 4712653 h 6456363"/>
              <a:gd name="connsiteX252" fmla="*/ 4296728 w 5580355"/>
              <a:gd name="connsiteY252" fmla="*/ 4718685 h 6456363"/>
              <a:gd name="connsiteX253" fmla="*/ 4299268 w 5580355"/>
              <a:gd name="connsiteY253" fmla="*/ 4716039 h 6456363"/>
              <a:gd name="connsiteX254" fmla="*/ 4299268 w 5580355"/>
              <a:gd name="connsiteY254" fmla="*/ 4715510 h 6456363"/>
              <a:gd name="connsiteX255" fmla="*/ 4293446 w 5580355"/>
              <a:gd name="connsiteY255" fmla="*/ 4710430 h 6456363"/>
              <a:gd name="connsiteX256" fmla="*/ 2380403 w 5580355"/>
              <a:gd name="connsiteY256" fmla="*/ 4706408 h 6456363"/>
              <a:gd name="connsiteX257" fmla="*/ 2380554 w 5580355"/>
              <a:gd name="connsiteY257" fmla="*/ 4706557 h 6456363"/>
              <a:gd name="connsiteX258" fmla="*/ 2370137 w 5580355"/>
              <a:gd name="connsiteY258" fmla="*/ 4715933 h 6456363"/>
              <a:gd name="connsiteX259" fmla="*/ 2378498 w 5580355"/>
              <a:gd name="connsiteY259" fmla="*/ 4724612 h 6456363"/>
              <a:gd name="connsiteX260" fmla="*/ 2388129 w 5580355"/>
              <a:gd name="connsiteY260" fmla="*/ 4714028 h 6456363"/>
              <a:gd name="connsiteX261" fmla="*/ 2380554 w 5580355"/>
              <a:gd name="connsiteY261" fmla="*/ 4706557 h 6456363"/>
              <a:gd name="connsiteX262" fmla="*/ 2380720 w 5580355"/>
              <a:gd name="connsiteY262" fmla="*/ 4706408 h 6456363"/>
              <a:gd name="connsiteX263" fmla="*/ 4614545 w 5580355"/>
              <a:gd name="connsiteY263" fmla="*/ 4702175 h 6456363"/>
              <a:gd name="connsiteX264" fmla="*/ 4601316 w 5580355"/>
              <a:gd name="connsiteY264" fmla="*/ 4715298 h 6456363"/>
              <a:gd name="connsiteX265" fmla="*/ 4616132 w 5580355"/>
              <a:gd name="connsiteY265" fmla="*/ 4732020 h 6456363"/>
              <a:gd name="connsiteX266" fmla="*/ 4630737 w 5580355"/>
              <a:gd name="connsiteY266" fmla="*/ 4717098 h 6456363"/>
              <a:gd name="connsiteX267" fmla="*/ 4614545 w 5580355"/>
              <a:gd name="connsiteY267" fmla="*/ 4702175 h 6456363"/>
              <a:gd name="connsiteX268" fmla="*/ 2058881 w 5580355"/>
              <a:gd name="connsiteY268" fmla="*/ 4692438 h 6456363"/>
              <a:gd name="connsiteX269" fmla="*/ 2059199 w 5580355"/>
              <a:gd name="connsiteY269" fmla="*/ 4692968 h 6456363"/>
              <a:gd name="connsiteX270" fmla="*/ 2030729 w 5580355"/>
              <a:gd name="connsiteY270" fmla="*/ 4717415 h 6456363"/>
              <a:gd name="connsiteX271" fmla="*/ 2057612 w 5580355"/>
              <a:gd name="connsiteY271" fmla="*/ 4744720 h 6456363"/>
              <a:gd name="connsiteX272" fmla="*/ 2082059 w 5580355"/>
              <a:gd name="connsiteY272" fmla="*/ 4715404 h 6456363"/>
              <a:gd name="connsiteX273" fmla="*/ 2058881 w 5580355"/>
              <a:gd name="connsiteY273" fmla="*/ 4692438 h 6456363"/>
              <a:gd name="connsiteX274" fmla="*/ 4935432 w 5580355"/>
              <a:gd name="connsiteY274" fmla="*/ 4684395 h 6456363"/>
              <a:gd name="connsiteX275" fmla="*/ 4936000 w 5580355"/>
              <a:gd name="connsiteY275" fmla="*/ 4684878 h 6456363"/>
              <a:gd name="connsiteX276" fmla="*/ 4903787 w 5580355"/>
              <a:gd name="connsiteY276" fmla="*/ 4716357 h 6456363"/>
              <a:gd name="connsiteX277" fmla="*/ 4937019 w 5580355"/>
              <a:gd name="connsiteY277" fmla="*/ 4755833 h 6456363"/>
              <a:gd name="connsiteX278" fmla="*/ 4974907 w 5580355"/>
              <a:gd name="connsiteY278" fmla="*/ 4717944 h 6456363"/>
              <a:gd name="connsiteX279" fmla="*/ 4936000 w 5580355"/>
              <a:gd name="connsiteY279" fmla="*/ 4684878 h 6456363"/>
              <a:gd name="connsiteX280" fmla="*/ 4936278 w 5580355"/>
              <a:gd name="connsiteY280" fmla="*/ 4684607 h 6456363"/>
              <a:gd name="connsiteX281" fmla="*/ 1737995 w 5580355"/>
              <a:gd name="connsiteY281" fmla="*/ 4668203 h 6456363"/>
              <a:gd name="connsiteX282" fmla="*/ 1674495 w 5580355"/>
              <a:gd name="connsiteY282" fmla="*/ 4718368 h 6456363"/>
              <a:gd name="connsiteX283" fmla="*/ 1737995 w 5580355"/>
              <a:gd name="connsiteY283" fmla="*/ 4779433 h 6456363"/>
              <a:gd name="connsiteX284" fmla="*/ 1786890 w 5580355"/>
              <a:gd name="connsiteY284" fmla="*/ 4718368 h 6456363"/>
              <a:gd name="connsiteX285" fmla="*/ 1737995 w 5580355"/>
              <a:gd name="connsiteY285" fmla="*/ 4668203 h 6456363"/>
              <a:gd name="connsiteX286" fmla="*/ 5258223 w 5580355"/>
              <a:gd name="connsiteY286" fmla="*/ 4652116 h 6456363"/>
              <a:gd name="connsiteX287" fmla="*/ 5193877 w 5580355"/>
              <a:gd name="connsiteY287" fmla="*/ 4718897 h 6456363"/>
              <a:gd name="connsiteX288" fmla="*/ 5257377 w 5580355"/>
              <a:gd name="connsiteY288" fmla="*/ 4802188 h 6456363"/>
              <a:gd name="connsiteX289" fmla="*/ 5257377 w 5580355"/>
              <a:gd name="connsiteY289" fmla="*/ 4801764 h 6456363"/>
              <a:gd name="connsiteX290" fmla="*/ 5347018 w 5580355"/>
              <a:gd name="connsiteY290" fmla="*/ 4717098 h 6456363"/>
              <a:gd name="connsiteX291" fmla="*/ 5258223 w 5580355"/>
              <a:gd name="connsiteY291" fmla="*/ 4652116 h 6456363"/>
              <a:gd name="connsiteX292" fmla="*/ 638069 w 5580355"/>
              <a:gd name="connsiteY292" fmla="*/ 4442460 h 6456363"/>
              <a:gd name="connsiteX293" fmla="*/ 738082 w 5580355"/>
              <a:gd name="connsiteY293" fmla="*/ 4515062 h 6456363"/>
              <a:gd name="connsiteX294" fmla="*/ 742844 w 5580355"/>
              <a:gd name="connsiteY294" fmla="*/ 4558454 h 6456363"/>
              <a:gd name="connsiteX295" fmla="*/ 729720 w 5580355"/>
              <a:gd name="connsiteY295" fmla="*/ 4600152 h 6456363"/>
              <a:gd name="connsiteX296" fmla="*/ 700828 w 5580355"/>
              <a:gd name="connsiteY296" fmla="*/ 4632960 h 6456363"/>
              <a:gd name="connsiteX297" fmla="*/ 661141 w 5580355"/>
              <a:gd name="connsiteY297" fmla="*/ 4651163 h 6456363"/>
              <a:gd name="connsiteX298" fmla="*/ 634598 w 5580355"/>
              <a:gd name="connsiteY298" fmla="*/ 4654095 h 6456363"/>
              <a:gd name="connsiteX299" fmla="*/ 530510 w 5580355"/>
              <a:gd name="connsiteY299" fmla="*/ 4546537 h 6456363"/>
              <a:gd name="connsiteX300" fmla="*/ 638069 w 5580355"/>
              <a:gd name="connsiteY300" fmla="*/ 4442460 h 6456363"/>
              <a:gd name="connsiteX301" fmla="*/ 955569 w 5580355"/>
              <a:gd name="connsiteY301" fmla="*/ 4415049 h 6456363"/>
              <a:gd name="connsiteX302" fmla="*/ 1049231 w 5580355"/>
              <a:gd name="connsiteY302" fmla="*/ 4453890 h 6456363"/>
              <a:gd name="connsiteX303" fmla="*/ 1088315 w 5580355"/>
              <a:gd name="connsiteY303" fmla="*/ 4548368 h 6456363"/>
              <a:gd name="connsiteX304" fmla="*/ 955008 w 5580355"/>
              <a:gd name="connsiteY304" fmla="*/ 4681114 h 6456363"/>
              <a:gd name="connsiteX305" fmla="*/ 822251 w 5580355"/>
              <a:gd name="connsiteY305" fmla="*/ 4547796 h 6456363"/>
              <a:gd name="connsiteX306" fmla="*/ 955569 w 5580355"/>
              <a:gd name="connsiteY306" fmla="*/ 4415049 h 6456363"/>
              <a:gd name="connsiteX307" fmla="*/ 2060363 w 5580355"/>
              <a:gd name="connsiteY307" fmla="*/ 4387215 h 6456363"/>
              <a:gd name="connsiteX308" fmla="*/ 2050838 w 5580355"/>
              <a:gd name="connsiteY308" fmla="*/ 4395788 h 6456363"/>
              <a:gd name="connsiteX309" fmla="*/ 2059093 w 5580355"/>
              <a:gd name="connsiteY309" fmla="*/ 4403937 h 6456363"/>
              <a:gd name="connsiteX310" fmla="*/ 2067771 w 5580355"/>
              <a:gd name="connsiteY310" fmla="*/ 4394624 h 6456363"/>
              <a:gd name="connsiteX311" fmla="*/ 4935432 w 5580355"/>
              <a:gd name="connsiteY311" fmla="*/ 4380230 h 6456363"/>
              <a:gd name="connsiteX312" fmla="*/ 4935326 w 5580355"/>
              <a:gd name="connsiteY312" fmla="*/ 4381077 h 6456363"/>
              <a:gd name="connsiteX313" fmla="*/ 4921356 w 5580355"/>
              <a:gd name="connsiteY313" fmla="*/ 4395576 h 6456363"/>
              <a:gd name="connsiteX314" fmla="*/ 4936172 w 5580355"/>
              <a:gd name="connsiteY314" fmla="*/ 4412086 h 6456363"/>
              <a:gd name="connsiteX315" fmla="*/ 4952471 w 5580355"/>
              <a:gd name="connsiteY315" fmla="*/ 4396423 h 6456363"/>
              <a:gd name="connsiteX316" fmla="*/ 4935432 w 5580355"/>
              <a:gd name="connsiteY316" fmla="*/ 4380230 h 6456363"/>
              <a:gd name="connsiteX317" fmla="*/ 1740641 w 5580355"/>
              <a:gd name="connsiteY317" fmla="*/ 4370282 h 6456363"/>
              <a:gd name="connsiteX318" fmla="*/ 1706563 w 5580355"/>
              <a:gd name="connsiteY318" fmla="*/ 4399598 h 6456363"/>
              <a:gd name="connsiteX319" fmla="*/ 1737677 w 5580355"/>
              <a:gd name="connsiteY319" fmla="*/ 4429337 h 6456363"/>
              <a:gd name="connsiteX320" fmla="*/ 1766464 w 5580355"/>
              <a:gd name="connsiteY320" fmla="*/ 4396317 h 6456363"/>
              <a:gd name="connsiteX321" fmla="*/ 1740641 w 5580355"/>
              <a:gd name="connsiteY321" fmla="*/ 4370282 h 6456363"/>
              <a:gd name="connsiteX322" fmla="*/ 5255577 w 5580355"/>
              <a:gd name="connsiteY322" fmla="*/ 4357688 h 6456363"/>
              <a:gd name="connsiteX323" fmla="*/ 5255577 w 5580355"/>
              <a:gd name="connsiteY323" fmla="*/ 4357899 h 6456363"/>
              <a:gd name="connsiteX324" fmla="*/ 5217690 w 5580355"/>
              <a:gd name="connsiteY324" fmla="*/ 4397269 h 6456363"/>
              <a:gd name="connsiteX325" fmla="*/ 5258329 w 5580355"/>
              <a:gd name="connsiteY325" fmla="*/ 4445212 h 6456363"/>
              <a:gd name="connsiteX326" fmla="*/ 5306166 w 5580355"/>
              <a:gd name="connsiteY326" fmla="*/ 4400021 h 6456363"/>
              <a:gd name="connsiteX327" fmla="*/ 5255577 w 5580355"/>
              <a:gd name="connsiteY327" fmla="*/ 4357688 h 6456363"/>
              <a:gd name="connsiteX328" fmla="*/ 1417426 w 5580355"/>
              <a:gd name="connsiteY328" fmla="*/ 4336733 h 6456363"/>
              <a:gd name="connsiteX329" fmla="*/ 1334770 w 5580355"/>
              <a:gd name="connsiteY329" fmla="*/ 4397798 h 6456363"/>
              <a:gd name="connsiteX330" fmla="*/ 1417743 w 5580355"/>
              <a:gd name="connsiteY330" fmla="*/ 4473470 h 6456363"/>
              <a:gd name="connsiteX331" fmla="*/ 1417955 w 5580355"/>
              <a:gd name="connsiteY331" fmla="*/ 4473364 h 6456363"/>
              <a:gd name="connsiteX332" fmla="*/ 1476375 w 5580355"/>
              <a:gd name="connsiteY332" fmla="*/ 4398751 h 6456363"/>
              <a:gd name="connsiteX333" fmla="*/ 1417426 w 5580355"/>
              <a:gd name="connsiteY333" fmla="*/ 4336733 h 6456363"/>
              <a:gd name="connsiteX334" fmla="*/ 637857 w 5580355"/>
              <a:gd name="connsiteY334" fmla="*/ 4111519 h 6456363"/>
              <a:gd name="connsiteX335" fmla="*/ 720725 w 5580355"/>
              <a:gd name="connsiteY335" fmla="*/ 4146868 h 6456363"/>
              <a:gd name="connsiteX336" fmla="*/ 754856 w 5580355"/>
              <a:gd name="connsiteY336" fmla="*/ 4231778 h 6456363"/>
              <a:gd name="connsiteX337" fmla="*/ 634598 w 5580355"/>
              <a:gd name="connsiteY337" fmla="*/ 4348777 h 6456363"/>
              <a:gd name="connsiteX338" fmla="*/ 517599 w 5580355"/>
              <a:gd name="connsiteY338" fmla="*/ 4228518 h 6456363"/>
              <a:gd name="connsiteX339" fmla="*/ 637857 w 5580355"/>
              <a:gd name="connsiteY339" fmla="*/ 4111519 h 6456363"/>
              <a:gd name="connsiteX340" fmla="*/ 4932362 w 5580355"/>
              <a:gd name="connsiteY340" fmla="*/ 4071091 h 6456363"/>
              <a:gd name="connsiteX341" fmla="*/ 4929928 w 5580355"/>
              <a:gd name="connsiteY341" fmla="*/ 4073843 h 6456363"/>
              <a:gd name="connsiteX342" fmla="*/ 4935432 w 5580355"/>
              <a:gd name="connsiteY342" fmla="*/ 4079663 h 6456363"/>
              <a:gd name="connsiteX343" fmla="*/ 4938395 w 5580355"/>
              <a:gd name="connsiteY343" fmla="*/ 4076806 h 6456363"/>
              <a:gd name="connsiteX344" fmla="*/ 1741699 w 5580355"/>
              <a:gd name="connsiteY344" fmla="*/ 4063471 h 6456363"/>
              <a:gd name="connsiteX345" fmla="*/ 1725824 w 5580355"/>
              <a:gd name="connsiteY345" fmla="*/ 4077970 h 6456363"/>
              <a:gd name="connsiteX346" fmla="*/ 1740112 w 5580355"/>
              <a:gd name="connsiteY346" fmla="*/ 4091728 h 6456363"/>
              <a:gd name="connsiteX347" fmla="*/ 1754188 w 5580355"/>
              <a:gd name="connsiteY347" fmla="*/ 4076488 h 6456363"/>
              <a:gd name="connsiteX348" fmla="*/ 1742016 w 5580355"/>
              <a:gd name="connsiteY348" fmla="*/ 4063471 h 6456363"/>
              <a:gd name="connsiteX349" fmla="*/ 5254096 w 5580355"/>
              <a:gd name="connsiteY349" fmla="*/ 4054157 h 6456363"/>
              <a:gd name="connsiteX350" fmla="*/ 5232189 w 5580355"/>
              <a:gd name="connsiteY350" fmla="*/ 4077335 h 6456363"/>
              <a:gd name="connsiteX351" fmla="*/ 5255577 w 5580355"/>
              <a:gd name="connsiteY351" fmla="*/ 4104005 h 6456363"/>
              <a:gd name="connsiteX352" fmla="*/ 5281295 w 5580355"/>
              <a:gd name="connsiteY352" fmla="*/ 4078711 h 6456363"/>
              <a:gd name="connsiteX353" fmla="*/ 5254096 w 5580355"/>
              <a:gd name="connsiteY353" fmla="*/ 4054157 h 6456363"/>
              <a:gd name="connsiteX354" fmla="*/ 1419648 w 5580355"/>
              <a:gd name="connsiteY354" fmla="*/ 4036589 h 6456363"/>
              <a:gd name="connsiteX355" fmla="*/ 1419754 w 5580355"/>
              <a:gd name="connsiteY355" fmla="*/ 4036907 h 6456363"/>
              <a:gd name="connsiteX356" fmla="*/ 1367896 w 5580355"/>
              <a:gd name="connsiteY356" fmla="*/ 4079240 h 6456363"/>
              <a:gd name="connsiteX357" fmla="*/ 1417849 w 5580355"/>
              <a:gd name="connsiteY357" fmla="*/ 4124431 h 6456363"/>
              <a:gd name="connsiteX358" fmla="*/ 1457536 w 5580355"/>
              <a:gd name="connsiteY358" fmla="*/ 4077123 h 6456363"/>
              <a:gd name="connsiteX359" fmla="*/ 1419648 w 5580355"/>
              <a:gd name="connsiteY359" fmla="*/ 4036589 h 6456363"/>
              <a:gd name="connsiteX360" fmla="*/ 637857 w 5580355"/>
              <a:gd name="connsiteY360" fmla="*/ 3783436 h 6456363"/>
              <a:gd name="connsiteX361" fmla="*/ 639984 w 5580355"/>
              <a:gd name="connsiteY361" fmla="*/ 3783436 h 6456363"/>
              <a:gd name="connsiteX362" fmla="*/ 766339 w 5580355"/>
              <a:gd name="connsiteY362" fmla="*/ 3912129 h 6456363"/>
              <a:gd name="connsiteX363" fmla="*/ 684138 w 5580355"/>
              <a:gd name="connsiteY363" fmla="*/ 4036124 h 6456363"/>
              <a:gd name="connsiteX364" fmla="*/ 516784 w 5580355"/>
              <a:gd name="connsiteY364" fmla="*/ 3962718 h 6456363"/>
              <a:gd name="connsiteX365" fmla="*/ 588221 w 5580355"/>
              <a:gd name="connsiteY365" fmla="*/ 3792855 h 6456363"/>
              <a:gd name="connsiteX366" fmla="*/ 637857 w 5580355"/>
              <a:gd name="connsiteY366" fmla="*/ 3783436 h 6456363"/>
              <a:gd name="connsiteX367" fmla="*/ 1743075 w 5580355"/>
              <a:gd name="connsiteY367" fmla="*/ 3750945 h 6456363"/>
              <a:gd name="connsiteX368" fmla="*/ 1743124 w 5580355"/>
              <a:gd name="connsiteY368" fmla="*/ 3750997 h 6456363"/>
              <a:gd name="connsiteX369" fmla="*/ 1736513 w 5580355"/>
              <a:gd name="connsiteY369" fmla="*/ 3757084 h 6456363"/>
              <a:gd name="connsiteX370" fmla="*/ 1742863 w 5580355"/>
              <a:gd name="connsiteY370" fmla="*/ 3763222 h 6456363"/>
              <a:gd name="connsiteX371" fmla="*/ 1748684 w 5580355"/>
              <a:gd name="connsiteY371" fmla="*/ 3756872 h 6456363"/>
              <a:gd name="connsiteX372" fmla="*/ 1743124 w 5580355"/>
              <a:gd name="connsiteY372" fmla="*/ 3750997 h 6456363"/>
              <a:gd name="connsiteX373" fmla="*/ 1743180 w 5580355"/>
              <a:gd name="connsiteY373" fmla="*/ 3750945 h 6456363"/>
              <a:gd name="connsiteX374" fmla="*/ 5253461 w 5580355"/>
              <a:gd name="connsiteY374" fmla="*/ 3743219 h 6456363"/>
              <a:gd name="connsiteX375" fmla="*/ 5241184 w 5580355"/>
              <a:gd name="connsiteY375" fmla="*/ 3756766 h 6456363"/>
              <a:gd name="connsiteX376" fmla="*/ 5254413 w 5580355"/>
              <a:gd name="connsiteY376" fmla="*/ 3771159 h 6456363"/>
              <a:gd name="connsiteX377" fmla="*/ 5269336 w 5580355"/>
              <a:gd name="connsiteY377" fmla="*/ 3756978 h 6456363"/>
              <a:gd name="connsiteX378" fmla="*/ 5254096 w 5580355"/>
              <a:gd name="connsiteY378" fmla="*/ 3743219 h 6456363"/>
              <a:gd name="connsiteX379" fmla="*/ 1420283 w 5580355"/>
              <a:gd name="connsiteY379" fmla="*/ 3726815 h 6456363"/>
              <a:gd name="connsiteX380" fmla="*/ 1385252 w 5580355"/>
              <a:gd name="connsiteY380" fmla="*/ 3757401 h 6456363"/>
              <a:gd name="connsiteX381" fmla="*/ 1419437 w 5580355"/>
              <a:gd name="connsiteY381" fmla="*/ 3788410 h 6456363"/>
              <a:gd name="connsiteX382" fmla="*/ 1447694 w 5580355"/>
              <a:gd name="connsiteY382" fmla="*/ 3756660 h 6456363"/>
              <a:gd name="connsiteX383" fmla="*/ 1420177 w 5580355"/>
              <a:gd name="connsiteY383" fmla="*/ 3727133 h 6456363"/>
              <a:gd name="connsiteX384" fmla="*/ 1098761 w 5580355"/>
              <a:gd name="connsiteY384" fmla="*/ 3684799 h 6456363"/>
              <a:gd name="connsiteX385" fmla="*/ 991870 w 5580355"/>
              <a:gd name="connsiteY385" fmla="*/ 3758883 h 6456363"/>
              <a:gd name="connsiteX386" fmla="*/ 1053782 w 5580355"/>
              <a:gd name="connsiteY386" fmla="*/ 3788093 h 6456363"/>
              <a:gd name="connsiteX387" fmla="*/ 1097597 w 5580355"/>
              <a:gd name="connsiteY387" fmla="*/ 3841009 h 6456363"/>
              <a:gd name="connsiteX388" fmla="*/ 1097597 w 5580355"/>
              <a:gd name="connsiteY388" fmla="*/ 3840903 h 6456363"/>
              <a:gd name="connsiteX389" fmla="*/ 1163002 w 5580355"/>
              <a:gd name="connsiteY389" fmla="*/ 3758248 h 6456363"/>
              <a:gd name="connsiteX390" fmla="*/ 1098761 w 5580355"/>
              <a:gd name="connsiteY390" fmla="*/ 3684799 h 6456363"/>
              <a:gd name="connsiteX391" fmla="*/ 319828 w 5580355"/>
              <a:gd name="connsiteY391" fmla="*/ 3495146 h 6456363"/>
              <a:gd name="connsiteX392" fmla="*/ 390842 w 5580355"/>
              <a:gd name="connsiteY392" fmla="*/ 3524462 h 6456363"/>
              <a:gd name="connsiteX393" fmla="*/ 420613 w 5580355"/>
              <a:gd name="connsiteY393" fmla="*/ 3596079 h 6456363"/>
              <a:gd name="connsiteX394" fmla="*/ 319669 w 5580355"/>
              <a:gd name="connsiteY394" fmla="*/ 3696864 h 6456363"/>
              <a:gd name="connsiteX395" fmla="*/ 218895 w 5580355"/>
              <a:gd name="connsiteY395" fmla="*/ 3595931 h 6456363"/>
              <a:gd name="connsiteX396" fmla="*/ 319828 w 5580355"/>
              <a:gd name="connsiteY396" fmla="*/ 3495146 h 6456363"/>
              <a:gd name="connsiteX397" fmla="*/ 637857 w 5580355"/>
              <a:gd name="connsiteY397" fmla="*/ 3462761 h 6456363"/>
              <a:gd name="connsiteX398" fmla="*/ 638281 w 5580355"/>
              <a:gd name="connsiteY398" fmla="*/ 3462761 h 6456363"/>
              <a:gd name="connsiteX399" fmla="*/ 690700 w 5580355"/>
              <a:gd name="connsiteY399" fmla="*/ 3473556 h 6456363"/>
              <a:gd name="connsiteX400" fmla="*/ 761111 w 5580355"/>
              <a:gd name="connsiteY400" fmla="*/ 3649303 h 6456363"/>
              <a:gd name="connsiteX401" fmla="*/ 585364 w 5580355"/>
              <a:gd name="connsiteY401" fmla="*/ 3719724 h 6456363"/>
              <a:gd name="connsiteX402" fmla="*/ 514138 w 5580355"/>
              <a:gd name="connsiteY402" fmla="*/ 3544041 h 6456363"/>
              <a:gd name="connsiteX403" fmla="*/ 543136 w 5580355"/>
              <a:gd name="connsiteY403" fmla="*/ 3500861 h 6456363"/>
              <a:gd name="connsiteX404" fmla="*/ 586634 w 5580355"/>
              <a:gd name="connsiteY404" fmla="*/ 3472286 h 6456363"/>
              <a:gd name="connsiteX405" fmla="*/ 637857 w 5580355"/>
              <a:gd name="connsiteY405" fmla="*/ 3462761 h 6456363"/>
              <a:gd name="connsiteX406" fmla="*/ 1744239 w 5580355"/>
              <a:gd name="connsiteY406" fmla="*/ 3436408 h 6456363"/>
              <a:gd name="connsiteX407" fmla="*/ 1741170 w 5580355"/>
              <a:gd name="connsiteY407" fmla="*/ 3439160 h 6456363"/>
              <a:gd name="connsiteX408" fmla="*/ 1743075 w 5580355"/>
              <a:gd name="connsiteY408" fmla="*/ 3441171 h 6456363"/>
              <a:gd name="connsiteX409" fmla="*/ 1745932 w 5580355"/>
              <a:gd name="connsiteY409" fmla="*/ 3438208 h 6456363"/>
              <a:gd name="connsiteX410" fmla="*/ 5253143 w 5580355"/>
              <a:gd name="connsiteY410" fmla="*/ 3428577 h 6456363"/>
              <a:gd name="connsiteX411" fmla="*/ 5253199 w 5580355"/>
              <a:gd name="connsiteY411" fmla="*/ 3428628 h 6456363"/>
              <a:gd name="connsiteX412" fmla="*/ 5244782 w 5580355"/>
              <a:gd name="connsiteY412" fmla="*/ 3437361 h 6456363"/>
              <a:gd name="connsiteX413" fmla="*/ 5254202 w 5580355"/>
              <a:gd name="connsiteY413" fmla="*/ 3447204 h 6456363"/>
              <a:gd name="connsiteX414" fmla="*/ 5263727 w 5580355"/>
              <a:gd name="connsiteY414" fmla="*/ 3438208 h 6456363"/>
              <a:gd name="connsiteX415" fmla="*/ 5253199 w 5580355"/>
              <a:gd name="connsiteY415" fmla="*/ 3428628 h 6456363"/>
              <a:gd name="connsiteX416" fmla="*/ 5253249 w 5580355"/>
              <a:gd name="connsiteY416" fmla="*/ 3428577 h 6456363"/>
              <a:gd name="connsiteX417" fmla="*/ 1418907 w 5580355"/>
              <a:gd name="connsiteY417" fmla="*/ 3413019 h 6456363"/>
              <a:gd name="connsiteX418" fmla="*/ 1390862 w 5580355"/>
              <a:gd name="connsiteY418" fmla="*/ 3437467 h 6456363"/>
              <a:gd name="connsiteX419" fmla="*/ 1419754 w 5580355"/>
              <a:gd name="connsiteY419" fmla="*/ 3463290 h 6456363"/>
              <a:gd name="connsiteX420" fmla="*/ 1442296 w 5580355"/>
              <a:gd name="connsiteY420" fmla="*/ 3438843 h 6456363"/>
              <a:gd name="connsiteX421" fmla="*/ 1418802 w 5580355"/>
              <a:gd name="connsiteY421" fmla="*/ 3413337 h 6456363"/>
              <a:gd name="connsiteX422" fmla="*/ 1098232 w 5580355"/>
              <a:gd name="connsiteY422" fmla="*/ 3370157 h 6456363"/>
              <a:gd name="connsiteX423" fmla="*/ 1098323 w 5580355"/>
              <a:gd name="connsiteY423" fmla="*/ 3370290 h 6456363"/>
              <a:gd name="connsiteX424" fmla="*/ 1060701 w 5580355"/>
              <a:gd name="connsiteY424" fmla="*/ 3411459 h 6456363"/>
              <a:gd name="connsiteX425" fmla="*/ 1011449 w 5580355"/>
              <a:gd name="connsiteY425" fmla="*/ 3437996 h 6456363"/>
              <a:gd name="connsiteX426" fmla="*/ 1098444 w 5580355"/>
              <a:gd name="connsiteY426" fmla="*/ 3505941 h 6456363"/>
              <a:gd name="connsiteX427" fmla="*/ 1156440 w 5580355"/>
              <a:gd name="connsiteY427" fmla="*/ 3437784 h 6456363"/>
              <a:gd name="connsiteX428" fmla="*/ 1123519 w 5580355"/>
              <a:gd name="connsiteY428" fmla="*/ 3407257 h 6456363"/>
              <a:gd name="connsiteX429" fmla="*/ 1098323 w 5580355"/>
              <a:gd name="connsiteY429" fmla="*/ 3370290 h 6456363"/>
              <a:gd name="connsiteX430" fmla="*/ 1098444 w 5580355"/>
              <a:gd name="connsiteY430" fmla="*/ 3370157 h 6456363"/>
              <a:gd name="connsiteX431" fmla="*/ 320463 w 5580355"/>
              <a:gd name="connsiteY431" fmla="*/ 3175000 h 6456363"/>
              <a:gd name="connsiteX432" fmla="*/ 415713 w 5580355"/>
              <a:gd name="connsiteY432" fmla="*/ 3238500 h 6456363"/>
              <a:gd name="connsiteX433" fmla="*/ 406188 w 5580355"/>
              <a:gd name="connsiteY433" fmla="*/ 3336396 h 6456363"/>
              <a:gd name="connsiteX434" fmla="*/ 368829 w 5580355"/>
              <a:gd name="connsiteY434" fmla="*/ 3370474 h 6456363"/>
              <a:gd name="connsiteX435" fmla="*/ 356118 w 5580355"/>
              <a:gd name="connsiteY435" fmla="*/ 3376475 h 6456363"/>
              <a:gd name="connsiteX436" fmla="*/ 221572 w 5580355"/>
              <a:gd name="connsiteY436" fmla="*/ 3317695 h 6456363"/>
              <a:gd name="connsiteX437" fmla="*/ 280352 w 5580355"/>
              <a:gd name="connsiteY437" fmla="*/ 3183149 h 6456363"/>
              <a:gd name="connsiteX438" fmla="*/ 319828 w 5580355"/>
              <a:gd name="connsiteY438" fmla="*/ 3175529 h 6456363"/>
              <a:gd name="connsiteX439" fmla="*/ 637328 w 5580355"/>
              <a:gd name="connsiteY439" fmla="*/ 3141557 h 6456363"/>
              <a:gd name="connsiteX440" fmla="*/ 688753 w 5580355"/>
              <a:gd name="connsiteY440" fmla="*/ 3151706 h 6456363"/>
              <a:gd name="connsiteX441" fmla="*/ 764328 w 5580355"/>
              <a:gd name="connsiteY441" fmla="*/ 3330998 h 6456363"/>
              <a:gd name="connsiteX442" fmla="*/ 735012 w 5580355"/>
              <a:gd name="connsiteY442" fmla="*/ 3376719 h 6456363"/>
              <a:gd name="connsiteX443" fmla="*/ 690245 w 5580355"/>
              <a:gd name="connsiteY443" fmla="*/ 3407304 h 6456363"/>
              <a:gd name="connsiteX444" fmla="*/ 584411 w 5580355"/>
              <a:gd name="connsiteY444" fmla="*/ 3407304 h 6456363"/>
              <a:gd name="connsiteX445" fmla="*/ 539644 w 5580355"/>
              <a:gd name="connsiteY445" fmla="*/ 3376719 h 6456363"/>
              <a:gd name="connsiteX446" fmla="*/ 510328 w 5580355"/>
              <a:gd name="connsiteY446" fmla="*/ 3330998 h 6456363"/>
              <a:gd name="connsiteX447" fmla="*/ 501300 w 5580355"/>
              <a:gd name="connsiteY447" fmla="*/ 3284442 h 6456363"/>
              <a:gd name="connsiteX448" fmla="*/ 637857 w 5580355"/>
              <a:gd name="connsiteY448" fmla="*/ 3142086 h 6456363"/>
              <a:gd name="connsiteX449" fmla="*/ 1744979 w 5580355"/>
              <a:gd name="connsiteY449" fmla="*/ 3118062 h 6456363"/>
              <a:gd name="connsiteX450" fmla="*/ 1743286 w 5580355"/>
              <a:gd name="connsiteY450" fmla="*/ 3119755 h 6456363"/>
              <a:gd name="connsiteX451" fmla="*/ 1744450 w 5580355"/>
              <a:gd name="connsiteY451" fmla="*/ 3120708 h 6456363"/>
              <a:gd name="connsiteX452" fmla="*/ 1745932 w 5580355"/>
              <a:gd name="connsiteY452" fmla="*/ 3119120 h 6456363"/>
              <a:gd name="connsiteX453" fmla="*/ 5253249 w 5580355"/>
              <a:gd name="connsiteY453" fmla="*/ 3109595 h 6456363"/>
              <a:gd name="connsiteX454" fmla="*/ 5244994 w 5580355"/>
              <a:gd name="connsiteY454" fmla="*/ 3118167 h 6456363"/>
              <a:gd name="connsiteX455" fmla="*/ 5245840 w 5580355"/>
              <a:gd name="connsiteY455" fmla="*/ 3118591 h 6456363"/>
              <a:gd name="connsiteX456" fmla="*/ 5253037 w 5580355"/>
              <a:gd name="connsiteY456" fmla="*/ 3126528 h 6456363"/>
              <a:gd name="connsiteX457" fmla="*/ 5262245 w 5580355"/>
              <a:gd name="connsiteY457" fmla="*/ 3118062 h 6456363"/>
              <a:gd name="connsiteX458" fmla="*/ 5253249 w 5580355"/>
              <a:gd name="connsiteY458" fmla="*/ 3109595 h 6456363"/>
              <a:gd name="connsiteX459" fmla="*/ 1419013 w 5580355"/>
              <a:gd name="connsiteY459" fmla="*/ 3095943 h 6456363"/>
              <a:gd name="connsiteX460" fmla="*/ 1392555 w 5580355"/>
              <a:gd name="connsiteY460" fmla="*/ 3119755 h 6456363"/>
              <a:gd name="connsiteX461" fmla="*/ 1393084 w 5580355"/>
              <a:gd name="connsiteY461" fmla="*/ 3119755 h 6456363"/>
              <a:gd name="connsiteX462" fmla="*/ 1419013 w 5580355"/>
              <a:gd name="connsiteY462" fmla="*/ 3142827 h 6456363"/>
              <a:gd name="connsiteX463" fmla="*/ 1440180 w 5580355"/>
              <a:gd name="connsiteY463" fmla="*/ 3119226 h 6456363"/>
              <a:gd name="connsiteX464" fmla="*/ 1419013 w 5580355"/>
              <a:gd name="connsiteY464" fmla="*/ 3095943 h 6456363"/>
              <a:gd name="connsiteX465" fmla="*/ 1098232 w 5580355"/>
              <a:gd name="connsiteY465" fmla="*/ 3051493 h 6456363"/>
              <a:gd name="connsiteX466" fmla="*/ 1013565 w 5580355"/>
              <a:gd name="connsiteY466" fmla="*/ 3118485 h 6456363"/>
              <a:gd name="connsiteX467" fmla="*/ 1013565 w 5580355"/>
              <a:gd name="connsiteY467" fmla="*/ 3118591 h 6456363"/>
              <a:gd name="connsiteX468" fmla="*/ 1098867 w 5580355"/>
              <a:gd name="connsiteY468" fmla="*/ 3186219 h 6456363"/>
              <a:gd name="connsiteX469" fmla="*/ 1155911 w 5580355"/>
              <a:gd name="connsiteY469" fmla="*/ 3119967 h 6456363"/>
              <a:gd name="connsiteX470" fmla="*/ 1098232 w 5580355"/>
              <a:gd name="connsiteY470" fmla="*/ 3051493 h 6456363"/>
              <a:gd name="connsiteX471" fmla="*/ 314430 w 5580355"/>
              <a:gd name="connsiteY471" fmla="*/ 2859723 h 6456363"/>
              <a:gd name="connsiteX472" fmla="*/ 375391 w 5580355"/>
              <a:gd name="connsiteY472" fmla="*/ 2876339 h 6456363"/>
              <a:gd name="connsiteX473" fmla="*/ 420242 w 5580355"/>
              <a:gd name="connsiteY473" fmla="*/ 2959820 h 6456363"/>
              <a:gd name="connsiteX474" fmla="*/ 319828 w 5580355"/>
              <a:gd name="connsiteY474" fmla="*/ 3060912 h 6456363"/>
              <a:gd name="connsiteX475" fmla="*/ 319934 w 5580355"/>
              <a:gd name="connsiteY475" fmla="*/ 3060383 h 6456363"/>
              <a:gd name="connsiteX476" fmla="*/ 281410 w 5580355"/>
              <a:gd name="connsiteY476" fmla="*/ 3052868 h 6456363"/>
              <a:gd name="connsiteX477" fmla="*/ 248708 w 5580355"/>
              <a:gd name="connsiteY477" fmla="*/ 3031702 h 6456363"/>
              <a:gd name="connsiteX478" fmla="*/ 226801 w 5580355"/>
              <a:gd name="connsiteY478" fmla="*/ 2999105 h 6456363"/>
              <a:gd name="connsiteX479" fmla="*/ 219127 w 5580355"/>
              <a:gd name="connsiteY479" fmla="*/ 2965439 h 6456363"/>
              <a:gd name="connsiteX480" fmla="*/ 314430 w 5580355"/>
              <a:gd name="connsiteY480" fmla="*/ 2859723 h 6456363"/>
              <a:gd name="connsiteX481" fmla="*/ 639508 w 5580355"/>
              <a:gd name="connsiteY481" fmla="*/ 2827020 h 6456363"/>
              <a:gd name="connsiteX482" fmla="*/ 772456 w 5580355"/>
              <a:gd name="connsiteY482" fmla="*/ 2961619 h 6456363"/>
              <a:gd name="connsiteX483" fmla="*/ 637857 w 5580355"/>
              <a:gd name="connsiteY483" fmla="*/ 3094567 h 6456363"/>
              <a:gd name="connsiteX484" fmla="*/ 586528 w 5580355"/>
              <a:gd name="connsiteY484" fmla="*/ 3083983 h 6456363"/>
              <a:gd name="connsiteX485" fmla="*/ 504909 w 5580355"/>
              <a:gd name="connsiteY485" fmla="*/ 2959968 h 6456363"/>
              <a:gd name="connsiteX486" fmla="*/ 639508 w 5580355"/>
              <a:gd name="connsiteY486" fmla="*/ 2827020 h 6456363"/>
              <a:gd name="connsiteX487" fmla="*/ 1743286 w 5580355"/>
              <a:gd name="connsiteY487" fmla="*/ 2796858 h 6456363"/>
              <a:gd name="connsiteX488" fmla="*/ 1740323 w 5580355"/>
              <a:gd name="connsiteY488" fmla="*/ 2799821 h 6456363"/>
              <a:gd name="connsiteX489" fmla="*/ 1745085 w 5580355"/>
              <a:gd name="connsiteY489" fmla="*/ 2804372 h 6456363"/>
              <a:gd name="connsiteX490" fmla="*/ 1747837 w 5580355"/>
              <a:gd name="connsiteY490" fmla="*/ 2801514 h 6456363"/>
              <a:gd name="connsiteX491" fmla="*/ 5254625 w 5580355"/>
              <a:gd name="connsiteY491" fmla="*/ 2787650 h 6456363"/>
              <a:gd name="connsiteX492" fmla="*/ 5242348 w 5580355"/>
              <a:gd name="connsiteY492" fmla="*/ 2799821 h 6456363"/>
              <a:gd name="connsiteX493" fmla="*/ 5252932 w 5580355"/>
              <a:gd name="connsiteY493" fmla="*/ 2811251 h 6456363"/>
              <a:gd name="connsiteX494" fmla="*/ 5254096 w 5580355"/>
              <a:gd name="connsiteY494" fmla="*/ 2811674 h 6456363"/>
              <a:gd name="connsiteX495" fmla="*/ 5266901 w 5580355"/>
              <a:gd name="connsiteY495" fmla="*/ 2799821 h 6456363"/>
              <a:gd name="connsiteX496" fmla="*/ 5254625 w 5580355"/>
              <a:gd name="connsiteY496" fmla="*/ 2787650 h 6456363"/>
              <a:gd name="connsiteX497" fmla="*/ 1417955 w 5580355"/>
              <a:gd name="connsiteY497" fmla="*/ 2770293 h 6456363"/>
              <a:gd name="connsiteX498" fmla="*/ 1387475 w 5580355"/>
              <a:gd name="connsiteY498" fmla="*/ 2798022 h 6456363"/>
              <a:gd name="connsiteX499" fmla="*/ 1419053 w 5580355"/>
              <a:gd name="connsiteY499" fmla="*/ 2825285 h 6456363"/>
              <a:gd name="connsiteX500" fmla="*/ 1419013 w 5580355"/>
              <a:gd name="connsiteY500" fmla="*/ 2825327 h 6456363"/>
              <a:gd name="connsiteX501" fmla="*/ 1419225 w 5580355"/>
              <a:gd name="connsiteY501" fmla="*/ 2825433 h 6456363"/>
              <a:gd name="connsiteX502" fmla="*/ 1419053 w 5580355"/>
              <a:gd name="connsiteY502" fmla="*/ 2825285 h 6456363"/>
              <a:gd name="connsiteX503" fmla="*/ 1443566 w 5580355"/>
              <a:gd name="connsiteY503" fmla="*/ 2798974 h 6456363"/>
              <a:gd name="connsiteX504" fmla="*/ 1417955 w 5580355"/>
              <a:gd name="connsiteY504" fmla="*/ 2770293 h 6456363"/>
              <a:gd name="connsiteX505" fmla="*/ 1098126 w 5580355"/>
              <a:gd name="connsiteY505" fmla="*/ 2721822 h 6456363"/>
              <a:gd name="connsiteX506" fmla="*/ 1001077 w 5580355"/>
              <a:gd name="connsiteY506" fmla="*/ 2799715 h 6456363"/>
              <a:gd name="connsiteX507" fmla="*/ 1096856 w 5580355"/>
              <a:gd name="connsiteY507" fmla="*/ 2869988 h 6456363"/>
              <a:gd name="connsiteX508" fmla="*/ 1160356 w 5580355"/>
              <a:gd name="connsiteY508" fmla="*/ 2798128 h 6456363"/>
              <a:gd name="connsiteX509" fmla="*/ 1098232 w 5580355"/>
              <a:gd name="connsiteY509" fmla="*/ 2721822 h 6456363"/>
              <a:gd name="connsiteX510" fmla="*/ 319775 w 5580355"/>
              <a:gd name="connsiteY510" fmla="*/ 2545927 h 6456363"/>
              <a:gd name="connsiteX511" fmla="*/ 357293 w 5580355"/>
              <a:gd name="connsiteY511" fmla="*/ 2553229 h 6456363"/>
              <a:gd name="connsiteX512" fmla="*/ 411162 w 5580355"/>
              <a:gd name="connsiteY512" fmla="*/ 2606146 h 6456363"/>
              <a:gd name="connsiteX513" fmla="*/ 411649 w 5580355"/>
              <a:gd name="connsiteY513" fmla="*/ 2607321 h 6456363"/>
              <a:gd name="connsiteX514" fmla="*/ 357611 w 5580355"/>
              <a:gd name="connsiteY514" fmla="*/ 2734628 h 6456363"/>
              <a:gd name="connsiteX515" fmla="*/ 319828 w 5580355"/>
              <a:gd name="connsiteY515" fmla="*/ 2741613 h 6456363"/>
              <a:gd name="connsiteX516" fmla="*/ 319828 w 5580355"/>
              <a:gd name="connsiteY516" fmla="*/ 2740131 h 6456363"/>
              <a:gd name="connsiteX517" fmla="*/ 285548 w 5580355"/>
              <a:gd name="connsiteY517" fmla="*/ 2733485 h 6456363"/>
              <a:gd name="connsiteX518" fmla="*/ 229341 w 5580355"/>
              <a:gd name="connsiteY518" fmla="*/ 2606146 h 6456363"/>
              <a:gd name="connsiteX519" fmla="*/ 282257 w 5580355"/>
              <a:gd name="connsiteY519" fmla="*/ 2553229 h 6456363"/>
              <a:gd name="connsiteX520" fmla="*/ 319775 w 5580355"/>
              <a:gd name="connsiteY520" fmla="*/ 2545927 h 6456363"/>
              <a:gd name="connsiteX521" fmla="*/ 642154 w 5580355"/>
              <a:gd name="connsiteY521" fmla="*/ 2509236 h 6456363"/>
              <a:gd name="connsiteX522" fmla="*/ 758719 w 5580355"/>
              <a:gd name="connsiteY522" fmla="*/ 2592811 h 6456363"/>
              <a:gd name="connsiteX523" fmla="*/ 767503 w 5580355"/>
              <a:gd name="connsiteY523" fmla="*/ 2643823 h 6456363"/>
              <a:gd name="connsiteX524" fmla="*/ 637857 w 5580355"/>
              <a:gd name="connsiteY524" fmla="*/ 2774844 h 6456363"/>
              <a:gd name="connsiteX525" fmla="*/ 638386 w 5580355"/>
              <a:gd name="connsiteY525" fmla="*/ 2774103 h 6456363"/>
              <a:gd name="connsiteX526" fmla="*/ 547105 w 5580355"/>
              <a:gd name="connsiteY526" fmla="*/ 2736395 h 6456363"/>
              <a:gd name="connsiteX527" fmla="*/ 544724 w 5580355"/>
              <a:gd name="connsiteY527" fmla="*/ 2548573 h 6456363"/>
              <a:gd name="connsiteX528" fmla="*/ 587057 w 5580355"/>
              <a:gd name="connsiteY528" fmla="*/ 2519363 h 6456363"/>
              <a:gd name="connsiteX529" fmla="*/ 591322 w 5580355"/>
              <a:gd name="connsiteY529" fmla="*/ 2517659 h 6456363"/>
              <a:gd name="connsiteX530" fmla="*/ 642154 w 5580355"/>
              <a:gd name="connsiteY530" fmla="*/ 2509236 h 6456363"/>
              <a:gd name="connsiteX531" fmla="*/ 1740747 w 5580355"/>
              <a:gd name="connsiteY531" fmla="*/ 2470574 h 6456363"/>
              <a:gd name="connsiteX532" fmla="*/ 1731645 w 5580355"/>
              <a:gd name="connsiteY532" fmla="*/ 2479464 h 6456363"/>
              <a:gd name="connsiteX533" fmla="*/ 1743075 w 5580355"/>
              <a:gd name="connsiteY533" fmla="*/ 2490047 h 6456363"/>
              <a:gd name="connsiteX534" fmla="*/ 1743392 w 5580355"/>
              <a:gd name="connsiteY534" fmla="*/ 2490047 h 6456363"/>
              <a:gd name="connsiteX535" fmla="*/ 1751330 w 5580355"/>
              <a:gd name="connsiteY535" fmla="*/ 2481792 h 6456363"/>
              <a:gd name="connsiteX536" fmla="*/ 1740747 w 5580355"/>
              <a:gd name="connsiteY536" fmla="*/ 2470574 h 6456363"/>
              <a:gd name="connsiteX537" fmla="*/ 5257165 w 5580355"/>
              <a:gd name="connsiteY537" fmla="*/ 2459778 h 6456363"/>
              <a:gd name="connsiteX538" fmla="*/ 5237586 w 5580355"/>
              <a:gd name="connsiteY538" fmla="*/ 2480945 h 6456363"/>
              <a:gd name="connsiteX539" fmla="*/ 5254096 w 5580355"/>
              <a:gd name="connsiteY539" fmla="*/ 2498407 h 6456363"/>
              <a:gd name="connsiteX540" fmla="*/ 5254837 w 5580355"/>
              <a:gd name="connsiteY540" fmla="*/ 2499148 h 6456363"/>
              <a:gd name="connsiteX541" fmla="*/ 5277590 w 5580355"/>
              <a:gd name="connsiteY541" fmla="*/ 2479146 h 6456363"/>
              <a:gd name="connsiteX542" fmla="*/ 5257165 w 5580355"/>
              <a:gd name="connsiteY542" fmla="*/ 2459778 h 6456363"/>
              <a:gd name="connsiteX543" fmla="*/ 1418484 w 5580355"/>
              <a:gd name="connsiteY543" fmla="*/ 2438824 h 6456363"/>
              <a:gd name="connsiteX544" fmla="*/ 1374246 w 5580355"/>
              <a:gd name="connsiteY544" fmla="*/ 2478934 h 6456363"/>
              <a:gd name="connsiteX545" fmla="*/ 1417531 w 5580355"/>
              <a:gd name="connsiteY545" fmla="*/ 2515553 h 6456363"/>
              <a:gd name="connsiteX546" fmla="*/ 1417531 w 5580355"/>
              <a:gd name="connsiteY546" fmla="*/ 2514812 h 6456363"/>
              <a:gd name="connsiteX547" fmla="*/ 1452033 w 5580355"/>
              <a:gd name="connsiteY547" fmla="*/ 2478193 h 6456363"/>
              <a:gd name="connsiteX548" fmla="*/ 1418484 w 5580355"/>
              <a:gd name="connsiteY548" fmla="*/ 2438824 h 6456363"/>
              <a:gd name="connsiteX549" fmla="*/ 617426 w 5580355"/>
              <a:gd name="connsiteY549" fmla="*/ 2204826 h 6456363"/>
              <a:gd name="connsiteX550" fmla="*/ 724217 w 5580355"/>
              <a:gd name="connsiteY550" fmla="*/ 2240174 h 6456363"/>
              <a:gd name="connsiteX551" fmla="*/ 759418 w 5580355"/>
              <a:gd name="connsiteY551" fmla="*/ 2325857 h 6456363"/>
              <a:gd name="connsiteX552" fmla="*/ 638069 w 5580355"/>
              <a:gd name="connsiteY552" fmla="*/ 2446443 h 6456363"/>
              <a:gd name="connsiteX553" fmla="*/ 637963 w 5580355"/>
              <a:gd name="connsiteY553" fmla="*/ 2446020 h 6456363"/>
              <a:gd name="connsiteX554" fmla="*/ 542713 w 5580355"/>
              <a:gd name="connsiteY554" fmla="*/ 2402311 h 6456363"/>
              <a:gd name="connsiteX555" fmla="*/ 516996 w 5580355"/>
              <a:gd name="connsiteY555" fmla="*/ 2300817 h 6456363"/>
              <a:gd name="connsiteX556" fmla="*/ 539009 w 5580355"/>
              <a:gd name="connsiteY556" fmla="*/ 2251710 h 6456363"/>
              <a:gd name="connsiteX557" fmla="*/ 579967 w 5580355"/>
              <a:gd name="connsiteY557" fmla="*/ 2216997 h 6456363"/>
              <a:gd name="connsiteX558" fmla="*/ 617426 w 5580355"/>
              <a:gd name="connsiteY558" fmla="*/ 2204826 h 6456363"/>
              <a:gd name="connsiteX559" fmla="*/ 2059728 w 5580355"/>
              <a:gd name="connsiteY559" fmla="*/ 2157307 h 6456363"/>
              <a:gd name="connsiteX560" fmla="*/ 2056977 w 5580355"/>
              <a:gd name="connsiteY560" fmla="*/ 2160058 h 6456363"/>
              <a:gd name="connsiteX561" fmla="*/ 2056871 w 5580355"/>
              <a:gd name="connsiteY561" fmla="*/ 2160058 h 6456363"/>
              <a:gd name="connsiteX562" fmla="*/ 2062797 w 5580355"/>
              <a:gd name="connsiteY562" fmla="*/ 2165350 h 6456363"/>
              <a:gd name="connsiteX563" fmla="*/ 2065125 w 5580355"/>
              <a:gd name="connsiteY563" fmla="*/ 2162916 h 6456363"/>
              <a:gd name="connsiteX564" fmla="*/ 4935537 w 5580355"/>
              <a:gd name="connsiteY564" fmla="*/ 2150851 h 6456363"/>
              <a:gd name="connsiteX565" fmla="*/ 4925588 w 5580355"/>
              <a:gd name="connsiteY565" fmla="*/ 2161434 h 6456363"/>
              <a:gd name="connsiteX566" fmla="*/ 4934162 w 5580355"/>
              <a:gd name="connsiteY566" fmla="*/ 2170113 h 6456363"/>
              <a:gd name="connsiteX567" fmla="*/ 4934585 w 5580355"/>
              <a:gd name="connsiteY567" fmla="*/ 2170113 h 6456363"/>
              <a:gd name="connsiteX568" fmla="*/ 4945169 w 5580355"/>
              <a:gd name="connsiteY568" fmla="*/ 2160164 h 6456363"/>
              <a:gd name="connsiteX569" fmla="*/ 1739477 w 5580355"/>
              <a:gd name="connsiteY569" fmla="*/ 2136987 h 6456363"/>
              <a:gd name="connsiteX570" fmla="*/ 1715981 w 5580355"/>
              <a:gd name="connsiteY570" fmla="*/ 2159847 h 6456363"/>
              <a:gd name="connsiteX571" fmla="*/ 1740429 w 5580355"/>
              <a:gd name="connsiteY571" fmla="*/ 2181543 h 6456363"/>
              <a:gd name="connsiteX572" fmla="*/ 1740641 w 5580355"/>
              <a:gd name="connsiteY572" fmla="*/ 2181860 h 6456363"/>
              <a:gd name="connsiteX573" fmla="*/ 1760643 w 5580355"/>
              <a:gd name="connsiteY573" fmla="*/ 2160693 h 6456363"/>
              <a:gd name="connsiteX574" fmla="*/ 1739477 w 5580355"/>
              <a:gd name="connsiteY574" fmla="*/ 2136987 h 6456363"/>
              <a:gd name="connsiteX575" fmla="*/ 5256107 w 5580355"/>
              <a:gd name="connsiteY575" fmla="*/ 2125557 h 6456363"/>
              <a:gd name="connsiteX576" fmla="*/ 5225415 w 5580355"/>
              <a:gd name="connsiteY576" fmla="*/ 2160905 h 6456363"/>
              <a:gd name="connsiteX577" fmla="*/ 5256107 w 5580355"/>
              <a:gd name="connsiteY577" fmla="*/ 2192655 h 6456363"/>
              <a:gd name="connsiteX578" fmla="*/ 5256318 w 5580355"/>
              <a:gd name="connsiteY578" fmla="*/ 2192867 h 6456363"/>
              <a:gd name="connsiteX579" fmla="*/ 5293677 w 5580355"/>
              <a:gd name="connsiteY579" fmla="*/ 2161117 h 6456363"/>
              <a:gd name="connsiteX580" fmla="*/ 5256107 w 5580355"/>
              <a:gd name="connsiteY580" fmla="*/ 2125557 h 6456363"/>
              <a:gd name="connsiteX581" fmla="*/ 638193 w 5580355"/>
              <a:gd name="connsiteY581" fmla="*/ 2117178 h 6456363"/>
              <a:gd name="connsiteX582" fmla="*/ 638281 w 5580355"/>
              <a:gd name="connsiteY582" fmla="*/ 2117196 h 6456363"/>
              <a:gd name="connsiteX583" fmla="*/ 638069 w 5580355"/>
              <a:gd name="connsiteY583" fmla="*/ 2117196 h 6456363"/>
              <a:gd name="connsiteX584" fmla="*/ 1417214 w 5580355"/>
              <a:gd name="connsiteY584" fmla="*/ 2098358 h 6456363"/>
              <a:gd name="connsiteX585" fmla="*/ 1350645 w 5580355"/>
              <a:gd name="connsiteY585" fmla="*/ 2159529 h 6456363"/>
              <a:gd name="connsiteX586" fmla="*/ 1417849 w 5580355"/>
              <a:gd name="connsiteY586" fmla="*/ 2212446 h 6456363"/>
              <a:gd name="connsiteX587" fmla="*/ 1418167 w 5580355"/>
              <a:gd name="connsiteY587" fmla="*/ 2212446 h 6456363"/>
              <a:gd name="connsiteX588" fmla="*/ 1467062 w 5580355"/>
              <a:gd name="connsiteY588" fmla="*/ 2159529 h 6456363"/>
              <a:gd name="connsiteX589" fmla="*/ 1417214 w 5580355"/>
              <a:gd name="connsiteY589" fmla="*/ 2098358 h 6456363"/>
              <a:gd name="connsiteX590" fmla="*/ 637675 w 5580355"/>
              <a:gd name="connsiteY590" fmla="*/ 1899923 h 6456363"/>
              <a:gd name="connsiteX591" fmla="*/ 681249 w 5580355"/>
              <a:gd name="connsiteY591" fmla="*/ 1907646 h 6456363"/>
              <a:gd name="connsiteX592" fmla="*/ 718502 w 5580355"/>
              <a:gd name="connsiteY592" fmla="*/ 1930506 h 6456363"/>
              <a:gd name="connsiteX593" fmla="*/ 743584 w 5580355"/>
              <a:gd name="connsiteY593" fmla="*/ 2052108 h 6456363"/>
              <a:gd name="connsiteX594" fmla="*/ 718502 w 5580355"/>
              <a:gd name="connsiteY594" fmla="*/ 2087774 h 6456363"/>
              <a:gd name="connsiteX595" fmla="*/ 681330 w 5580355"/>
              <a:gd name="connsiteY595" fmla="*/ 2110812 h 6456363"/>
              <a:gd name="connsiteX596" fmla="*/ 638193 w 5580355"/>
              <a:gd name="connsiteY596" fmla="*/ 2117178 h 6456363"/>
              <a:gd name="connsiteX597" fmla="*/ 596066 w 5580355"/>
              <a:gd name="connsiteY597" fmla="*/ 2108458 h 6456363"/>
              <a:gd name="connsiteX598" fmla="*/ 529061 w 5580355"/>
              <a:gd name="connsiteY598" fmla="*/ 2008611 h 6456363"/>
              <a:gd name="connsiteX599" fmla="*/ 536755 w 5580355"/>
              <a:gd name="connsiteY599" fmla="*/ 1970574 h 6456363"/>
              <a:gd name="connsiteX600" fmla="*/ 637675 w 5580355"/>
              <a:gd name="connsiteY600" fmla="*/ 1899923 h 6456363"/>
              <a:gd name="connsiteX601" fmla="*/ 954246 w 5580355"/>
              <a:gd name="connsiteY601" fmla="*/ 1865630 h 6456363"/>
              <a:gd name="connsiteX602" fmla="*/ 1097142 w 5580355"/>
              <a:gd name="connsiteY602" fmla="*/ 2007214 h 6456363"/>
              <a:gd name="connsiteX603" fmla="*/ 955569 w 5580355"/>
              <a:gd name="connsiteY603" fmla="*/ 2150110 h 6456363"/>
              <a:gd name="connsiteX604" fmla="*/ 901065 w 5580355"/>
              <a:gd name="connsiteY604" fmla="*/ 2139527 h 6456363"/>
              <a:gd name="connsiteX605" fmla="*/ 812673 w 5580355"/>
              <a:gd name="connsiteY605" fmla="*/ 2008537 h 6456363"/>
              <a:gd name="connsiteX606" fmla="*/ 954246 w 5580355"/>
              <a:gd name="connsiteY606" fmla="*/ 1865630 h 6456363"/>
              <a:gd name="connsiteX607" fmla="*/ 2378816 w 5580355"/>
              <a:gd name="connsiteY607" fmla="*/ 1838007 h 6456363"/>
              <a:gd name="connsiteX608" fmla="*/ 2375006 w 5580355"/>
              <a:gd name="connsiteY608" fmla="*/ 1842029 h 6456363"/>
              <a:gd name="connsiteX609" fmla="*/ 2380720 w 5580355"/>
              <a:gd name="connsiteY609" fmla="*/ 1847427 h 6456363"/>
              <a:gd name="connsiteX610" fmla="*/ 2384319 w 5580355"/>
              <a:gd name="connsiteY610" fmla="*/ 1843723 h 6456363"/>
              <a:gd name="connsiteX611" fmla="*/ 4615815 w 5580355"/>
              <a:gd name="connsiteY611" fmla="*/ 1833880 h 6456363"/>
              <a:gd name="connsiteX612" fmla="*/ 4607242 w 5580355"/>
              <a:gd name="connsiteY612" fmla="*/ 1843193 h 6456363"/>
              <a:gd name="connsiteX613" fmla="*/ 4614016 w 5580355"/>
              <a:gd name="connsiteY613" fmla="*/ 1849967 h 6456363"/>
              <a:gd name="connsiteX614" fmla="*/ 4623329 w 5580355"/>
              <a:gd name="connsiteY614" fmla="*/ 1841500 h 6456363"/>
              <a:gd name="connsiteX615" fmla="*/ 4615815 w 5580355"/>
              <a:gd name="connsiteY615" fmla="*/ 1833880 h 6456363"/>
              <a:gd name="connsiteX616" fmla="*/ 2057717 w 5580355"/>
              <a:gd name="connsiteY616" fmla="*/ 1820968 h 6456363"/>
              <a:gd name="connsiteX617" fmla="*/ 2038879 w 5580355"/>
              <a:gd name="connsiteY617" fmla="*/ 1840018 h 6456363"/>
              <a:gd name="connsiteX618" fmla="*/ 2060046 w 5580355"/>
              <a:gd name="connsiteY618" fmla="*/ 1858963 h 6456363"/>
              <a:gd name="connsiteX619" fmla="*/ 2060151 w 5580355"/>
              <a:gd name="connsiteY619" fmla="*/ 1858645 h 6456363"/>
              <a:gd name="connsiteX620" fmla="*/ 2076979 w 5580355"/>
              <a:gd name="connsiteY620" fmla="*/ 1842135 h 6456363"/>
              <a:gd name="connsiteX621" fmla="*/ 2057717 w 5580355"/>
              <a:gd name="connsiteY621" fmla="*/ 1820968 h 6456363"/>
              <a:gd name="connsiteX622" fmla="*/ 4937019 w 5580355"/>
              <a:gd name="connsiteY622" fmla="*/ 1812502 h 6456363"/>
              <a:gd name="connsiteX623" fmla="*/ 4911937 w 5580355"/>
              <a:gd name="connsiteY623" fmla="*/ 1841288 h 6456363"/>
              <a:gd name="connsiteX624" fmla="*/ 4935432 w 5580355"/>
              <a:gd name="connsiteY624" fmla="*/ 1864466 h 6456363"/>
              <a:gd name="connsiteX625" fmla="*/ 4935432 w 5580355"/>
              <a:gd name="connsiteY625" fmla="*/ 1864572 h 6456363"/>
              <a:gd name="connsiteX626" fmla="*/ 4964006 w 5580355"/>
              <a:gd name="connsiteY626" fmla="*/ 1839278 h 6456363"/>
              <a:gd name="connsiteX627" fmla="*/ 4937019 w 5580355"/>
              <a:gd name="connsiteY627" fmla="*/ 1812502 h 6456363"/>
              <a:gd name="connsiteX628" fmla="*/ 1739053 w 5580355"/>
              <a:gd name="connsiteY628" fmla="*/ 1792499 h 6456363"/>
              <a:gd name="connsiteX629" fmla="*/ 1690688 w 5580355"/>
              <a:gd name="connsiteY629" fmla="*/ 1840230 h 6456363"/>
              <a:gd name="connsiteX630" fmla="*/ 1739455 w 5580355"/>
              <a:gd name="connsiteY630" fmla="*/ 1880255 h 6456363"/>
              <a:gd name="connsiteX631" fmla="*/ 1739265 w 5580355"/>
              <a:gd name="connsiteY631" fmla="*/ 1880447 h 6456363"/>
              <a:gd name="connsiteX632" fmla="*/ 1739688 w 5580355"/>
              <a:gd name="connsiteY632" fmla="*/ 1880447 h 6456363"/>
              <a:gd name="connsiteX633" fmla="*/ 1739455 w 5580355"/>
              <a:gd name="connsiteY633" fmla="*/ 1880255 h 6456363"/>
              <a:gd name="connsiteX634" fmla="*/ 1778740 w 5580355"/>
              <a:gd name="connsiteY634" fmla="*/ 1840442 h 6456363"/>
              <a:gd name="connsiteX635" fmla="*/ 1739053 w 5580355"/>
              <a:gd name="connsiteY635" fmla="*/ 1792499 h 6456363"/>
              <a:gd name="connsiteX636" fmla="*/ 5257165 w 5580355"/>
              <a:gd name="connsiteY636" fmla="*/ 1774190 h 6456363"/>
              <a:gd name="connsiteX637" fmla="*/ 5257165 w 5580355"/>
              <a:gd name="connsiteY637" fmla="*/ 1774296 h 6456363"/>
              <a:gd name="connsiteX638" fmla="*/ 5205836 w 5580355"/>
              <a:gd name="connsiteY638" fmla="*/ 1839172 h 6456363"/>
              <a:gd name="connsiteX639" fmla="*/ 5255895 w 5580355"/>
              <a:gd name="connsiteY639" fmla="*/ 1890607 h 6456363"/>
              <a:gd name="connsiteX640" fmla="*/ 5322041 w 5580355"/>
              <a:gd name="connsiteY640" fmla="*/ 1837690 h 6456363"/>
              <a:gd name="connsiteX641" fmla="*/ 5257165 w 5580355"/>
              <a:gd name="connsiteY641" fmla="*/ 1774190 h 6456363"/>
              <a:gd name="connsiteX642" fmla="*/ 1420495 w 5580355"/>
              <a:gd name="connsiteY642" fmla="*/ 1740958 h 6456363"/>
              <a:gd name="connsiteX643" fmla="*/ 1305348 w 5580355"/>
              <a:gd name="connsiteY643" fmla="*/ 1842664 h 6456363"/>
              <a:gd name="connsiteX644" fmla="*/ 1417108 w 5580355"/>
              <a:gd name="connsiteY644" fmla="*/ 1918864 h 6456363"/>
              <a:gd name="connsiteX645" fmla="*/ 1417637 w 5580355"/>
              <a:gd name="connsiteY645" fmla="*/ 1918441 h 6456363"/>
              <a:gd name="connsiteX646" fmla="*/ 1493202 w 5580355"/>
              <a:gd name="connsiteY646" fmla="*/ 1839913 h 6456363"/>
              <a:gd name="connsiteX647" fmla="*/ 1420495 w 5580355"/>
              <a:gd name="connsiteY647" fmla="*/ 1740958 h 6456363"/>
              <a:gd name="connsiteX648" fmla="*/ 5580355 w 5580355"/>
              <a:gd name="connsiteY648" fmla="*/ 1686780 h 6456363"/>
              <a:gd name="connsiteX649" fmla="*/ 5580355 w 5580355"/>
              <a:gd name="connsiteY649" fmla="*/ 1692838 h 6456363"/>
              <a:gd name="connsiteX650" fmla="*/ 5579745 w 5580355"/>
              <a:gd name="connsiteY650" fmla="*/ 1689724 h 6456363"/>
              <a:gd name="connsiteX651" fmla="*/ 635291 w 5580355"/>
              <a:gd name="connsiteY651" fmla="*/ 1596920 h 6456363"/>
              <a:gd name="connsiteX652" fmla="*/ 672137 w 5580355"/>
              <a:gd name="connsiteY652" fmla="*/ 1603587 h 6456363"/>
              <a:gd name="connsiteX653" fmla="*/ 724958 w 5580355"/>
              <a:gd name="connsiteY653" fmla="*/ 1726036 h 6456363"/>
              <a:gd name="connsiteX654" fmla="*/ 638069 w 5580355"/>
              <a:gd name="connsiteY654" fmla="*/ 1785514 h 6456363"/>
              <a:gd name="connsiteX655" fmla="*/ 602509 w 5580355"/>
              <a:gd name="connsiteY655" fmla="*/ 1778857 h 6456363"/>
              <a:gd name="connsiteX656" fmla="*/ 549687 w 5580355"/>
              <a:gd name="connsiteY656" fmla="*/ 1656408 h 6456363"/>
              <a:gd name="connsiteX657" fmla="*/ 635291 w 5580355"/>
              <a:gd name="connsiteY657" fmla="*/ 1596920 h 6456363"/>
              <a:gd name="connsiteX658" fmla="*/ 954341 w 5580355"/>
              <a:gd name="connsiteY658" fmla="*/ 1566439 h 6456363"/>
              <a:gd name="connsiteX659" fmla="*/ 1078675 w 5580355"/>
              <a:gd name="connsiteY659" fmla="*/ 1689544 h 6456363"/>
              <a:gd name="connsiteX660" fmla="*/ 955569 w 5580355"/>
              <a:gd name="connsiteY660" fmla="*/ 1813877 h 6456363"/>
              <a:gd name="connsiteX661" fmla="*/ 867939 w 5580355"/>
              <a:gd name="connsiteY661" fmla="*/ 1778106 h 6456363"/>
              <a:gd name="connsiteX662" fmla="*/ 831236 w 5580355"/>
              <a:gd name="connsiteY662" fmla="*/ 1690772 h 6456363"/>
              <a:gd name="connsiteX663" fmla="*/ 954341 w 5580355"/>
              <a:gd name="connsiteY663" fmla="*/ 1566439 h 6456363"/>
              <a:gd name="connsiteX664" fmla="*/ 3338195 w 5580355"/>
              <a:gd name="connsiteY664" fmla="*/ 1523682 h 6456363"/>
              <a:gd name="connsiteX665" fmla="*/ 3336078 w 5580355"/>
              <a:gd name="connsiteY665" fmla="*/ 1525693 h 6456363"/>
              <a:gd name="connsiteX666" fmla="*/ 3336925 w 5580355"/>
              <a:gd name="connsiteY666" fmla="*/ 1526540 h 6456363"/>
              <a:gd name="connsiteX667" fmla="*/ 3339042 w 5580355"/>
              <a:gd name="connsiteY667" fmla="*/ 1524529 h 6456363"/>
              <a:gd name="connsiteX668" fmla="*/ 3657282 w 5580355"/>
              <a:gd name="connsiteY668" fmla="*/ 1522201 h 6456363"/>
              <a:gd name="connsiteX669" fmla="*/ 3654848 w 5580355"/>
              <a:gd name="connsiteY669" fmla="*/ 1524952 h 6456363"/>
              <a:gd name="connsiteX670" fmla="*/ 3657070 w 5580355"/>
              <a:gd name="connsiteY670" fmla="*/ 1526963 h 6456363"/>
              <a:gd name="connsiteX671" fmla="*/ 3659716 w 5580355"/>
              <a:gd name="connsiteY671" fmla="*/ 1524529 h 6456363"/>
              <a:gd name="connsiteX672" fmla="*/ 3017837 w 5580355"/>
              <a:gd name="connsiteY672" fmla="*/ 1521142 h 6456363"/>
              <a:gd name="connsiteX673" fmla="*/ 3014556 w 5580355"/>
              <a:gd name="connsiteY673" fmla="*/ 1524529 h 6456363"/>
              <a:gd name="connsiteX674" fmla="*/ 3014768 w 5580355"/>
              <a:gd name="connsiteY674" fmla="*/ 1524423 h 6456363"/>
              <a:gd name="connsiteX675" fmla="*/ 3019107 w 5580355"/>
              <a:gd name="connsiteY675" fmla="*/ 1528868 h 6456363"/>
              <a:gd name="connsiteX676" fmla="*/ 3022282 w 5580355"/>
              <a:gd name="connsiteY676" fmla="*/ 1525799 h 6456363"/>
              <a:gd name="connsiteX677" fmla="*/ 3976158 w 5580355"/>
              <a:gd name="connsiteY677" fmla="*/ 1517756 h 6456363"/>
              <a:gd name="connsiteX678" fmla="*/ 3969914 w 5580355"/>
              <a:gd name="connsiteY678" fmla="*/ 1524529 h 6456363"/>
              <a:gd name="connsiteX679" fmla="*/ 3970020 w 5580355"/>
              <a:gd name="connsiteY679" fmla="*/ 1524423 h 6456363"/>
              <a:gd name="connsiteX680" fmla="*/ 3975840 w 5580355"/>
              <a:gd name="connsiteY680" fmla="*/ 1530244 h 6456363"/>
              <a:gd name="connsiteX681" fmla="*/ 3982402 w 5580355"/>
              <a:gd name="connsiteY681" fmla="*/ 1524106 h 6456363"/>
              <a:gd name="connsiteX682" fmla="*/ 3976158 w 5580355"/>
              <a:gd name="connsiteY682" fmla="*/ 1517756 h 6456363"/>
              <a:gd name="connsiteX683" fmla="*/ 2697585 w 5580355"/>
              <a:gd name="connsiteY683" fmla="*/ 1511618 h 6456363"/>
              <a:gd name="connsiteX684" fmla="*/ 2687955 w 5580355"/>
              <a:gd name="connsiteY684" fmla="*/ 1521460 h 6456363"/>
              <a:gd name="connsiteX685" fmla="*/ 2687849 w 5580355"/>
              <a:gd name="connsiteY685" fmla="*/ 1521883 h 6456363"/>
              <a:gd name="connsiteX686" fmla="*/ 2699490 w 5580355"/>
              <a:gd name="connsiteY686" fmla="*/ 1532467 h 6456363"/>
              <a:gd name="connsiteX687" fmla="*/ 2708169 w 5580355"/>
              <a:gd name="connsiteY687" fmla="*/ 1523894 h 6456363"/>
              <a:gd name="connsiteX688" fmla="*/ 2697585 w 5580355"/>
              <a:gd name="connsiteY688" fmla="*/ 1511618 h 6456363"/>
              <a:gd name="connsiteX689" fmla="*/ 4297256 w 5580355"/>
              <a:gd name="connsiteY689" fmla="*/ 1507067 h 6456363"/>
              <a:gd name="connsiteX690" fmla="*/ 4282440 w 5580355"/>
              <a:gd name="connsiteY690" fmla="*/ 1523471 h 6456363"/>
              <a:gd name="connsiteX691" fmla="*/ 4294610 w 5580355"/>
              <a:gd name="connsiteY691" fmla="*/ 1535747 h 6456363"/>
              <a:gd name="connsiteX692" fmla="*/ 4294506 w 5580355"/>
              <a:gd name="connsiteY692" fmla="*/ 1535113 h 6456363"/>
              <a:gd name="connsiteX693" fmla="*/ 4310275 w 5580355"/>
              <a:gd name="connsiteY693" fmla="*/ 1520613 h 6456363"/>
              <a:gd name="connsiteX694" fmla="*/ 4297256 w 5580355"/>
              <a:gd name="connsiteY694" fmla="*/ 1507067 h 6456363"/>
              <a:gd name="connsiteX695" fmla="*/ 2377228 w 5580355"/>
              <a:gd name="connsiteY695" fmla="*/ 1496589 h 6456363"/>
              <a:gd name="connsiteX696" fmla="*/ 2354368 w 5580355"/>
              <a:gd name="connsiteY696" fmla="*/ 1520190 h 6456363"/>
              <a:gd name="connsiteX697" fmla="*/ 2378816 w 5580355"/>
              <a:gd name="connsiteY697" fmla="*/ 1541992 h 6456363"/>
              <a:gd name="connsiteX698" fmla="*/ 2378392 w 5580355"/>
              <a:gd name="connsiteY698" fmla="*/ 1541357 h 6456363"/>
              <a:gd name="connsiteX699" fmla="*/ 2399559 w 5580355"/>
              <a:gd name="connsiteY699" fmla="*/ 1521037 h 6456363"/>
              <a:gd name="connsiteX700" fmla="*/ 2377228 w 5580355"/>
              <a:gd name="connsiteY700" fmla="*/ 1496589 h 6456363"/>
              <a:gd name="connsiteX701" fmla="*/ 4617932 w 5580355"/>
              <a:gd name="connsiteY701" fmla="*/ 1487699 h 6456363"/>
              <a:gd name="connsiteX702" fmla="*/ 4589568 w 5580355"/>
              <a:gd name="connsiteY702" fmla="*/ 1520825 h 6456363"/>
              <a:gd name="connsiteX703" fmla="*/ 4615921 w 5580355"/>
              <a:gd name="connsiteY703" fmla="*/ 1546860 h 6456363"/>
              <a:gd name="connsiteX704" fmla="*/ 4648306 w 5580355"/>
              <a:gd name="connsiteY704" fmla="*/ 1518920 h 6456363"/>
              <a:gd name="connsiteX705" fmla="*/ 4617932 w 5580355"/>
              <a:gd name="connsiteY705" fmla="*/ 1487699 h 6456363"/>
              <a:gd name="connsiteX706" fmla="*/ 2055813 w 5580355"/>
              <a:gd name="connsiteY706" fmla="*/ 1470978 h 6456363"/>
              <a:gd name="connsiteX707" fmla="*/ 2008823 w 5580355"/>
              <a:gd name="connsiteY707" fmla="*/ 1519026 h 6456363"/>
              <a:gd name="connsiteX708" fmla="*/ 2057717 w 5580355"/>
              <a:gd name="connsiteY708" fmla="*/ 1559772 h 6456363"/>
              <a:gd name="connsiteX709" fmla="*/ 2096770 w 5580355"/>
              <a:gd name="connsiteY709" fmla="*/ 1519978 h 6456363"/>
              <a:gd name="connsiteX710" fmla="*/ 2055813 w 5580355"/>
              <a:gd name="connsiteY710" fmla="*/ 1470978 h 6456363"/>
              <a:gd name="connsiteX711" fmla="*/ 4938183 w 5580355"/>
              <a:gd name="connsiteY711" fmla="*/ 1455526 h 6456363"/>
              <a:gd name="connsiteX712" fmla="*/ 4937866 w 5580355"/>
              <a:gd name="connsiteY712" fmla="*/ 1456372 h 6456363"/>
              <a:gd name="connsiteX713" fmla="*/ 4887066 w 5580355"/>
              <a:gd name="connsiteY713" fmla="*/ 1519872 h 6456363"/>
              <a:gd name="connsiteX714" fmla="*/ 4936702 w 5580355"/>
              <a:gd name="connsiteY714" fmla="*/ 1568767 h 6456363"/>
              <a:gd name="connsiteX715" fmla="*/ 4999355 w 5580355"/>
              <a:gd name="connsiteY715" fmla="*/ 1519026 h 6456363"/>
              <a:gd name="connsiteX716" fmla="*/ 4938183 w 5580355"/>
              <a:gd name="connsiteY716" fmla="*/ 1455526 h 6456363"/>
              <a:gd name="connsiteX717" fmla="*/ 1738948 w 5580355"/>
              <a:gd name="connsiteY717" fmla="*/ 1427163 h 6456363"/>
              <a:gd name="connsiteX718" fmla="*/ 1646343 w 5580355"/>
              <a:gd name="connsiteY718" fmla="*/ 1520190 h 6456363"/>
              <a:gd name="connsiteX719" fmla="*/ 1737995 w 5580355"/>
              <a:gd name="connsiteY719" fmla="*/ 1588982 h 6456363"/>
              <a:gd name="connsiteX720" fmla="*/ 1738101 w 5580355"/>
              <a:gd name="connsiteY720" fmla="*/ 1588982 h 6456363"/>
              <a:gd name="connsiteX721" fmla="*/ 1807950 w 5580355"/>
              <a:gd name="connsiteY721" fmla="*/ 1519132 h 6456363"/>
              <a:gd name="connsiteX722" fmla="*/ 1738948 w 5580355"/>
              <a:gd name="connsiteY722" fmla="*/ 1427163 h 6456363"/>
              <a:gd name="connsiteX723" fmla="*/ 968359 w 5580355"/>
              <a:gd name="connsiteY723" fmla="*/ 1267634 h 6456363"/>
              <a:gd name="connsiteX724" fmla="*/ 1005840 w 5580355"/>
              <a:gd name="connsiteY724" fmla="*/ 1279313 h 6456363"/>
              <a:gd name="connsiteX725" fmla="*/ 1058756 w 5580355"/>
              <a:gd name="connsiteY725" fmla="*/ 1398482 h 6456363"/>
              <a:gd name="connsiteX726" fmla="*/ 956098 w 5580355"/>
              <a:gd name="connsiteY726" fmla="*/ 1478703 h 6456363"/>
              <a:gd name="connsiteX727" fmla="*/ 956416 w 5580355"/>
              <a:gd name="connsiteY727" fmla="*/ 1478809 h 6456363"/>
              <a:gd name="connsiteX728" fmla="*/ 858414 w 5580355"/>
              <a:gd name="connsiteY728" fmla="*/ 1413404 h 6456363"/>
              <a:gd name="connsiteX729" fmla="*/ 868256 w 5580355"/>
              <a:gd name="connsiteY729" fmla="*/ 1313921 h 6456363"/>
              <a:gd name="connsiteX730" fmla="*/ 968359 w 5580355"/>
              <a:gd name="connsiteY730" fmla="*/ 1267634 h 6456363"/>
              <a:gd name="connsiteX731" fmla="*/ 1265639 w 5580355"/>
              <a:gd name="connsiteY731" fmla="*/ 1241647 h 6456363"/>
              <a:gd name="connsiteX732" fmla="*/ 1400365 w 5580355"/>
              <a:gd name="connsiteY732" fmla="*/ 1368425 h 6456363"/>
              <a:gd name="connsiteX733" fmla="*/ 1273598 w 5580355"/>
              <a:gd name="connsiteY733" fmla="*/ 1503151 h 6456363"/>
              <a:gd name="connsiteX734" fmla="*/ 1273598 w 5580355"/>
              <a:gd name="connsiteY734" fmla="*/ 1503045 h 6456363"/>
              <a:gd name="connsiteX735" fmla="*/ 1222375 w 5580355"/>
              <a:gd name="connsiteY735" fmla="*/ 1494261 h 6456363"/>
              <a:gd name="connsiteX736" fmla="*/ 1178666 w 5580355"/>
              <a:gd name="connsiteY736" fmla="*/ 1466215 h 6456363"/>
              <a:gd name="connsiteX737" fmla="*/ 1175734 w 5580355"/>
              <a:gd name="connsiteY737" fmla="*/ 1463283 h 6456363"/>
              <a:gd name="connsiteX738" fmla="*/ 1178666 w 5580355"/>
              <a:gd name="connsiteY738" fmla="*/ 1278467 h 6456363"/>
              <a:gd name="connsiteX739" fmla="*/ 1222375 w 5580355"/>
              <a:gd name="connsiteY739" fmla="*/ 1250421 h 6456363"/>
              <a:gd name="connsiteX740" fmla="*/ 1265639 w 5580355"/>
              <a:gd name="connsiteY740" fmla="*/ 1241647 h 6456363"/>
              <a:gd name="connsiteX741" fmla="*/ 5410306 w 5580355"/>
              <a:gd name="connsiteY741" fmla="*/ 1224598 h 6456363"/>
              <a:gd name="connsiteX742" fmla="*/ 5472748 w 5580355"/>
              <a:gd name="connsiteY742" fmla="*/ 1242060 h 6456363"/>
              <a:gd name="connsiteX743" fmla="*/ 5521643 w 5580355"/>
              <a:gd name="connsiteY743" fmla="*/ 1284393 h 6456363"/>
              <a:gd name="connsiteX744" fmla="*/ 5550747 w 5580355"/>
              <a:gd name="connsiteY744" fmla="*/ 1372108 h 6456363"/>
              <a:gd name="connsiteX745" fmla="*/ 5403004 w 5580355"/>
              <a:gd name="connsiteY745" fmla="*/ 1520719 h 6456363"/>
              <a:gd name="connsiteX746" fmla="*/ 5403638 w 5580355"/>
              <a:gd name="connsiteY746" fmla="*/ 1521566 h 6456363"/>
              <a:gd name="connsiteX747" fmla="*/ 5348287 w 5580355"/>
              <a:gd name="connsiteY747" fmla="*/ 1510263 h 6456363"/>
              <a:gd name="connsiteX748" fmla="*/ 5267113 w 5580355"/>
              <a:gd name="connsiteY748" fmla="*/ 1314979 h 6456363"/>
              <a:gd name="connsiteX749" fmla="*/ 5298863 w 5580355"/>
              <a:gd name="connsiteY749" fmla="*/ 1266931 h 6456363"/>
              <a:gd name="connsiteX750" fmla="*/ 5346806 w 5580355"/>
              <a:gd name="connsiteY750" fmla="*/ 1235181 h 6456363"/>
              <a:gd name="connsiteX751" fmla="*/ 5410306 w 5580355"/>
              <a:gd name="connsiteY751" fmla="*/ 1224598 h 6456363"/>
              <a:gd name="connsiteX752" fmla="*/ 3338089 w 5580355"/>
              <a:gd name="connsiteY752" fmla="*/ 1174009 h 6456363"/>
              <a:gd name="connsiteX753" fmla="*/ 3314382 w 5580355"/>
              <a:gd name="connsiteY753" fmla="*/ 1200362 h 6456363"/>
              <a:gd name="connsiteX754" fmla="*/ 3338195 w 5580355"/>
              <a:gd name="connsiteY754" fmla="*/ 1221528 h 6456363"/>
              <a:gd name="connsiteX755" fmla="*/ 3338301 w 5580355"/>
              <a:gd name="connsiteY755" fmla="*/ 1221528 h 6456363"/>
              <a:gd name="connsiteX756" fmla="*/ 3361796 w 5580355"/>
              <a:gd name="connsiteY756" fmla="*/ 1200362 h 6456363"/>
              <a:gd name="connsiteX757" fmla="*/ 3338089 w 5580355"/>
              <a:gd name="connsiteY757" fmla="*/ 1174009 h 6456363"/>
              <a:gd name="connsiteX758" fmla="*/ 3656542 w 5580355"/>
              <a:gd name="connsiteY758" fmla="*/ 1172633 h 6456363"/>
              <a:gd name="connsiteX759" fmla="*/ 3632094 w 5580355"/>
              <a:gd name="connsiteY759" fmla="*/ 1200150 h 6456363"/>
              <a:gd name="connsiteX760" fmla="*/ 3657494 w 5580355"/>
              <a:gd name="connsiteY760" fmla="*/ 1223327 h 6456363"/>
              <a:gd name="connsiteX761" fmla="*/ 3657918 w 5580355"/>
              <a:gd name="connsiteY761" fmla="*/ 1223010 h 6456363"/>
              <a:gd name="connsiteX762" fmla="*/ 3682365 w 5580355"/>
              <a:gd name="connsiteY762" fmla="*/ 1200891 h 6456363"/>
              <a:gd name="connsiteX763" fmla="*/ 3656542 w 5580355"/>
              <a:gd name="connsiteY763" fmla="*/ 1172633 h 6456363"/>
              <a:gd name="connsiteX764" fmla="*/ 3016144 w 5580355"/>
              <a:gd name="connsiteY764" fmla="*/ 1168400 h 6456363"/>
              <a:gd name="connsiteX765" fmla="*/ 2988098 w 5580355"/>
              <a:gd name="connsiteY765" fmla="*/ 1198986 h 6456363"/>
              <a:gd name="connsiteX766" fmla="*/ 3017520 w 5580355"/>
              <a:gd name="connsiteY766" fmla="*/ 1224703 h 6456363"/>
              <a:gd name="connsiteX767" fmla="*/ 3017731 w 5580355"/>
              <a:gd name="connsiteY767" fmla="*/ 1224703 h 6456363"/>
              <a:gd name="connsiteX768" fmla="*/ 3044084 w 5580355"/>
              <a:gd name="connsiteY768" fmla="*/ 1200150 h 6456363"/>
              <a:gd name="connsiteX769" fmla="*/ 3016144 w 5580355"/>
              <a:gd name="connsiteY769" fmla="*/ 1168400 h 6456363"/>
              <a:gd name="connsiteX770" fmla="*/ 3977322 w 5580355"/>
              <a:gd name="connsiteY770" fmla="*/ 1165437 h 6456363"/>
              <a:gd name="connsiteX771" fmla="*/ 3946525 w 5580355"/>
              <a:gd name="connsiteY771" fmla="*/ 1200891 h 6456363"/>
              <a:gd name="connsiteX772" fmla="*/ 3975946 w 5580355"/>
              <a:gd name="connsiteY772" fmla="*/ 1228196 h 6456363"/>
              <a:gd name="connsiteX773" fmla="*/ 3976688 w 5580355"/>
              <a:gd name="connsiteY773" fmla="*/ 1228302 h 6456363"/>
              <a:gd name="connsiteX774" fmla="*/ 4009072 w 5580355"/>
              <a:gd name="connsiteY774" fmla="*/ 1199727 h 6456363"/>
              <a:gd name="connsiteX775" fmla="*/ 3977322 w 5580355"/>
              <a:gd name="connsiteY775" fmla="*/ 1165437 h 6456363"/>
              <a:gd name="connsiteX776" fmla="*/ 2698326 w 5580355"/>
              <a:gd name="connsiteY776" fmla="*/ 1154113 h 6456363"/>
              <a:gd name="connsiteX777" fmla="*/ 2657898 w 5580355"/>
              <a:gd name="connsiteY777" fmla="*/ 1198562 h 6456363"/>
              <a:gd name="connsiteX778" fmla="*/ 2697585 w 5580355"/>
              <a:gd name="connsiteY778" fmla="*/ 1232535 h 6456363"/>
              <a:gd name="connsiteX779" fmla="*/ 2697797 w 5580355"/>
              <a:gd name="connsiteY779" fmla="*/ 1232429 h 6456363"/>
              <a:gd name="connsiteX780" fmla="*/ 2735051 w 5580355"/>
              <a:gd name="connsiteY780" fmla="*/ 1197928 h 6456363"/>
              <a:gd name="connsiteX781" fmla="*/ 2698326 w 5580355"/>
              <a:gd name="connsiteY781" fmla="*/ 1154113 h 6456363"/>
              <a:gd name="connsiteX782" fmla="*/ 4297786 w 5580355"/>
              <a:gd name="connsiteY782" fmla="*/ 1148821 h 6456363"/>
              <a:gd name="connsiteX783" fmla="*/ 4297680 w 5580355"/>
              <a:gd name="connsiteY783" fmla="*/ 1148927 h 6456363"/>
              <a:gd name="connsiteX784" fmla="*/ 4297691 w 5580355"/>
              <a:gd name="connsiteY784" fmla="*/ 1148939 h 6456363"/>
              <a:gd name="connsiteX785" fmla="*/ 4256616 w 5580355"/>
              <a:gd name="connsiteY785" fmla="*/ 1199515 h 6456363"/>
              <a:gd name="connsiteX786" fmla="*/ 4297468 w 5580355"/>
              <a:gd name="connsiteY786" fmla="*/ 1238038 h 6456363"/>
              <a:gd name="connsiteX787" fmla="*/ 4343929 w 5580355"/>
              <a:gd name="connsiteY787" fmla="*/ 1199092 h 6456363"/>
              <a:gd name="connsiteX788" fmla="*/ 4297691 w 5580355"/>
              <a:gd name="connsiteY788" fmla="*/ 1148939 h 6456363"/>
              <a:gd name="connsiteX789" fmla="*/ 2376276 w 5580355"/>
              <a:gd name="connsiteY789" fmla="*/ 1131676 h 6456363"/>
              <a:gd name="connsiteX790" fmla="*/ 2315104 w 5580355"/>
              <a:gd name="connsiteY790" fmla="*/ 1198245 h 6456363"/>
              <a:gd name="connsiteX791" fmla="*/ 2376911 w 5580355"/>
              <a:gd name="connsiteY791" fmla="*/ 1248093 h 6456363"/>
              <a:gd name="connsiteX792" fmla="*/ 2429827 w 5580355"/>
              <a:gd name="connsiteY792" fmla="*/ 1199197 h 6456363"/>
              <a:gd name="connsiteX793" fmla="*/ 2376911 w 5580355"/>
              <a:gd name="connsiteY793" fmla="*/ 1131993 h 6456363"/>
              <a:gd name="connsiteX794" fmla="*/ 4617402 w 5580355"/>
              <a:gd name="connsiteY794" fmla="*/ 1117812 h 6456363"/>
              <a:gd name="connsiteX795" fmla="*/ 4617631 w 5580355"/>
              <a:gd name="connsiteY795" fmla="*/ 1118170 h 6456363"/>
              <a:gd name="connsiteX796" fmla="*/ 4593232 w 5580355"/>
              <a:gd name="connsiteY796" fmla="*/ 1163030 h 6456363"/>
              <a:gd name="connsiteX797" fmla="*/ 4556654 w 5580355"/>
              <a:gd name="connsiteY797" fmla="*/ 1199303 h 6456363"/>
              <a:gd name="connsiteX798" fmla="*/ 4617826 w 5580355"/>
              <a:gd name="connsiteY798" fmla="*/ 1257512 h 6456363"/>
              <a:gd name="connsiteX799" fmla="*/ 4692651 w 5580355"/>
              <a:gd name="connsiteY799" fmla="*/ 1199833 h 6456363"/>
              <a:gd name="connsiteX800" fmla="*/ 4647882 w 5580355"/>
              <a:gd name="connsiteY800" fmla="*/ 1165371 h 6456363"/>
              <a:gd name="connsiteX801" fmla="*/ 4617631 w 5580355"/>
              <a:gd name="connsiteY801" fmla="*/ 1118170 h 6456363"/>
              <a:gd name="connsiteX802" fmla="*/ 4617826 w 5580355"/>
              <a:gd name="connsiteY802" fmla="*/ 1117812 h 6456363"/>
              <a:gd name="connsiteX803" fmla="*/ 2060680 w 5580355"/>
              <a:gd name="connsiteY803" fmla="*/ 1088072 h 6456363"/>
              <a:gd name="connsiteX804" fmla="*/ 1958552 w 5580355"/>
              <a:gd name="connsiteY804" fmla="*/ 1201632 h 6456363"/>
              <a:gd name="connsiteX805" fmla="*/ 2056448 w 5580355"/>
              <a:gd name="connsiteY805" fmla="*/ 1274022 h 6456363"/>
              <a:gd name="connsiteX806" fmla="*/ 2056977 w 5580355"/>
              <a:gd name="connsiteY806" fmla="*/ 1273704 h 6456363"/>
              <a:gd name="connsiteX807" fmla="*/ 2136987 w 5580355"/>
              <a:gd name="connsiteY807" fmla="*/ 1198245 h 6456363"/>
              <a:gd name="connsiteX808" fmla="*/ 2060680 w 5580355"/>
              <a:gd name="connsiteY808" fmla="*/ 1088072 h 6456363"/>
              <a:gd name="connsiteX809" fmla="*/ 1274487 w 5580355"/>
              <a:gd name="connsiteY809" fmla="*/ 946804 h 6456363"/>
              <a:gd name="connsiteX810" fmla="*/ 1350856 w 5580355"/>
              <a:gd name="connsiteY810" fmla="*/ 978747 h 6456363"/>
              <a:gd name="connsiteX811" fmla="*/ 1382638 w 5580355"/>
              <a:gd name="connsiteY811" fmla="*/ 1055084 h 6456363"/>
              <a:gd name="connsiteX812" fmla="*/ 1274656 w 5580355"/>
              <a:gd name="connsiteY812" fmla="*/ 1163637 h 6456363"/>
              <a:gd name="connsiteX813" fmla="*/ 1274127 w 5580355"/>
              <a:gd name="connsiteY813" fmla="*/ 1163955 h 6456363"/>
              <a:gd name="connsiteX814" fmla="*/ 1197398 w 5580355"/>
              <a:gd name="connsiteY814" fmla="*/ 1132205 h 6456363"/>
              <a:gd name="connsiteX815" fmla="*/ 1173797 w 5580355"/>
              <a:gd name="connsiteY815" fmla="*/ 1097174 h 6456363"/>
              <a:gd name="connsiteX816" fmla="*/ 1165542 w 5580355"/>
              <a:gd name="connsiteY816" fmla="*/ 1055582 h 6456363"/>
              <a:gd name="connsiteX817" fmla="*/ 1183852 w 5580355"/>
              <a:gd name="connsiteY817" fmla="*/ 995362 h 6456363"/>
              <a:gd name="connsiteX818" fmla="*/ 1197895 w 5580355"/>
              <a:gd name="connsiteY818" fmla="*/ 978217 h 6456363"/>
              <a:gd name="connsiteX819" fmla="*/ 1274487 w 5580355"/>
              <a:gd name="connsiteY819" fmla="*/ 946804 h 6456363"/>
              <a:gd name="connsiteX820" fmla="*/ 5403956 w 5580355"/>
              <a:gd name="connsiteY820" fmla="*/ 932286 h 6456363"/>
              <a:gd name="connsiteX821" fmla="*/ 5525241 w 5580355"/>
              <a:gd name="connsiteY821" fmla="*/ 1054629 h 6456363"/>
              <a:gd name="connsiteX822" fmla="*/ 5516245 w 5580355"/>
              <a:gd name="connsiteY822" fmla="*/ 1101196 h 6456363"/>
              <a:gd name="connsiteX823" fmla="*/ 5450205 w 5580355"/>
              <a:gd name="connsiteY823" fmla="*/ 1167024 h 6456363"/>
              <a:gd name="connsiteX824" fmla="*/ 5403638 w 5580355"/>
              <a:gd name="connsiteY824" fmla="*/ 1176232 h 6456363"/>
              <a:gd name="connsiteX825" fmla="*/ 5403956 w 5580355"/>
              <a:gd name="connsiteY825" fmla="*/ 1176338 h 6456363"/>
              <a:gd name="connsiteX826" fmla="*/ 5281930 w 5580355"/>
              <a:gd name="connsiteY826" fmla="*/ 1054312 h 6456363"/>
              <a:gd name="connsiteX827" fmla="*/ 5403956 w 5580355"/>
              <a:gd name="connsiteY827" fmla="*/ 932286 h 6456363"/>
              <a:gd name="connsiteX828" fmla="*/ 1602750 w 5580355"/>
              <a:gd name="connsiteY828" fmla="*/ 926073 h 6456363"/>
              <a:gd name="connsiteX829" fmla="*/ 1720427 w 5580355"/>
              <a:gd name="connsiteY829" fmla="*/ 1067647 h 6456363"/>
              <a:gd name="connsiteX830" fmla="*/ 1592156 w 5580355"/>
              <a:gd name="connsiteY830" fmla="*/ 1185863 h 6456363"/>
              <a:gd name="connsiteX831" fmla="*/ 1578853 w 5580355"/>
              <a:gd name="connsiteY831" fmla="*/ 1185323 h 6456363"/>
              <a:gd name="connsiteX832" fmla="*/ 1461177 w 5580355"/>
              <a:gd name="connsiteY832" fmla="*/ 1043739 h 6456363"/>
              <a:gd name="connsiteX833" fmla="*/ 1602750 w 5580355"/>
              <a:gd name="connsiteY833" fmla="*/ 926073 h 6456363"/>
              <a:gd name="connsiteX834" fmla="*/ 5086919 w 5580355"/>
              <a:gd name="connsiteY834" fmla="*/ 909007 h 6456363"/>
              <a:gd name="connsiteX835" fmla="*/ 5189855 w 5580355"/>
              <a:gd name="connsiteY835" fmla="*/ 952098 h 6456363"/>
              <a:gd name="connsiteX836" fmla="*/ 5189114 w 5580355"/>
              <a:gd name="connsiteY836" fmla="*/ 1158346 h 6456363"/>
              <a:gd name="connsiteX837" fmla="*/ 5085504 w 5580355"/>
              <a:gd name="connsiteY837" fmla="*/ 1200679 h 6456363"/>
              <a:gd name="connsiteX838" fmla="*/ 5085398 w 5580355"/>
              <a:gd name="connsiteY838" fmla="*/ 1200679 h 6456363"/>
              <a:gd name="connsiteX839" fmla="*/ 4982845 w 5580355"/>
              <a:gd name="connsiteY839" fmla="*/ 1157584 h 6456363"/>
              <a:gd name="connsiteX840" fmla="*/ 4983586 w 5580355"/>
              <a:gd name="connsiteY840" fmla="*/ 951346 h 6456363"/>
              <a:gd name="connsiteX841" fmla="*/ 5086919 w 5580355"/>
              <a:gd name="connsiteY841" fmla="*/ 909007 h 6456363"/>
              <a:gd name="connsiteX842" fmla="*/ 3337031 w 5580355"/>
              <a:gd name="connsiteY842" fmla="*/ 793432 h 6456363"/>
              <a:gd name="connsiteX843" fmla="*/ 3270144 w 5580355"/>
              <a:gd name="connsiteY843" fmla="*/ 879052 h 6456363"/>
              <a:gd name="connsiteX844" fmla="*/ 3338195 w 5580355"/>
              <a:gd name="connsiteY844" fmla="*/ 936837 h 6456363"/>
              <a:gd name="connsiteX845" fmla="*/ 3338195 w 5580355"/>
              <a:gd name="connsiteY845" fmla="*/ 936519 h 6456363"/>
              <a:gd name="connsiteX846" fmla="*/ 3404552 w 5580355"/>
              <a:gd name="connsiteY846" fmla="*/ 879793 h 6456363"/>
              <a:gd name="connsiteX847" fmla="*/ 3337031 w 5580355"/>
              <a:gd name="connsiteY847" fmla="*/ 793432 h 6456363"/>
              <a:gd name="connsiteX848" fmla="*/ 3656542 w 5580355"/>
              <a:gd name="connsiteY848" fmla="*/ 791739 h 6456363"/>
              <a:gd name="connsiteX849" fmla="*/ 3589126 w 5580355"/>
              <a:gd name="connsiteY849" fmla="*/ 879581 h 6456363"/>
              <a:gd name="connsiteX850" fmla="*/ 3656542 w 5580355"/>
              <a:gd name="connsiteY850" fmla="*/ 937577 h 6456363"/>
              <a:gd name="connsiteX851" fmla="*/ 3656648 w 5580355"/>
              <a:gd name="connsiteY851" fmla="*/ 937472 h 6456363"/>
              <a:gd name="connsiteX852" fmla="*/ 3725439 w 5580355"/>
              <a:gd name="connsiteY852" fmla="*/ 879687 h 6456363"/>
              <a:gd name="connsiteX853" fmla="*/ 3656542 w 5580355"/>
              <a:gd name="connsiteY853" fmla="*/ 791739 h 6456363"/>
              <a:gd name="connsiteX854" fmla="*/ 3017520 w 5580355"/>
              <a:gd name="connsiteY854" fmla="*/ 783696 h 6456363"/>
              <a:gd name="connsiteX855" fmla="*/ 2987992 w 5580355"/>
              <a:gd name="connsiteY855" fmla="*/ 839682 h 6456363"/>
              <a:gd name="connsiteX856" fmla="*/ 2939203 w 5580355"/>
              <a:gd name="connsiteY856" fmla="*/ 880427 h 6456363"/>
              <a:gd name="connsiteX857" fmla="*/ 3016250 w 5580355"/>
              <a:gd name="connsiteY857" fmla="*/ 942446 h 6456363"/>
              <a:gd name="connsiteX858" fmla="*/ 3016567 w 5580355"/>
              <a:gd name="connsiteY858" fmla="*/ 942975 h 6456363"/>
              <a:gd name="connsiteX859" fmla="*/ 3088534 w 5580355"/>
              <a:gd name="connsiteY859" fmla="*/ 879475 h 6456363"/>
              <a:gd name="connsiteX860" fmla="*/ 3017520 w 5580355"/>
              <a:gd name="connsiteY860" fmla="*/ 783696 h 6456363"/>
              <a:gd name="connsiteX861" fmla="*/ 3978169 w 5580355"/>
              <a:gd name="connsiteY861" fmla="*/ 774065 h 6456363"/>
              <a:gd name="connsiteX862" fmla="*/ 3904086 w 5580355"/>
              <a:gd name="connsiteY862" fmla="*/ 879898 h 6456363"/>
              <a:gd name="connsiteX863" fmla="*/ 3977428 w 5580355"/>
              <a:gd name="connsiteY863" fmla="*/ 945409 h 6456363"/>
              <a:gd name="connsiteX864" fmla="*/ 3977640 w 5580355"/>
              <a:gd name="connsiteY864" fmla="*/ 944774 h 6456363"/>
              <a:gd name="connsiteX865" fmla="*/ 4060613 w 5580355"/>
              <a:gd name="connsiteY865" fmla="*/ 879052 h 6456363"/>
              <a:gd name="connsiteX866" fmla="*/ 3978169 w 5580355"/>
              <a:gd name="connsiteY866" fmla="*/ 774065 h 6456363"/>
              <a:gd name="connsiteX867" fmla="*/ 2699173 w 5580355"/>
              <a:gd name="connsiteY867" fmla="*/ 740622 h 6456363"/>
              <a:gd name="connsiteX868" fmla="*/ 2603076 w 5580355"/>
              <a:gd name="connsiteY868" fmla="*/ 880533 h 6456363"/>
              <a:gd name="connsiteX869" fmla="*/ 2698326 w 5580355"/>
              <a:gd name="connsiteY869" fmla="*/ 954617 h 6456363"/>
              <a:gd name="connsiteX870" fmla="*/ 2699173 w 5580355"/>
              <a:gd name="connsiteY870" fmla="*/ 954828 h 6456363"/>
              <a:gd name="connsiteX871" fmla="*/ 2783840 w 5580355"/>
              <a:gd name="connsiteY871" fmla="*/ 879898 h 6456363"/>
              <a:gd name="connsiteX872" fmla="*/ 2699173 w 5580355"/>
              <a:gd name="connsiteY872" fmla="*/ 740622 h 6456363"/>
              <a:gd name="connsiteX873" fmla="*/ 1582129 w 5580355"/>
              <a:gd name="connsiteY873" fmla="*/ 633045 h 6456363"/>
              <a:gd name="connsiteX874" fmla="*/ 1666769 w 5580355"/>
              <a:gd name="connsiteY874" fmla="*/ 663681 h 6456363"/>
              <a:gd name="connsiteX875" fmla="*/ 1679765 w 5580355"/>
              <a:gd name="connsiteY875" fmla="*/ 679507 h 6456363"/>
              <a:gd name="connsiteX876" fmla="*/ 1650788 w 5580355"/>
              <a:gd name="connsiteY876" fmla="*/ 826347 h 6456363"/>
              <a:gd name="connsiteX877" fmla="*/ 1592051 w 5580355"/>
              <a:gd name="connsiteY877" fmla="*/ 844232 h 6456363"/>
              <a:gd name="connsiteX878" fmla="*/ 1591839 w 5580355"/>
              <a:gd name="connsiteY878" fmla="*/ 844232 h 6456363"/>
              <a:gd name="connsiteX879" fmla="*/ 1494049 w 5580355"/>
              <a:gd name="connsiteY879" fmla="*/ 778510 h 6456363"/>
              <a:gd name="connsiteX880" fmla="*/ 1486006 w 5580355"/>
              <a:gd name="connsiteY880" fmla="*/ 737764 h 6456363"/>
              <a:gd name="connsiteX881" fmla="*/ 1504209 w 5580355"/>
              <a:gd name="connsiteY881" fmla="*/ 679238 h 6456363"/>
              <a:gd name="connsiteX882" fmla="*/ 1551728 w 5580355"/>
              <a:gd name="connsiteY882" fmla="*/ 640503 h 6456363"/>
              <a:gd name="connsiteX883" fmla="*/ 1582129 w 5580355"/>
              <a:gd name="connsiteY883" fmla="*/ 633045 h 6456363"/>
              <a:gd name="connsiteX884" fmla="*/ 5085926 w 5580355"/>
              <a:gd name="connsiteY884" fmla="*/ 619255 h 6456363"/>
              <a:gd name="connsiteX885" fmla="*/ 5205942 w 5580355"/>
              <a:gd name="connsiteY885" fmla="*/ 736706 h 6456363"/>
              <a:gd name="connsiteX886" fmla="*/ 5197157 w 5580355"/>
              <a:gd name="connsiteY886" fmla="*/ 782743 h 6456363"/>
              <a:gd name="connsiteX887" fmla="*/ 5132069 w 5580355"/>
              <a:gd name="connsiteY887" fmla="*/ 847937 h 6456363"/>
              <a:gd name="connsiteX888" fmla="*/ 5085714 w 5580355"/>
              <a:gd name="connsiteY888" fmla="*/ 856721 h 6456363"/>
              <a:gd name="connsiteX889" fmla="*/ 5085186 w 5580355"/>
              <a:gd name="connsiteY889" fmla="*/ 856721 h 6456363"/>
              <a:gd name="connsiteX890" fmla="*/ 4968452 w 5580355"/>
              <a:gd name="connsiteY890" fmla="*/ 739278 h 6456363"/>
              <a:gd name="connsiteX891" fmla="*/ 5085926 w 5580355"/>
              <a:gd name="connsiteY891" fmla="*/ 619255 h 6456363"/>
              <a:gd name="connsiteX892" fmla="*/ 1906778 w 5580355"/>
              <a:gd name="connsiteY892" fmla="*/ 612956 h 6456363"/>
              <a:gd name="connsiteX893" fmla="*/ 1955482 w 5580355"/>
              <a:gd name="connsiteY893" fmla="*/ 622290 h 6456363"/>
              <a:gd name="connsiteX894" fmla="*/ 2023745 w 5580355"/>
              <a:gd name="connsiteY894" fmla="*/ 785177 h 6456363"/>
              <a:gd name="connsiteX895" fmla="*/ 1909551 w 5580355"/>
              <a:gd name="connsiteY895" fmla="*/ 863388 h 6456363"/>
              <a:gd name="connsiteX896" fmla="*/ 1908810 w 5580355"/>
              <a:gd name="connsiteY896" fmla="*/ 862436 h 6456363"/>
              <a:gd name="connsiteX897" fmla="*/ 1783292 w 5580355"/>
              <a:gd name="connsiteY897" fmla="*/ 736918 h 6456363"/>
              <a:gd name="connsiteX898" fmla="*/ 1792594 w 5580355"/>
              <a:gd name="connsiteY898" fmla="*/ 690550 h 6456363"/>
              <a:gd name="connsiteX899" fmla="*/ 1906778 w 5580355"/>
              <a:gd name="connsiteY899" fmla="*/ 612956 h 6456363"/>
              <a:gd name="connsiteX900" fmla="*/ 4769168 w 5580355"/>
              <a:gd name="connsiteY900" fmla="*/ 603570 h 6456363"/>
              <a:gd name="connsiteX901" fmla="*/ 4902306 w 5580355"/>
              <a:gd name="connsiteY901" fmla="*/ 737627 h 6456363"/>
              <a:gd name="connsiteX902" fmla="*/ 4768214 w 5580355"/>
              <a:gd name="connsiteY902" fmla="*/ 870691 h 6456363"/>
              <a:gd name="connsiteX903" fmla="*/ 4768214 w 5580355"/>
              <a:gd name="connsiteY903" fmla="*/ 870902 h 6456363"/>
              <a:gd name="connsiteX904" fmla="*/ 4717097 w 5580355"/>
              <a:gd name="connsiteY904" fmla="*/ 860319 h 6456363"/>
              <a:gd name="connsiteX905" fmla="*/ 4673812 w 5580355"/>
              <a:gd name="connsiteY905" fmla="*/ 831109 h 6456363"/>
              <a:gd name="connsiteX906" fmla="*/ 4635182 w 5580355"/>
              <a:gd name="connsiteY906" fmla="*/ 736632 h 6456363"/>
              <a:gd name="connsiteX907" fmla="*/ 4769168 w 5580355"/>
              <a:gd name="connsiteY907" fmla="*/ 603570 h 6456363"/>
              <a:gd name="connsiteX908" fmla="*/ 2225304 w 5580355"/>
              <a:gd name="connsiteY908" fmla="*/ 597012 h 6456363"/>
              <a:gd name="connsiteX909" fmla="*/ 2367248 w 5580355"/>
              <a:gd name="connsiteY909" fmla="*/ 737002 h 6456363"/>
              <a:gd name="connsiteX910" fmla="*/ 2227262 w 5580355"/>
              <a:gd name="connsiteY910" fmla="*/ 878946 h 6456363"/>
              <a:gd name="connsiteX911" fmla="*/ 2227262 w 5580355"/>
              <a:gd name="connsiteY911" fmla="*/ 878840 h 6456363"/>
              <a:gd name="connsiteX912" fmla="*/ 2172758 w 5580355"/>
              <a:gd name="connsiteY912" fmla="*/ 868257 h 6456363"/>
              <a:gd name="connsiteX913" fmla="*/ 2126403 w 5580355"/>
              <a:gd name="connsiteY913" fmla="*/ 837459 h 6456363"/>
              <a:gd name="connsiteX914" fmla="*/ 2085319 w 5580355"/>
              <a:gd name="connsiteY914" fmla="*/ 738960 h 6456363"/>
              <a:gd name="connsiteX915" fmla="*/ 2225304 w 5580355"/>
              <a:gd name="connsiteY915" fmla="*/ 597012 h 6456363"/>
              <a:gd name="connsiteX916" fmla="*/ 3496125 w 5580355"/>
              <a:gd name="connsiteY916" fmla="*/ 567024 h 6456363"/>
              <a:gd name="connsiteX917" fmla="*/ 3615055 w 5580355"/>
              <a:gd name="connsiteY917" fmla="*/ 616056 h 6456363"/>
              <a:gd name="connsiteX918" fmla="*/ 3656436 w 5580355"/>
              <a:gd name="connsiteY918" fmla="*/ 681990 h 6456363"/>
              <a:gd name="connsiteX919" fmla="*/ 3777192 w 5580355"/>
              <a:gd name="connsiteY919" fmla="*/ 573630 h 6456363"/>
              <a:gd name="connsiteX920" fmla="*/ 3978169 w 5580355"/>
              <a:gd name="connsiteY920" fmla="*/ 699452 h 6456363"/>
              <a:gd name="connsiteX921" fmla="*/ 4008120 w 5580355"/>
              <a:gd name="connsiteY921" fmla="*/ 638085 h 6456363"/>
              <a:gd name="connsiteX922" fmla="*/ 4230476 w 5580355"/>
              <a:gd name="connsiteY922" fmla="*/ 612775 h 6456363"/>
              <a:gd name="connsiteX923" fmla="*/ 4273655 w 5580355"/>
              <a:gd name="connsiteY923" fmla="*/ 665554 h 6456363"/>
              <a:gd name="connsiteX924" fmla="*/ 4203912 w 5580355"/>
              <a:gd name="connsiteY924" fmla="*/ 878946 h 6456363"/>
              <a:gd name="connsiteX925" fmla="*/ 4296940 w 5580355"/>
              <a:gd name="connsiteY925" fmla="*/ 961178 h 6456363"/>
              <a:gd name="connsiteX926" fmla="*/ 4406265 w 5580355"/>
              <a:gd name="connsiteY926" fmla="*/ 881380 h 6456363"/>
              <a:gd name="connsiteX927" fmla="*/ 4304135 w 5580355"/>
              <a:gd name="connsiteY927" fmla="*/ 779293 h 6456363"/>
              <a:gd name="connsiteX928" fmla="*/ 4406265 w 5580355"/>
              <a:gd name="connsiteY928" fmla="*/ 590837 h 6456363"/>
              <a:gd name="connsiteX929" fmla="*/ 4594755 w 5580355"/>
              <a:gd name="connsiteY929" fmla="*/ 692929 h 6456363"/>
              <a:gd name="connsiteX930" fmla="*/ 4492625 w 5580355"/>
              <a:gd name="connsiteY930" fmla="*/ 881380 h 6456363"/>
              <a:gd name="connsiteX931" fmla="*/ 4568401 w 5580355"/>
              <a:gd name="connsiteY931" fmla="*/ 921597 h 6456363"/>
              <a:gd name="connsiteX932" fmla="*/ 4616556 w 5580355"/>
              <a:gd name="connsiteY932" fmla="*/ 992611 h 6456363"/>
              <a:gd name="connsiteX933" fmla="*/ 4691803 w 5580355"/>
              <a:gd name="connsiteY933" fmla="*/ 910145 h 6456363"/>
              <a:gd name="connsiteX934" fmla="*/ 4911407 w 5580355"/>
              <a:gd name="connsiteY934" fmla="*/ 979170 h 6456363"/>
              <a:gd name="connsiteX935" fmla="*/ 4842404 w 5580355"/>
              <a:gd name="connsiteY935" fmla="*/ 1198774 h 6456363"/>
              <a:gd name="connsiteX936" fmla="*/ 4937654 w 5580355"/>
              <a:gd name="connsiteY936" fmla="*/ 1289050 h 6456363"/>
              <a:gd name="connsiteX937" fmla="*/ 4989618 w 5580355"/>
              <a:gd name="connsiteY937" fmla="*/ 1232535 h 6456363"/>
              <a:gd name="connsiteX938" fmla="*/ 5061268 w 5580355"/>
              <a:gd name="connsiteY938" fmla="*/ 1204807 h 6456363"/>
              <a:gd name="connsiteX939" fmla="*/ 5104131 w 5580355"/>
              <a:gd name="connsiteY939" fmla="*/ 1204553 h 6456363"/>
              <a:gd name="connsiteX940" fmla="*/ 5251768 w 5580355"/>
              <a:gd name="connsiteY940" fmla="*/ 1393084 h 6456363"/>
              <a:gd name="connsiteX941" fmla="*/ 5169535 w 5580355"/>
              <a:gd name="connsiteY941" fmla="*/ 1517968 h 6456363"/>
              <a:gd name="connsiteX942" fmla="*/ 5256635 w 5580355"/>
              <a:gd name="connsiteY942" fmla="*/ 1605915 h 6456363"/>
              <a:gd name="connsiteX943" fmla="*/ 5309552 w 5580355"/>
              <a:gd name="connsiteY943" fmla="*/ 1549612 h 6456363"/>
              <a:gd name="connsiteX944" fmla="*/ 5428403 w 5580355"/>
              <a:gd name="connsiteY944" fmla="*/ 1523323 h 6456363"/>
              <a:gd name="connsiteX945" fmla="*/ 5569056 w 5580355"/>
              <a:gd name="connsiteY945" fmla="*/ 1715135 h 6456363"/>
              <a:gd name="connsiteX946" fmla="*/ 5540269 w 5580355"/>
              <a:gd name="connsiteY946" fmla="*/ 1786572 h 6456363"/>
              <a:gd name="connsiteX947" fmla="*/ 5482589 w 5580355"/>
              <a:gd name="connsiteY947" fmla="*/ 1837690 h 6456363"/>
              <a:gd name="connsiteX948" fmla="*/ 5576887 w 5580355"/>
              <a:gd name="connsiteY948" fmla="*/ 1939608 h 6456363"/>
              <a:gd name="connsiteX949" fmla="*/ 5580355 w 5580355"/>
              <a:gd name="connsiteY949" fmla="*/ 1935052 h 6456363"/>
              <a:gd name="connsiteX950" fmla="*/ 5580355 w 5580355"/>
              <a:gd name="connsiteY950" fmla="*/ 2080716 h 6456363"/>
              <a:gd name="connsiteX951" fmla="*/ 5577646 w 5580355"/>
              <a:gd name="connsiteY951" fmla="*/ 2077141 h 6456363"/>
              <a:gd name="connsiteX952" fmla="*/ 5578157 w 5580355"/>
              <a:gd name="connsiteY952" fmla="*/ 2076238 h 6456363"/>
              <a:gd name="connsiteX953" fmla="*/ 5577523 w 5580355"/>
              <a:gd name="connsiteY953" fmla="*/ 2076979 h 6456363"/>
              <a:gd name="connsiteX954" fmla="*/ 5577646 w 5580355"/>
              <a:gd name="connsiteY954" fmla="*/ 2077141 h 6456363"/>
              <a:gd name="connsiteX955" fmla="*/ 5551501 w 5580355"/>
              <a:gd name="connsiteY955" fmla="*/ 2123339 h 6456363"/>
              <a:gd name="connsiteX956" fmla="*/ 5512541 w 5580355"/>
              <a:gd name="connsiteY956" fmla="*/ 2160905 h 6456363"/>
              <a:gd name="connsiteX957" fmla="*/ 5577629 w 5580355"/>
              <a:gd name="connsiteY957" fmla="*/ 2231602 h 6456363"/>
              <a:gd name="connsiteX958" fmla="*/ 5580355 w 5580355"/>
              <a:gd name="connsiteY958" fmla="*/ 2228733 h 6456363"/>
              <a:gd name="connsiteX959" fmla="*/ 5580355 w 5580355"/>
              <a:gd name="connsiteY959" fmla="*/ 2424186 h 6456363"/>
              <a:gd name="connsiteX960" fmla="*/ 5577629 w 5580355"/>
              <a:gd name="connsiteY960" fmla="*/ 2421043 h 6456363"/>
              <a:gd name="connsiteX961" fmla="*/ 5529898 w 5580355"/>
              <a:gd name="connsiteY961" fmla="*/ 2478934 h 6456363"/>
              <a:gd name="connsiteX962" fmla="*/ 5577688 w 5580355"/>
              <a:gd name="connsiteY962" fmla="*/ 2531051 h 6456363"/>
              <a:gd name="connsiteX963" fmla="*/ 5577629 w 5580355"/>
              <a:gd name="connsiteY963" fmla="*/ 2531110 h 6456363"/>
              <a:gd name="connsiteX964" fmla="*/ 5577839 w 5580355"/>
              <a:gd name="connsiteY964" fmla="*/ 2531216 h 6456363"/>
              <a:gd name="connsiteX965" fmla="*/ 5577688 w 5580355"/>
              <a:gd name="connsiteY965" fmla="*/ 2531051 h 6456363"/>
              <a:gd name="connsiteX966" fmla="*/ 5580355 w 5580355"/>
              <a:gd name="connsiteY966" fmla="*/ 2528350 h 6456363"/>
              <a:gd name="connsiteX967" fmla="*/ 5580355 w 5580355"/>
              <a:gd name="connsiteY967" fmla="*/ 2758819 h 6456363"/>
              <a:gd name="connsiteX968" fmla="*/ 5577629 w 5580355"/>
              <a:gd name="connsiteY968" fmla="*/ 2756429 h 6456363"/>
              <a:gd name="connsiteX969" fmla="*/ 5539422 w 5580355"/>
              <a:gd name="connsiteY969" fmla="*/ 2800138 h 6456363"/>
              <a:gd name="connsiteX970" fmla="*/ 5576993 w 5580355"/>
              <a:gd name="connsiteY970" fmla="*/ 2840884 h 6456363"/>
              <a:gd name="connsiteX971" fmla="*/ 5577629 w 5580355"/>
              <a:gd name="connsiteY971" fmla="*/ 2840778 h 6456363"/>
              <a:gd name="connsiteX972" fmla="*/ 5580355 w 5580355"/>
              <a:gd name="connsiteY972" fmla="*/ 2838465 h 6456363"/>
              <a:gd name="connsiteX973" fmla="*/ 5580355 w 5580355"/>
              <a:gd name="connsiteY973" fmla="*/ 3084520 h 6456363"/>
              <a:gd name="connsiteX974" fmla="*/ 5577099 w 5580355"/>
              <a:gd name="connsiteY974" fmla="*/ 3081655 h 6456363"/>
              <a:gd name="connsiteX975" fmla="*/ 5543621 w 5580355"/>
              <a:gd name="connsiteY975" fmla="*/ 3118597 h 6456363"/>
              <a:gd name="connsiteX976" fmla="*/ 5543233 w 5580355"/>
              <a:gd name="connsiteY976" fmla="*/ 3118167 h 6456363"/>
              <a:gd name="connsiteX977" fmla="*/ 5543339 w 5580355"/>
              <a:gd name="connsiteY977" fmla="*/ 3118908 h 6456363"/>
              <a:gd name="connsiteX978" fmla="*/ 5543621 w 5580355"/>
              <a:gd name="connsiteY978" fmla="*/ 3118597 h 6456363"/>
              <a:gd name="connsiteX979" fmla="*/ 5577099 w 5580355"/>
              <a:gd name="connsiteY979" fmla="*/ 3155633 h 6456363"/>
              <a:gd name="connsiteX980" fmla="*/ 5580355 w 5580355"/>
              <a:gd name="connsiteY980" fmla="*/ 3152808 h 6456363"/>
              <a:gd name="connsiteX981" fmla="*/ 5580355 w 5580355"/>
              <a:gd name="connsiteY981" fmla="*/ 3405026 h 6456363"/>
              <a:gd name="connsiteX982" fmla="*/ 5576041 w 5580355"/>
              <a:gd name="connsiteY982" fmla="*/ 3401272 h 6456363"/>
              <a:gd name="connsiteX983" fmla="*/ 5576041 w 5580355"/>
              <a:gd name="connsiteY983" fmla="*/ 3401166 h 6456363"/>
              <a:gd name="connsiteX984" fmla="*/ 5541433 w 5580355"/>
              <a:gd name="connsiteY984" fmla="*/ 3439266 h 6456363"/>
              <a:gd name="connsiteX985" fmla="*/ 5575617 w 5580355"/>
              <a:gd name="connsiteY985" fmla="*/ 3478107 h 6456363"/>
              <a:gd name="connsiteX986" fmla="*/ 5580355 w 5580355"/>
              <a:gd name="connsiteY986" fmla="*/ 3473841 h 6456363"/>
              <a:gd name="connsiteX987" fmla="*/ 5580355 w 5580355"/>
              <a:gd name="connsiteY987" fmla="*/ 3716732 h 6456363"/>
              <a:gd name="connsiteX988" fmla="*/ 5577118 w 5580355"/>
              <a:gd name="connsiteY988" fmla="*/ 3714008 h 6456363"/>
              <a:gd name="connsiteX989" fmla="*/ 5577311 w 5580355"/>
              <a:gd name="connsiteY989" fmla="*/ 3713797 h 6456363"/>
              <a:gd name="connsiteX990" fmla="*/ 5576993 w 5580355"/>
              <a:gd name="connsiteY990" fmla="*/ 3713903 h 6456363"/>
              <a:gd name="connsiteX991" fmla="*/ 5577118 w 5580355"/>
              <a:gd name="connsiteY991" fmla="*/ 3714008 h 6456363"/>
              <a:gd name="connsiteX992" fmla="*/ 5537094 w 5580355"/>
              <a:gd name="connsiteY992" fmla="*/ 3757719 h 6456363"/>
              <a:gd name="connsiteX993" fmla="*/ 5579427 w 5580355"/>
              <a:gd name="connsiteY993" fmla="*/ 3807460 h 6456363"/>
              <a:gd name="connsiteX994" fmla="*/ 5580355 w 5580355"/>
              <a:gd name="connsiteY994" fmla="*/ 3806636 h 6456363"/>
              <a:gd name="connsiteX995" fmla="*/ 5580355 w 5580355"/>
              <a:gd name="connsiteY995" fmla="*/ 4020712 h 6456363"/>
              <a:gd name="connsiteX996" fmla="*/ 5578899 w 5580355"/>
              <a:gd name="connsiteY996" fmla="*/ 4019233 h 6456363"/>
              <a:gd name="connsiteX997" fmla="*/ 5578581 w 5580355"/>
              <a:gd name="connsiteY997" fmla="*/ 4019127 h 6456363"/>
              <a:gd name="connsiteX998" fmla="*/ 5524182 w 5580355"/>
              <a:gd name="connsiteY998" fmla="*/ 4079134 h 6456363"/>
              <a:gd name="connsiteX999" fmla="*/ 5577099 w 5580355"/>
              <a:gd name="connsiteY999" fmla="*/ 4144433 h 6456363"/>
              <a:gd name="connsiteX1000" fmla="*/ 5580355 w 5580355"/>
              <a:gd name="connsiteY1000" fmla="*/ 4140570 h 6456363"/>
              <a:gd name="connsiteX1001" fmla="*/ 5580355 w 5580355"/>
              <a:gd name="connsiteY1001" fmla="*/ 4320810 h 6456363"/>
              <a:gd name="connsiteX1002" fmla="*/ 5577099 w 5580355"/>
              <a:gd name="connsiteY1002" fmla="*/ 4317471 h 6456363"/>
              <a:gd name="connsiteX1003" fmla="*/ 5499524 w 5580355"/>
              <a:gd name="connsiteY1003" fmla="*/ 4399492 h 6456363"/>
              <a:gd name="connsiteX1004" fmla="*/ 5575723 w 5580355"/>
              <a:gd name="connsiteY1004" fmla="*/ 4504161 h 6456363"/>
              <a:gd name="connsiteX1005" fmla="*/ 5575617 w 5580355"/>
              <a:gd name="connsiteY1005" fmla="*/ 4503738 h 6456363"/>
              <a:gd name="connsiteX1006" fmla="*/ 5580355 w 5580355"/>
              <a:gd name="connsiteY1006" fmla="*/ 4493897 h 6456363"/>
              <a:gd name="connsiteX1007" fmla="*/ 5580355 w 5580355"/>
              <a:gd name="connsiteY1007" fmla="*/ 4601904 h 6456363"/>
              <a:gd name="connsiteX1008" fmla="*/ 5574877 w 5580355"/>
              <a:gd name="connsiteY1008" fmla="*/ 4591685 h 6456363"/>
              <a:gd name="connsiteX1009" fmla="*/ 5458460 w 5580355"/>
              <a:gd name="connsiteY1009" fmla="*/ 4716674 h 6456363"/>
              <a:gd name="connsiteX1010" fmla="*/ 5533496 w 5580355"/>
              <a:gd name="connsiteY1010" fmla="*/ 4775095 h 6456363"/>
              <a:gd name="connsiteX1011" fmla="*/ 5558049 w 5580355"/>
              <a:gd name="connsiteY1011" fmla="*/ 4902095 h 6456363"/>
              <a:gd name="connsiteX1012" fmla="*/ 5530320 w 5580355"/>
              <a:gd name="connsiteY1012" fmla="*/ 4961890 h 6456363"/>
              <a:gd name="connsiteX1013" fmla="*/ 5417713 w 5580355"/>
              <a:gd name="connsiteY1013" fmla="*/ 5024755 h 6456363"/>
              <a:gd name="connsiteX1014" fmla="*/ 5352309 w 5580355"/>
              <a:gd name="connsiteY1014" fmla="*/ 5017135 h 6456363"/>
              <a:gd name="connsiteX1015" fmla="*/ 5257059 w 5580355"/>
              <a:gd name="connsiteY1015" fmla="*/ 4929928 h 6456363"/>
              <a:gd name="connsiteX1016" fmla="*/ 5146992 w 5580355"/>
              <a:gd name="connsiteY1016" fmla="*/ 5038619 h 6456363"/>
              <a:gd name="connsiteX1017" fmla="*/ 5189537 w 5580355"/>
              <a:gd name="connsiteY1017" fmla="*/ 5065311 h 6456363"/>
              <a:gd name="connsiteX1018" fmla="*/ 5204566 w 5580355"/>
              <a:gd name="connsiteY1018" fmla="*/ 5289318 h 6456363"/>
              <a:gd name="connsiteX1019" fmla="*/ 4980517 w 5580355"/>
              <a:gd name="connsiteY1019" fmla="*/ 5304261 h 6456363"/>
              <a:gd name="connsiteX1020" fmla="*/ 4936807 w 5580355"/>
              <a:gd name="connsiteY1020" fmla="*/ 5239279 h 6456363"/>
              <a:gd name="connsiteX1021" fmla="*/ 4889288 w 5580355"/>
              <a:gd name="connsiteY1021" fmla="*/ 5313363 h 6456363"/>
              <a:gd name="connsiteX1022" fmla="*/ 4811818 w 5580355"/>
              <a:gd name="connsiteY1022" fmla="*/ 5355696 h 6456363"/>
              <a:gd name="connsiteX1023" fmla="*/ 4919557 w 5580355"/>
              <a:gd name="connsiteY1023" fmla="*/ 5499100 h 6456363"/>
              <a:gd name="connsiteX1024" fmla="*/ 4786947 w 5580355"/>
              <a:gd name="connsiteY1024" fmla="*/ 5651638 h 6456363"/>
              <a:gd name="connsiteX1025" fmla="*/ 4616450 w 5580355"/>
              <a:gd name="connsiteY1025" fmla="*/ 5520267 h 6456363"/>
              <a:gd name="connsiteX1026" fmla="*/ 4516120 w 5580355"/>
              <a:gd name="connsiteY1026" fmla="*/ 5655194 h 6456363"/>
              <a:gd name="connsiteX1027" fmla="*/ 4295880 w 5580355"/>
              <a:gd name="connsiteY1027" fmla="*/ 5567363 h 6456363"/>
              <a:gd name="connsiteX1028" fmla="*/ 4165282 w 5580355"/>
              <a:gd name="connsiteY1028" fmla="*/ 5674043 h 6456363"/>
              <a:gd name="connsiteX1029" fmla="*/ 4274609 w 5580355"/>
              <a:gd name="connsiteY1029" fmla="*/ 5783401 h 6456363"/>
              <a:gd name="connsiteX1030" fmla="*/ 4165282 w 5580355"/>
              <a:gd name="connsiteY1030" fmla="*/ 5958268 h 6456363"/>
              <a:gd name="connsiteX1031" fmla="*/ 3990445 w 5580355"/>
              <a:gd name="connsiteY1031" fmla="*/ 5848911 h 6456363"/>
              <a:gd name="connsiteX1032" fmla="*/ 4099772 w 5580355"/>
              <a:gd name="connsiteY1032" fmla="*/ 5674043 h 6456363"/>
              <a:gd name="connsiteX1033" fmla="*/ 4029922 w 5580355"/>
              <a:gd name="connsiteY1033" fmla="*/ 5644515 h 6456363"/>
              <a:gd name="connsiteX1034" fmla="*/ 3979122 w 5580355"/>
              <a:gd name="connsiteY1034" fmla="*/ 5588317 h 6456363"/>
              <a:gd name="connsiteX1035" fmla="*/ 3875934 w 5580355"/>
              <a:gd name="connsiteY1035" fmla="*/ 5676160 h 6456363"/>
              <a:gd name="connsiteX1036" fmla="*/ 3957319 w 5580355"/>
              <a:gd name="connsiteY1036" fmla="*/ 5757577 h 6456363"/>
              <a:gd name="connsiteX1037" fmla="*/ 3875934 w 5580355"/>
              <a:gd name="connsiteY1037" fmla="*/ 5961327 h 6456363"/>
              <a:gd name="connsiteX1038" fmla="*/ 3672205 w 5580355"/>
              <a:gd name="connsiteY1038" fmla="*/ 5879920 h 6456363"/>
              <a:gd name="connsiteX1039" fmla="*/ 3753590 w 5580355"/>
              <a:gd name="connsiteY1039" fmla="*/ 5676160 h 6456363"/>
              <a:gd name="connsiteX1040" fmla="*/ 3657706 w 5580355"/>
              <a:gd name="connsiteY1040" fmla="*/ 5600489 h 6456363"/>
              <a:gd name="connsiteX1041" fmla="*/ 3565842 w 5580355"/>
              <a:gd name="connsiteY1041" fmla="*/ 5676160 h 6456363"/>
              <a:gd name="connsiteX1042" fmla="*/ 3638973 w 5580355"/>
              <a:gd name="connsiteY1042" fmla="*/ 5749269 h 6456363"/>
              <a:gd name="connsiteX1043" fmla="*/ 3565842 w 5580355"/>
              <a:gd name="connsiteY1043" fmla="*/ 5959951 h 6456363"/>
              <a:gd name="connsiteX1044" fmla="*/ 3355128 w 5580355"/>
              <a:gd name="connsiteY1044" fmla="*/ 5886852 h 6456363"/>
              <a:gd name="connsiteX1045" fmla="*/ 3428259 w 5580355"/>
              <a:gd name="connsiteY1045" fmla="*/ 5676160 h 6456363"/>
              <a:gd name="connsiteX1046" fmla="*/ 3337666 w 5580355"/>
              <a:gd name="connsiteY1046" fmla="*/ 5602076 h 6456363"/>
              <a:gd name="connsiteX1047" fmla="*/ 3242416 w 5580355"/>
              <a:gd name="connsiteY1047" fmla="*/ 5677324 h 6456363"/>
              <a:gd name="connsiteX1048" fmla="*/ 3252575 w 5580355"/>
              <a:gd name="connsiteY1048" fmla="*/ 5682329 h 6456363"/>
              <a:gd name="connsiteX1049" fmla="*/ 3315123 w 5580355"/>
              <a:gd name="connsiteY1049" fmla="*/ 5891847 h 6456363"/>
              <a:gd name="connsiteX1050" fmla="*/ 3287818 w 5580355"/>
              <a:gd name="connsiteY1050" fmla="*/ 5928318 h 6456363"/>
              <a:gd name="connsiteX1051" fmla="*/ 3070542 w 5580355"/>
              <a:gd name="connsiteY1051" fmla="*/ 5927196 h 6456363"/>
              <a:gd name="connsiteX1052" fmla="*/ 3036930 w 5580355"/>
              <a:gd name="connsiteY1052" fmla="*/ 5877930 h 6456363"/>
              <a:gd name="connsiteX1053" fmla="*/ 3117744 w 5580355"/>
              <a:gd name="connsiteY1053" fmla="*/ 5677324 h 6456363"/>
              <a:gd name="connsiteX1054" fmla="*/ 3018578 w 5580355"/>
              <a:gd name="connsiteY1054" fmla="*/ 5595620 h 6456363"/>
              <a:gd name="connsiteX1055" fmla="*/ 2909887 w 5580355"/>
              <a:gd name="connsiteY1055" fmla="*/ 5676795 h 6456363"/>
              <a:gd name="connsiteX1056" fmla="*/ 3006651 w 5580355"/>
              <a:gd name="connsiteY1056" fmla="*/ 5773557 h 6456363"/>
              <a:gd name="connsiteX1057" fmla="*/ 2909887 w 5580355"/>
              <a:gd name="connsiteY1057" fmla="*/ 5966312 h 6456363"/>
              <a:gd name="connsiteX1058" fmla="*/ 2717133 w 5580355"/>
              <a:gd name="connsiteY1058" fmla="*/ 5869548 h 6456363"/>
              <a:gd name="connsiteX1059" fmla="*/ 2813896 w 5580355"/>
              <a:gd name="connsiteY1059" fmla="*/ 5676795 h 6456363"/>
              <a:gd name="connsiteX1060" fmla="*/ 2697480 w 5580355"/>
              <a:gd name="connsiteY1060" fmla="*/ 5578899 h 6456363"/>
              <a:gd name="connsiteX1061" fmla="*/ 2588228 w 5580355"/>
              <a:gd name="connsiteY1061" fmla="*/ 5667809 h 6456363"/>
              <a:gd name="connsiteX1062" fmla="*/ 2378816 w 5580355"/>
              <a:gd name="connsiteY1062" fmla="*/ 5546196 h 6456363"/>
              <a:gd name="connsiteX1063" fmla="*/ 2272135 w 5580355"/>
              <a:gd name="connsiteY1063" fmla="*/ 5653193 h 6456363"/>
              <a:gd name="connsiteX1064" fmla="*/ 2194348 w 5580355"/>
              <a:gd name="connsiteY1064" fmla="*/ 5656368 h 6456363"/>
              <a:gd name="connsiteX1065" fmla="*/ 2070100 w 5580355"/>
              <a:gd name="connsiteY1065" fmla="*/ 5481003 h 6456363"/>
              <a:gd name="connsiteX1066" fmla="*/ 2098886 w 5580355"/>
              <a:gd name="connsiteY1066" fmla="*/ 5408613 h 6456363"/>
              <a:gd name="connsiteX1067" fmla="*/ 2158682 w 5580355"/>
              <a:gd name="connsiteY1067" fmla="*/ 5358765 h 6456363"/>
              <a:gd name="connsiteX1068" fmla="*/ 2056765 w 5580355"/>
              <a:gd name="connsiteY1068" fmla="*/ 5264150 h 6456363"/>
              <a:gd name="connsiteX1069" fmla="*/ 1995466 w 5580355"/>
              <a:gd name="connsiteY1069" fmla="*/ 5327164 h 6456363"/>
              <a:gd name="connsiteX1070" fmla="*/ 1765691 w 5580355"/>
              <a:gd name="connsiteY1070" fmla="*/ 5268183 h 6456363"/>
              <a:gd name="connsiteX1071" fmla="*/ 1824672 w 5580355"/>
              <a:gd name="connsiteY1071" fmla="*/ 5038408 h 6456363"/>
              <a:gd name="connsiteX1072" fmla="*/ 1737148 w 5580355"/>
              <a:gd name="connsiteY1072" fmla="*/ 4951942 h 6456363"/>
              <a:gd name="connsiteX1073" fmla="*/ 1673235 w 5580355"/>
              <a:gd name="connsiteY1073" fmla="*/ 5014320 h 6456363"/>
              <a:gd name="connsiteX1074" fmla="*/ 1443027 w 5580355"/>
              <a:gd name="connsiteY1074" fmla="*/ 4948375 h 6456363"/>
              <a:gd name="connsiteX1075" fmla="*/ 1508971 w 5580355"/>
              <a:gd name="connsiteY1075" fmla="*/ 4718156 h 6456363"/>
              <a:gd name="connsiteX1076" fmla="*/ 1417955 w 5580355"/>
              <a:gd name="connsiteY1076" fmla="*/ 4623541 h 6456363"/>
              <a:gd name="connsiteX1077" fmla="*/ 1398788 w 5580355"/>
              <a:gd name="connsiteY1077" fmla="*/ 4652010 h 6456363"/>
              <a:gd name="connsiteX1078" fmla="*/ 1170506 w 5580355"/>
              <a:gd name="connsiteY1078" fmla="*/ 4671907 h 6456363"/>
              <a:gd name="connsiteX1079" fmla="*/ 1150620 w 5580355"/>
              <a:gd name="connsiteY1079" fmla="*/ 4443624 h 6456363"/>
              <a:gd name="connsiteX1080" fmla="*/ 1212956 w 5580355"/>
              <a:gd name="connsiteY1080" fmla="*/ 4398328 h 6456363"/>
              <a:gd name="connsiteX1081" fmla="*/ 1099502 w 5580355"/>
              <a:gd name="connsiteY1081" fmla="*/ 4273233 h 6456363"/>
              <a:gd name="connsiteX1082" fmla="*/ 997924 w 5580355"/>
              <a:gd name="connsiteY1082" fmla="*/ 4374811 h 6456363"/>
              <a:gd name="connsiteX1083" fmla="*/ 810725 w 5580355"/>
              <a:gd name="connsiteY1083" fmla="*/ 4273233 h 6456363"/>
              <a:gd name="connsiteX1084" fmla="*/ 912304 w 5580355"/>
              <a:gd name="connsiteY1084" fmla="*/ 4086035 h 6456363"/>
              <a:gd name="connsiteX1085" fmla="*/ 1099502 w 5580355"/>
              <a:gd name="connsiteY1085" fmla="*/ 4187613 h 6456363"/>
              <a:gd name="connsiteX1086" fmla="*/ 1128818 w 5580355"/>
              <a:gd name="connsiteY1086" fmla="*/ 4125489 h 6456363"/>
              <a:gd name="connsiteX1087" fmla="*/ 1179724 w 5580355"/>
              <a:gd name="connsiteY1087" fmla="*/ 4079346 h 6456363"/>
              <a:gd name="connsiteX1088" fmla="*/ 1096750 w 5580355"/>
              <a:gd name="connsiteY1088" fmla="*/ 3984096 h 6456363"/>
              <a:gd name="connsiteX1089" fmla="*/ 1044998 w 5580355"/>
              <a:gd name="connsiteY1089" fmla="*/ 4042622 h 6456363"/>
              <a:gd name="connsiteX1090" fmla="*/ 837871 w 5580355"/>
              <a:gd name="connsiteY1090" fmla="*/ 4017561 h 6456363"/>
              <a:gd name="connsiteX1091" fmla="*/ 850900 w 5580355"/>
              <a:gd name="connsiteY1091" fmla="*/ 3795078 h 6456363"/>
              <a:gd name="connsiteX1092" fmla="*/ 920220 w 5580355"/>
              <a:gd name="connsiteY1092" fmla="*/ 3758883 h 6456363"/>
              <a:gd name="connsiteX1093" fmla="*/ 787188 w 5580355"/>
              <a:gd name="connsiteY1093" fmla="*/ 3594629 h 6456363"/>
              <a:gd name="connsiteX1094" fmla="*/ 900430 w 5580355"/>
              <a:gd name="connsiteY1094" fmla="*/ 3437784 h 6456363"/>
              <a:gd name="connsiteX1095" fmla="*/ 796597 w 5580355"/>
              <a:gd name="connsiteY1095" fmla="*/ 3335189 h 6456363"/>
              <a:gd name="connsiteX1096" fmla="*/ 898525 w 5580355"/>
              <a:gd name="connsiteY1096" fmla="*/ 3118485 h 6456363"/>
              <a:gd name="connsiteX1097" fmla="*/ 793210 w 5580355"/>
              <a:gd name="connsiteY1097" fmla="*/ 3005275 h 6456363"/>
              <a:gd name="connsiteX1098" fmla="*/ 910061 w 5580355"/>
              <a:gd name="connsiteY1098" fmla="*/ 2799503 h 6456363"/>
              <a:gd name="connsiteX1099" fmla="*/ 840486 w 5580355"/>
              <a:gd name="connsiteY1099" fmla="*/ 2758239 h 6456363"/>
              <a:gd name="connsiteX1100" fmla="*/ 840739 w 5580355"/>
              <a:gd name="connsiteY1100" fmla="*/ 2528041 h 6456363"/>
              <a:gd name="connsiteX1101" fmla="*/ 877242 w 5580355"/>
              <a:gd name="connsiteY1101" fmla="*/ 2500916 h 6456363"/>
              <a:gd name="connsiteX1102" fmla="*/ 1098656 w 5580355"/>
              <a:gd name="connsiteY1102" fmla="*/ 2566035 h 6456363"/>
              <a:gd name="connsiteX1103" fmla="*/ 1174009 w 5580355"/>
              <a:gd name="connsiteY1103" fmla="*/ 2480416 h 6456363"/>
              <a:gd name="connsiteX1104" fmla="*/ 1099396 w 5580355"/>
              <a:gd name="connsiteY1104" fmla="*/ 2384108 h 6456363"/>
              <a:gd name="connsiteX1105" fmla="*/ 1054735 w 5580355"/>
              <a:gd name="connsiteY1105" fmla="*/ 2445025 h 6456363"/>
              <a:gd name="connsiteX1106" fmla="*/ 839469 w 5580355"/>
              <a:gd name="connsiteY1106" fmla="*/ 2424113 h 6456363"/>
              <a:gd name="connsiteX1107" fmla="*/ 815276 w 5580355"/>
              <a:gd name="connsiteY1107" fmla="*/ 2383420 h 6456363"/>
              <a:gd name="connsiteX1108" fmla="*/ 900430 w 5580355"/>
              <a:gd name="connsiteY1108" fmla="*/ 2184442 h 6456363"/>
              <a:gd name="connsiteX1109" fmla="*/ 1099396 w 5580355"/>
              <a:gd name="connsiteY1109" fmla="*/ 2269596 h 6456363"/>
              <a:gd name="connsiteX1110" fmla="*/ 1197292 w 5580355"/>
              <a:gd name="connsiteY1110" fmla="*/ 2159529 h 6456363"/>
              <a:gd name="connsiteX1111" fmla="*/ 1107779 w 5580355"/>
              <a:gd name="connsiteY1111" fmla="*/ 2039874 h 6456363"/>
              <a:gd name="connsiteX1112" fmla="*/ 1243012 w 5580355"/>
              <a:gd name="connsiteY1112" fmla="*/ 1842241 h 6456363"/>
              <a:gd name="connsiteX1113" fmla="*/ 1127918 w 5580355"/>
              <a:gd name="connsiteY1113" fmla="*/ 1740651 h 6456363"/>
              <a:gd name="connsiteX1114" fmla="*/ 1224460 w 5580355"/>
              <a:gd name="connsiteY1114" fmla="*/ 1544616 h 6456363"/>
              <a:gd name="connsiteX1115" fmla="*/ 1420495 w 5580355"/>
              <a:gd name="connsiteY1115" fmla="*/ 1641158 h 6456363"/>
              <a:gd name="connsiteX1116" fmla="*/ 1536911 w 5580355"/>
              <a:gd name="connsiteY1116" fmla="*/ 1520719 h 6456363"/>
              <a:gd name="connsiteX1117" fmla="*/ 1443249 w 5580355"/>
              <a:gd name="connsiteY1117" fmla="*/ 1427163 h 6456363"/>
              <a:gd name="connsiteX1118" fmla="*/ 1536753 w 5580355"/>
              <a:gd name="connsiteY1118" fmla="*/ 1224862 h 6456363"/>
              <a:gd name="connsiteX1119" fmla="*/ 1739053 w 5580355"/>
              <a:gd name="connsiteY1119" fmla="*/ 1318366 h 6456363"/>
              <a:gd name="connsiteX1120" fmla="*/ 1859174 w 5580355"/>
              <a:gd name="connsiteY1120" fmla="*/ 1201949 h 6456363"/>
              <a:gd name="connsiteX1121" fmla="*/ 1792499 w 5580355"/>
              <a:gd name="connsiteY1121" fmla="*/ 1157605 h 6456363"/>
              <a:gd name="connsiteX1122" fmla="*/ 1756907 w 5580355"/>
              <a:gd name="connsiteY1122" fmla="*/ 1086728 h 6456363"/>
              <a:gd name="connsiteX1123" fmla="*/ 1876922 w 5580355"/>
              <a:gd name="connsiteY1123" fmla="*/ 902864 h 6456363"/>
              <a:gd name="connsiteX1124" fmla="*/ 2060786 w 5580355"/>
              <a:gd name="connsiteY1124" fmla="*/ 1022879 h 6456363"/>
              <a:gd name="connsiteX1125" fmla="*/ 2148925 w 5580355"/>
              <a:gd name="connsiteY1125" fmla="*/ 906251 h 6456363"/>
              <a:gd name="connsiteX1126" fmla="*/ 2377122 w 5580355"/>
              <a:gd name="connsiteY1126" fmla="*/ 978853 h 6456363"/>
              <a:gd name="connsiteX1127" fmla="*/ 2485496 w 5580355"/>
              <a:gd name="connsiteY1127" fmla="*/ 881062 h 6456363"/>
              <a:gd name="connsiteX1128" fmla="*/ 2390425 w 5580355"/>
              <a:gd name="connsiteY1128" fmla="*/ 743479 h 6456363"/>
              <a:gd name="connsiteX1129" fmla="*/ 2539873 w 5580355"/>
              <a:gd name="connsiteY1129" fmla="*/ 583446 h 6456363"/>
              <a:gd name="connsiteX1130" fmla="*/ 2699914 w 5580355"/>
              <a:gd name="connsiteY1130" fmla="*/ 732896 h 6456363"/>
              <a:gd name="connsiteX1131" fmla="*/ 2816034 w 5580355"/>
              <a:gd name="connsiteY1131" fmla="*/ 581808 h 6456363"/>
              <a:gd name="connsiteX1132" fmla="*/ 3018578 w 5580355"/>
              <a:gd name="connsiteY1132" fmla="*/ 691198 h 6456363"/>
              <a:gd name="connsiteX1133" fmla="*/ 3078903 w 5580355"/>
              <a:gd name="connsiteY1133" fmla="*/ 603779 h 6456363"/>
              <a:gd name="connsiteX1134" fmla="*/ 3121406 w 5580355"/>
              <a:gd name="connsiteY1134" fmla="*/ 580731 h 6456363"/>
              <a:gd name="connsiteX1135" fmla="*/ 3337454 w 5580355"/>
              <a:gd name="connsiteY1135" fmla="*/ 680508 h 6456363"/>
              <a:gd name="connsiteX1136" fmla="*/ 3377353 w 5580355"/>
              <a:gd name="connsiteY1136" fmla="*/ 616440 h 6456363"/>
              <a:gd name="connsiteX1137" fmla="*/ 3496125 w 5580355"/>
              <a:gd name="connsiteY1137" fmla="*/ 567024 h 6456363"/>
              <a:gd name="connsiteX1138" fmla="*/ 3179741 w 5580355"/>
              <a:gd name="connsiteY1138" fmla="*/ 553279 h 6456363"/>
              <a:gd name="connsiteX1139" fmla="*/ 3179868 w 5580355"/>
              <a:gd name="connsiteY1139" fmla="*/ 553297 h 6456363"/>
              <a:gd name="connsiteX1140" fmla="*/ 3179656 w 5580355"/>
              <a:gd name="connsiteY1140" fmla="*/ 553297 h 6456363"/>
              <a:gd name="connsiteX1141" fmla="*/ 1890395 w 5580355"/>
              <a:gd name="connsiteY1141" fmla="*/ 326072 h 6456363"/>
              <a:gd name="connsiteX1142" fmla="*/ 1969875 w 5580355"/>
              <a:gd name="connsiteY1142" fmla="*/ 346075 h 6456363"/>
              <a:gd name="connsiteX1143" fmla="*/ 2004589 w 5580355"/>
              <a:gd name="connsiteY1143" fmla="*/ 420158 h 6456363"/>
              <a:gd name="connsiteX1144" fmla="*/ 1997392 w 5580355"/>
              <a:gd name="connsiteY1144" fmla="*/ 456565 h 6456363"/>
              <a:gd name="connsiteX1145" fmla="*/ 1976226 w 5580355"/>
              <a:gd name="connsiteY1145" fmla="*/ 487362 h 6456363"/>
              <a:gd name="connsiteX1146" fmla="*/ 1945217 w 5580355"/>
              <a:gd name="connsiteY1146" fmla="*/ 507788 h 6456363"/>
              <a:gd name="connsiteX1147" fmla="*/ 1908704 w 5580355"/>
              <a:gd name="connsiteY1147" fmla="*/ 514667 h 6456363"/>
              <a:gd name="connsiteX1148" fmla="*/ 1908916 w 5580355"/>
              <a:gd name="connsiteY1148" fmla="*/ 515408 h 6456363"/>
              <a:gd name="connsiteX1149" fmla="*/ 1872403 w 5580355"/>
              <a:gd name="connsiteY1149" fmla="*/ 508529 h 6456363"/>
              <a:gd name="connsiteX1150" fmla="*/ 1842346 w 5580355"/>
              <a:gd name="connsiteY1150" fmla="*/ 487786 h 6456363"/>
              <a:gd name="connsiteX1151" fmla="*/ 1821180 w 5580355"/>
              <a:gd name="connsiteY1151" fmla="*/ 457094 h 6456363"/>
              <a:gd name="connsiteX1152" fmla="*/ 1813666 w 5580355"/>
              <a:gd name="connsiteY1152" fmla="*/ 415713 h 6456363"/>
              <a:gd name="connsiteX1153" fmla="*/ 1890395 w 5580355"/>
              <a:gd name="connsiteY1153" fmla="*/ 326072 h 6456363"/>
              <a:gd name="connsiteX1154" fmla="*/ 4753585 w 5580355"/>
              <a:gd name="connsiteY1154" fmla="*/ 314699 h 6456363"/>
              <a:gd name="connsiteX1155" fmla="*/ 4790651 w 5580355"/>
              <a:gd name="connsiteY1155" fmla="*/ 315489 h 6456363"/>
              <a:gd name="connsiteX1156" fmla="*/ 4864524 w 5580355"/>
              <a:gd name="connsiteY1156" fmla="*/ 370793 h 6456363"/>
              <a:gd name="connsiteX1157" fmla="*/ 4819333 w 5580355"/>
              <a:gd name="connsiteY1157" fmla="*/ 514562 h 6456363"/>
              <a:gd name="connsiteX1158" fmla="*/ 4768744 w 5580355"/>
              <a:gd name="connsiteY1158" fmla="*/ 526732 h 6456363"/>
              <a:gd name="connsiteX1159" fmla="*/ 4768004 w 5580355"/>
              <a:gd name="connsiteY1159" fmla="*/ 526732 h 6456363"/>
              <a:gd name="connsiteX1160" fmla="*/ 4727575 w 5580355"/>
              <a:gd name="connsiteY1160" fmla="*/ 518477 h 6456363"/>
              <a:gd name="connsiteX1161" fmla="*/ 4693285 w 5580355"/>
              <a:gd name="connsiteY1161" fmla="*/ 495406 h 6456363"/>
              <a:gd name="connsiteX1162" fmla="*/ 4671060 w 5580355"/>
              <a:gd name="connsiteY1162" fmla="*/ 379518 h 6456363"/>
              <a:gd name="connsiteX1163" fmla="*/ 4753585 w 5580355"/>
              <a:gd name="connsiteY1163" fmla="*/ 314699 h 6456363"/>
              <a:gd name="connsiteX1164" fmla="*/ 2228661 w 5580355"/>
              <a:gd name="connsiteY1164" fmla="*/ 312434 h 6456363"/>
              <a:gd name="connsiteX1165" fmla="*/ 2308225 w 5580355"/>
              <a:gd name="connsiteY1165" fmla="*/ 351261 h 6456363"/>
              <a:gd name="connsiteX1166" fmla="*/ 2316141 w 5580355"/>
              <a:gd name="connsiteY1166" fmla="*/ 362017 h 6456363"/>
              <a:gd name="connsiteX1167" fmla="*/ 2283883 w 5580355"/>
              <a:gd name="connsiteY1167" fmla="*/ 511387 h 6456363"/>
              <a:gd name="connsiteX1168" fmla="*/ 2226204 w 5580355"/>
              <a:gd name="connsiteY1168" fmla="*/ 528637 h 6456363"/>
              <a:gd name="connsiteX1169" fmla="*/ 2226204 w 5580355"/>
              <a:gd name="connsiteY1169" fmla="*/ 529061 h 6456363"/>
              <a:gd name="connsiteX1170" fmla="*/ 2179849 w 5580355"/>
              <a:gd name="connsiteY1170" fmla="*/ 518477 h 6456363"/>
              <a:gd name="connsiteX1171" fmla="*/ 2120625 w 5580355"/>
              <a:gd name="connsiteY1171" fmla="*/ 447492 h 6456363"/>
              <a:gd name="connsiteX1172" fmla="*/ 2198158 w 5580355"/>
              <a:gd name="connsiteY1172" fmla="*/ 315807 h 6456363"/>
              <a:gd name="connsiteX1173" fmla="*/ 2228661 w 5580355"/>
              <a:gd name="connsiteY1173" fmla="*/ 312434 h 6456363"/>
              <a:gd name="connsiteX1174" fmla="*/ 4450714 w 5580355"/>
              <a:gd name="connsiteY1174" fmla="*/ 300990 h 6456363"/>
              <a:gd name="connsiteX1175" fmla="*/ 4565651 w 5580355"/>
              <a:gd name="connsiteY1175" fmla="*/ 377108 h 6456363"/>
              <a:gd name="connsiteX1176" fmla="*/ 4497599 w 5580355"/>
              <a:gd name="connsiteY1176" fmla="*/ 531601 h 6456363"/>
              <a:gd name="connsiteX1177" fmla="*/ 4450714 w 5580355"/>
              <a:gd name="connsiteY1177" fmla="*/ 539644 h 6456363"/>
              <a:gd name="connsiteX1178" fmla="*/ 4451244 w 5580355"/>
              <a:gd name="connsiteY1178" fmla="*/ 539856 h 6456363"/>
              <a:gd name="connsiteX1179" fmla="*/ 4366577 w 5580355"/>
              <a:gd name="connsiteY1179" fmla="*/ 504825 h 6456363"/>
              <a:gd name="connsiteX1180" fmla="*/ 4332287 w 5580355"/>
              <a:gd name="connsiteY1180" fmla="*/ 420158 h 6456363"/>
              <a:gd name="connsiteX1181" fmla="*/ 4340965 w 5580355"/>
              <a:gd name="connsiteY1181" fmla="*/ 374544 h 6456363"/>
              <a:gd name="connsiteX1182" fmla="*/ 4366577 w 5580355"/>
              <a:gd name="connsiteY1182" fmla="*/ 335809 h 6456363"/>
              <a:gd name="connsiteX1183" fmla="*/ 4405101 w 5580355"/>
              <a:gd name="connsiteY1183" fmla="*/ 309880 h 6456363"/>
              <a:gd name="connsiteX1184" fmla="*/ 4450714 w 5580355"/>
              <a:gd name="connsiteY1184" fmla="*/ 300990 h 6456363"/>
              <a:gd name="connsiteX1185" fmla="*/ 2549551 w 5580355"/>
              <a:gd name="connsiteY1185" fmla="*/ 300156 h 6456363"/>
              <a:gd name="connsiteX1186" fmla="*/ 2629323 w 5580355"/>
              <a:gd name="connsiteY1186" fmla="*/ 335386 h 6456363"/>
              <a:gd name="connsiteX1187" fmla="*/ 2663084 w 5580355"/>
              <a:gd name="connsiteY1187" fmla="*/ 397404 h 6456363"/>
              <a:gd name="connsiteX1188" fmla="*/ 2611438 w 5580355"/>
              <a:gd name="connsiteY1188" fmla="*/ 522287 h 6456363"/>
              <a:gd name="connsiteX1189" fmla="*/ 2543704 w 5580355"/>
              <a:gd name="connsiteY1189" fmla="*/ 542502 h 6456363"/>
              <a:gd name="connsiteX1190" fmla="*/ 2442950 w 5580355"/>
              <a:gd name="connsiteY1190" fmla="*/ 488738 h 6456363"/>
              <a:gd name="connsiteX1191" fmla="*/ 2431732 w 5580355"/>
              <a:gd name="connsiteY1191" fmla="*/ 374967 h 6456363"/>
              <a:gd name="connsiteX1192" fmla="*/ 2466763 w 5580355"/>
              <a:gd name="connsiteY1192" fmla="*/ 327554 h 6456363"/>
              <a:gd name="connsiteX1193" fmla="*/ 2549551 w 5580355"/>
              <a:gd name="connsiteY1193" fmla="*/ 300156 h 6456363"/>
              <a:gd name="connsiteX1194" fmla="*/ 4133320 w 5580355"/>
              <a:gd name="connsiteY1194" fmla="*/ 290936 h 6456363"/>
              <a:gd name="connsiteX1195" fmla="*/ 4262860 w 5580355"/>
              <a:gd name="connsiteY1195" fmla="*/ 420625 h 6456363"/>
              <a:gd name="connsiteX1196" fmla="*/ 4133214 w 5580355"/>
              <a:gd name="connsiteY1196" fmla="*/ 550228 h 6456363"/>
              <a:gd name="connsiteX1197" fmla="*/ 4041458 w 5580355"/>
              <a:gd name="connsiteY1197" fmla="*/ 512127 h 6456363"/>
              <a:gd name="connsiteX1198" fmla="*/ 4003568 w 5580355"/>
              <a:gd name="connsiteY1198" fmla="*/ 420538 h 6456363"/>
              <a:gd name="connsiteX1199" fmla="*/ 4133320 w 5580355"/>
              <a:gd name="connsiteY1199" fmla="*/ 290936 h 6456363"/>
              <a:gd name="connsiteX1200" fmla="*/ 3839422 w 5580355"/>
              <a:gd name="connsiteY1200" fmla="*/ 290407 h 6456363"/>
              <a:gd name="connsiteX1201" fmla="*/ 3863129 w 5580355"/>
              <a:gd name="connsiteY1201" fmla="*/ 297449 h 6456363"/>
              <a:gd name="connsiteX1202" fmla="*/ 3937000 w 5580355"/>
              <a:gd name="connsiteY1202" fmla="*/ 470323 h 6456363"/>
              <a:gd name="connsiteX1203" fmla="*/ 3815398 w 5580355"/>
              <a:gd name="connsiteY1203" fmla="*/ 553297 h 6456363"/>
              <a:gd name="connsiteX1204" fmla="*/ 3815714 w 5580355"/>
              <a:gd name="connsiteY1204" fmla="*/ 553826 h 6456363"/>
              <a:gd name="connsiteX1205" fmla="*/ 3764173 w 5580355"/>
              <a:gd name="connsiteY1205" fmla="*/ 544195 h 6456363"/>
              <a:gd name="connsiteX1206" fmla="*/ 3691255 w 5580355"/>
              <a:gd name="connsiteY1206" fmla="*/ 471805 h 6456363"/>
              <a:gd name="connsiteX1207" fmla="*/ 3683634 w 5580355"/>
              <a:gd name="connsiteY1207" fmla="*/ 396137 h 6456363"/>
              <a:gd name="connsiteX1208" fmla="*/ 3839422 w 5580355"/>
              <a:gd name="connsiteY1208" fmla="*/ 290407 h 6456363"/>
              <a:gd name="connsiteX1209" fmla="*/ 2849209 w 5580355"/>
              <a:gd name="connsiteY1209" fmla="*/ 290065 h 6456363"/>
              <a:gd name="connsiteX1210" fmla="*/ 2900786 w 5580355"/>
              <a:gd name="connsiteY1210" fmla="*/ 295487 h 6456363"/>
              <a:gd name="connsiteX1211" fmla="*/ 2945617 w 5580355"/>
              <a:gd name="connsiteY1211" fmla="*/ 319809 h 6456363"/>
              <a:gd name="connsiteX1212" fmla="*/ 2962593 w 5580355"/>
              <a:gd name="connsiteY1212" fmla="*/ 503872 h 6456363"/>
              <a:gd name="connsiteX1213" fmla="*/ 2860886 w 5580355"/>
              <a:gd name="connsiteY1213" fmla="*/ 550862 h 6456363"/>
              <a:gd name="connsiteX1214" fmla="*/ 2752619 w 5580355"/>
              <a:gd name="connsiteY1214" fmla="*/ 491913 h 6456363"/>
              <a:gd name="connsiteX1215" fmla="*/ 2737082 w 5580355"/>
              <a:gd name="connsiteY1215" fmla="*/ 381013 h 6456363"/>
              <a:gd name="connsiteX1216" fmla="*/ 2849209 w 5580355"/>
              <a:gd name="connsiteY1216" fmla="*/ 290065 h 6456363"/>
              <a:gd name="connsiteX1217" fmla="*/ 3179738 w 5580355"/>
              <a:gd name="connsiteY1217" fmla="*/ 287203 h 6456363"/>
              <a:gd name="connsiteX1218" fmla="*/ 3301788 w 5580355"/>
              <a:gd name="connsiteY1218" fmla="*/ 369252 h 6456363"/>
              <a:gd name="connsiteX1219" fmla="*/ 3311631 w 5580355"/>
              <a:gd name="connsiteY1219" fmla="*/ 417964 h 6456363"/>
              <a:gd name="connsiteX1220" fmla="*/ 3231531 w 5580355"/>
              <a:gd name="connsiteY1220" fmla="*/ 542142 h 6456363"/>
              <a:gd name="connsiteX1221" fmla="*/ 3179741 w 5580355"/>
              <a:gd name="connsiteY1221" fmla="*/ 553279 h 6456363"/>
              <a:gd name="connsiteX1222" fmla="*/ 3140618 w 5580355"/>
              <a:gd name="connsiteY1222" fmla="*/ 547671 h 6456363"/>
              <a:gd name="connsiteX1223" fmla="*/ 3056064 w 5580355"/>
              <a:gd name="connsiteY1223" fmla="*/ 471282 h 6456363"/>
              <a:gd name="connsiteX1224" fmla="*/ 3127914 w 5580355"/>
              <a:gd name="connsiteY1224" fmla="*/ 297405 h 6456363"/>
              <a:gd name="connsiteX1225" fmla="*/ 3179738 w 5580355"/>
              <a:gd name="connsiteY1225" fmla="*/ 287203 h 6456363"/>
              <a:gd name="connsiteX1226" fmla="*/ 3497262 w 5580355"/>
              <a:gd name="connsiteY1226" fmla="*/ 284481 h 6456363"/>
              <a:gd name="connsiteX1227" fmla="*/ 3632835 w 5580355"/>
              <a:gd name="connsiteY1227" fmla="*/ 420821 h 6456363"/>
              <a:gd name="connsiteX1228" fmla="*/ 3496522 w 5580355"/>
              <a:gd name="connsiteY1228" fmla="*/ 556472 h 6456363"/>
              <a:gd name="connsiteX1229" fmla="*/ 3400319 w 5580355"/>
              <a:gd name="connsiteY1229" fmla="*/ 516255 h 6456363"/>
              <a:gd name="connsiteX1230" fmla="*/ 3360843 w 5580355"/>
              <a:gd name="connsiteY1230" fmla="*/ 420132 h 6456363"/>
              <a:gd name="connsiteX1231" fmla="*/ 3497262 w 5580355"/>
              <a:gd name="connsiteY1231" fmla="*/ 284481 h 6456363"/>
              <a:gd name="connsiteX1232" fmla="*/ 2852227 w 5580355"/>
              <a:gd name="connsiteY1232" fmla="*/ 5357 h 6456363"/>
              <a:gd name="connsiteX1233" fmla="*/ 2880995 w 5580355"/>
              <a:gd name="connsiteY1233" fmla="*/ 6773 h 6456363"/>
              <a:gd name="connsiteX1234" fmla="*/ 2931478 w 5580355"/>
              <a:gd name="connsiteY1234" fmla="*/ 34078 h 6456363"/>
              <a:gd name="connsiteX1235" fmla="*/ 2958253 w 5580355"/>
              <a:gd name="connsiteY1235" fmla="*/ 84349 h 6456363"/>
              <a:gd name="connsiteX1236" fmla="*/ 2960020 w 5580355"/>
              <a:gd name="connsiteY1236" fmla="*/ 103796 h 6456363"/>
              <a:gd name="connsiteX1237" fmla="*/ 2861204 w 5580355"/>
              <a:gd name="connsiteY1237" fmla="*/ 200766 h 6456363"/>
              <a:gd name="connsiteX1238" fmla="*/ 2861098 w 5580355"/>
              <a:gd name="connsiteY1238" fmla="*/ 200766 h 6456363"/>
              <a:gd name="connsiteX1239" fmla="*/ 2771034 w 5580355"/>
              <a:gd name="connsiteY1239" fmla="*/ 139700 h 6456363"/>
              <a:gd name="connsiteX1240" fmla="*/ 2780241 w 5580355"/>
              <a:gd name="connsiteY1240" fmla="*/ 48577 h 6456363"/>
              <a:gd name="connsiteX1241" fmla="*/ 2824268 w 5580355"/>
              <a:gd name="connsiteY1241" fmla="*/ 12277 h 6456363"/>
              <a:gd name="connsiteX1242" fmla="*/ 2852227 w 5580355"/>
              <a:gd name="connsiteY1242" fmla="*/ 5357 h 6456363"/>
              <a:gd name="connsiteX1243" fmla="*/ 3178366 w 5580355"/>
              <a:gd name="connsiteY1243" fmla="*/ 2540 h 6456363"/>
              <a:gd name="connsiteX1244" fmla="*/ 3279140 w 5580355"/>
              <a:gd name="connsiteY1244" fmla="*/ 103073 h 6456363"/>
              <a:gd name="connsiteX1245" fmla="*/ 3178598 w 5580355"/>
              <a:gd name="connsiteY1245" fmla="*/ 203835 h 6456363"/>
              <a:gd name="connsiteX1246" fmla="*/ 3107267 w 5580355"/>
              <a:gd name="connsiteY1246" fmla="*/ 174307 h 6456363"/>
              <a:gd name="connsiteX1247" fmla="*/ 3077834 w 5580355"/>
              <a:gd name="connsiteY1247" fmla="*/ 103302 h 6456363"/>
              <a:gd name="connsiteX1248" fmla="*/ 3178366 w 5580355"/>
              <a:gd name="connsiteY1248" fmla="*/ 2540 h 6456363"/>
              <a:gd name="connsiteX1249" fmla="*/ 3821853 w 5580355"/>
              <a:gd name="connsiteY1249" fmla="*/ 2247 h 6456363"/>
              <a:gd name="connsiteX1250" fmla="*/ 3919114 w 5580355"/>
              <a:gd name="connsiteY1250" fmla="*/ 106657 h 6456363"/>
              <a:gd name="connsiteX1251" fmla="*/ 3814656 w 5580355"/>
              <a:gd name="connsiteY1251" fmla="*/ 203835 h 6456363"/>
              <a:gd name="connsiteX1252" fmla="*/ 3745759 w 5580355"/>
              <a:gd name="connsiteY1252" fmla="*/ 173143 h 6456363"/>
              <a:gd name="connsiteX1253" fmla="*/ 3717502 w 5580355"/>
              <a:gd name="connsiteY1253" fmla="*/ 99425 h 6456363"/>
              <a:gd name="connsiteX1254" fmla="*/ 3821853 w 5580355"/>
              <a:gd name="connsiteY1254" fmla="*/ 2247 h 6456363"/>
              <a:gd name="connsiteX1255" fmla="*/ 3497050 w 5580355"/>
              <a:gd name="connsiteY1255" fmla="*/ 2 h 6456363"/>
              <a:gd name="connsiteX1256" fmla="*/ 3599392 w 5580355"/>
              <a:gd name="connsiteY1256" fmla="*/ 103335 h 6456363"/>
              <a:gd name="connsiteX1257" fmla="*/ 3496098 w 5580355"/>
              <a:gd name="connsiteY1257" fmla="*/ 205740 h 6456363"/>
              <a:gd name="connsiteX1258" fmla="*/ 3496310 w 5580355"/>
              <a:gd name="connsiteY1258" fmla="*/ 205317 h 6456363"/>
              <a:gd name="connsiteX1259" fmla="*/ 3401801 w 5580355"/>
              <a:gd name="connsiteY1259" fmla="*/ 142240 h 6456363"/>
              <a:gd name="connsiteX1260" fmla="*/ 3456940 w 5580355"/>
              <a:gd name="connsiteY1260" fmla="*/ 7937 h 6456363"/>
              <a:gd name="connsiteX1261" fmla="*/ 3497050 w 5580355"/>
              <a:gd name="connsiteY1261" fmla="*/ 2 h 64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</a:cxnLst>
            <a:rect l="l" t="t" r="r" b="b"/>
            <a:pathLst>
              <a:path w="5580355" h="6456363">
                <a:moveTo>
                  <a:pt x="2328" y="6450118"/>
                </a:moveTo>
                <a:cubicBezTo>
                  <a:pt x="3598" y="6450118"/>
                  <a:pt x="4762" y="6452659"/>
                  <a:pt x="4762" y="6455093"/>
                </a:cubicBezTo>
                <a:cubicBezTo>
                  <a:pt x="4117" y="6455770"/>
                  <a:pt x="3259" y="6456225"/>
                  <a:pt x="2328" y="6456363"/>
                </a:cubicBezTo>
                <a:cubicBezTo>
                  <a:pt x="1439" y="6456204"/>
                  <a:pt x="624" y="6455759"/>
                  <a:pt x="0" y="6455093"/>
                </a:cubicBezTo>
                <a:cubicBezTo>
                  <a:pt x="0" y="6452553"/>
                  <a:pt x="1270" y="6450118"/>
                  <a:pt x="2328" y="6450118"/>
                </a:cubicBezTo>
                <a:close/>
                <a:moveTo>
                  <a:pt x="3814234" y="6017895"/>
                </a:moveTo>
                <a:lnTo>
                  <a:pt x="3814974" y="6018212"/>
                </a:lnTo>
                <a:cubicBezTo>
                  <a:pt x="3846406" y="6018033"/>
                  <a:pt x="3876568" y="6030553"/>
                  <a:pt x="3898583" y="6052926"/>
                </a:cubicBezTo>
                <a:cubicBezTo>
                  <a:pt x="3920172" y="6074823"/>
                  <a:pt x="3932343" y="6104234"/>
                  <a:pt x="3932555" y="6134947"/>
                </a:cubicBezTo>
                <a:cubicBezTo>
                  <a:pt x="3933084" y="6200289"/>
                  <a:pt x="3880484" y="6253692"/>
                  <a:pt x="3815186" y="6254221"/>
                </a:cubicBezTo>
                <a:cubicBezTo>
                  <a:pt x="3749886" y="6254739"/>
                  <a:pt x="3696441" y="6202193"/>
                  <a:pt x="3695911" y="6136852"/>
                </a:cubicBezTo>
                <a:cubicBezTo>
                  <a:pt x="3695911" y="6136429"/>
                  <a:pt x="3695911" y="6136005"/>
                  <a:pt x="3695911" y="6135582"/>
                </a:cubicBezTo>
                <a:cubicBezTo>
                  <a:pt x="3696123" y="6070410"/>
                  <a:pt x="3749040" y="6017715"/>
                  <a:pt x="3814234" y="6017895"/>
                </a:cubicBezTo>
                <a:close/>
                <a:moveTo>
                  <a:pt x="2860886" y="6017577"/>
                </a:moveTo>
                <a:cubicBezTo>
                  <a:pt x="2876582" y="6017430"/>
                  <a:pt x="2892160" y="6020372"/>
                  <a:pt x="2906712" y="6026256"/>
                </a:cubicBezTo>
                <a:cubicBezTo>
                  <a:pt x="2921286" y="6032088"/>
                  <a:pt x="2934504" y="6040840"/>
                  <a:pt x="2945553" y="6051973"/>
                </a:cubicBezTo>
                <a:cubicBezTo>
                  <a:pt x="2968085" y="6074368"/>
                  <a:pt x="2980701" y="6104869"/>
                  <a:pt x="2980584" y="6136640"/>
                </a:cubicBezTo>
                <a:cubicBezTo>
                  <a:pt x="2979261" y="6201855"/>
                  <a:pt x="2926006" y="6254020"/>
                  <a:pt x="2860781" y="6254009"/>
                </a:cubicBezTo>
                <a:cubicBezTo>
                  <a:pt x="2845826" y="6253925"/>
                  <a:pt x="2831009" y="6251004"/>
                  <a:pt x="2817135" y="6245405"/>
                </a:cubicBezTo>
                <a:cubicBezTo>
                  <a:pt x="2756429" y="6220915"/>
                  <a:pt x="2727071" y="6151838"/>
                  <a:pt x="2751561" y="6091132"/>
                </a:cubicBezTo>
                <a:cubicBezTo>
                  <a:pt x="2757371" y="6076696"/>
                  <a:pt x="2766049" y="6063594"/>
                  <a:pt x="2777066" y="6052608"/>
                </a:cubicBezTo>
                <a:cubicBezTo>
                  <a:pt x="2788010" y="6041549"/>
                  <a:pt x="2801027" y="6032776"/>
                  <a:pt x="2815378" y="6026785"/>
                </a:cubicBezTo>
                <a:cubicBezTo>
                  <a:pt x="2829740" y="6020742"/>
                  <a:pt x="2845202" y="6017715"/>
                  <a:pt x="2860781" y="6017895"/>
                </a:cubicBezTo>
                <a:close/>
                <a:moveTo>
                  <a:pt x="3496734" y="6013239"/>
                </a:moveTo>
                <a:lnTo>
                  <a:pt x="3496734" y="6013345"/>
                </a:lnTo>
                <a:cubicBezTo>
                  <a:pt x="3512291" y="6013545"/>
                  <a:pt x="3527636" y="6016699"/>
                  <a:pt x="3542029" y="6022626"/>
                </a:cubicBezTo>
                <a:cubicBezTo>
                  <a:pt x="3604789" y="6048523"/>
                  <a:pt x="3634740" y="6120416"/>
                  <a:pt x="3608811" y="6183207"/>
                </a:cubicBezTo>
                <a:cubicBezTo>
                  <a:pt x="3602672" y="6197918"/>
                  <a:pt x="3593676" y="6211263"/>
                  <a:pt x="3582353" y="6222471"/>
                </a:cubicBezTo>
                <a:cubicBezTo>
                  <a:pt x="3559280" y="6245310"/>
                  <a:pt x="3528166" y="6258063"/>
                  <a:pt x="3495674" y="6257925"/>
                </a:cubicBezTo>
                <a:cubicBezTo>
                  <a:pt x="3428153" y="6257640"/>
                  <a:pt x="3373649" y="6202638"/>
                  <a:pt x="3373861" y="6135074"/>
                </a:cubicBezTo>
                <a:cubicBezTo>
                  <a:pt x="3374178" y="6067510"/>
                  <a:pt x="3429211" y="6012953"/>
                  <a:pt x="3496734" y="6013239"/>
                </a:cubicBezTo>
                <a:close/>
                <a:moveTo>
                  <a:pt x="3179868" y="6013239"/>
                </a:moveTo>
                <a:cubicBezTo>
                  <a:pt x="3212253" y="6013239"/>
                  <a:pt x="3243368" y="6026097"/>
                  <a:pt x="3266334" y="6049010"/>
                </a:cubicBezTo>
                <a:cubicBezTo>
                  <a:pt x="3289194" y="6071891"/>
                  <a:pt x="3302105" y="6102911"/>
                  <a:pt x="3302105" y="6135264"/>
                </a:cubicBezTo>
                <a:cubicBezTo>
                  <a:pt x="3302211" y="6202712"/>
                  <a:pt x="3247496" y="6257449"/>
                  <a:pt x="3180080" y="6257502"/>
                </a:cubicBezTo>
                <a:cubicBezTo>
                  <a:pt x="3112632" y="6257565"/>
                  <a:pt x="3057896" y="6202923"/>
                  <a:pt x="3057843" y="6135476"/>
                </a:cubicBezTo>
                <a:cubicBezTo>
                  <a:pt x="3057779" y="6068029"/>
                  <a:pt x="3112421" y="6013292"/>
                  <a:pt x="3179868" y="6013239"/>
                </a:cubicBezTo>
                <a:close/>
                <a:moveTo>
                  <a:pt x="1908810" y="5704946"/>
                </a:moveTo>
                <a:cubicBezTo>
                  <a:pt x="1923901" y="5704840"/>
                  <a:pt x="1938866" y="5707719"/>
                  <a:pt x="1952836" y="5713413"/>
                </a:cubicBezTo>
                <a:cubicBezTo>
                  <a:pt x="1995360" y="5730981"/>
                  <a:pt x="2022962" y="5772605"/>
                  <a:pt x="2022581" y="5818611"/>
                </a:cubicBezTo>
                <a:cubicBezTo>
                  <a:pt x="2022581" y="5881444"/>
                  <a:pt x="1971643" y="5932382"/>
                  <a:pt x="1908810" y="5932382"/>
                </a:cubicBezTo>
                <a:cubicBezTo>
                  <a:pt x="1845977" y="5932382"/>
                  <a:pt x="1795039" y="5881444"/>
                  <a:pt x="1795039" y="5818611"/>
                </a:cubicBezTo>
                <a:cubicBezTo>
                  <a:pt x="1794954" y="5803614"/>
                  <a:pt x="1797864" y="5788756"/>
                  <a:pt x="1803612" y="5774902"/>
                </a:cubicBezTo>
                <a:cubicBezTo>
                  <a:pt x="1809379" y="5761091"/>
                  <a:pt x="1817783" y="5748539"/>
                  <a:pt x="1828376" y="5737966"/>
                </a:cubicBezTo>
                <a:cubicBezTo>
                  <a:pt x="1838886" y="5727478"/>
                  <a:pt x="1851363" y="5719170"/>
                  <a:pt x="1865101" y="5713519"/>
                </a:cubicBezTo>
                <a:cubicBezTo>
                  <a:pt x="1878965" y="5707824"/>
                  <a:pt x="1893824" y="5704914"/>
                  <a:pt x="1908810" y="5704946"/>
                </a:cubicBezTo>
                <a:close/>
                <a:moveTo>
                  <a:pt x="4768320" y="5697749"/>
                </a:moveTo>
                <a:cubicBezTo>
                  <a:pt x="4799648" y="5698913"/>
                  <a:pt x="4829386" y="5712058"/>
                  <a:pt x="4851401" y="5734473"/>
                </a:cubicBezTo>
                <a:cubicBezTo>
                  <a:pt x="4874471" y="5758148"/>
                  <a:pt x="4886854" y="5790184"/>
                  <a:pt x="4885690" y="5823204"/>
                </a:cubicBezTo>
                <a:cubicBezTo>
                  <a:pt x="4883467" y="5890260"/>
                  <a:pt x="4827376" y="5942828"/>
                  <a:pt x="4760277" y="5940605"/>
                </a:cubicBezTo>
                <a:cubicBezTo>
                  <a:pt x="4693179" y="5938393"/>
                  <a:pt x="4640686" y="5882227"/>
                  <a:pt x="4642908" y="5815161"/>
                </a:cubicBezTo>
                <a:cubicBezTo>
                  <a:pt x="4645130" y="5748095"/>
                  <a:pt x="4701222" y="5695527"/>
                  <a:pt x="4768320" y="5697749"/>
                </a:cubicBezTo>
                <a:close/>
                <a:moveTo>
                  <a:pt x="2226416" y="5688648"/>
                </a:moveTo>
                <a:cubicBezTo>
                  <a:pt x="2243455" y="5688658"/>
                  <a:pt x="2260325" y="5692035"/>
                  <a:pt x="2276052" y="5698596"/>
                </a:cubicBezTo>
                <a:cubicBezTo>
                  <a:pt x="2291852" y="5705243"/>
                  <a:pt x="2306235" y="5714873"/>
                  <a:pt x="2318385" y="5726960"/>
                </a:cubicBezTo>
                <a:cubicBezTo>
                  <a:pt x="2366412" y="5777071"/>
                  <a:pt x="2366455" y="5856108"/>
                  <a:pt x="2318490" y="5906273"/>
                </a:cubicBezTo>
                <a:cubicBezTo>
                  <a:pt x="2269003" y="5958015"/>
                  <a:pt x="2186940" y="5959856"/>
                  <a:pt x="2135188" y="5910368"/>
                </a:cubicBezTo>
                <a:cubicBezTo>
                  <a:pt x="2110983" y="5886101"/>
                  <a:pt x="2097384" y="5853240"/>
                  <a:pt x="2097341" y="5818971"/>
                </a:cubicBezTo>
                <a:cubicBezTo>
                  <a:pt x="2097256" y="5747374"/>
                  <a:pt x="2155232" y="5689262"/>
                  <a:pt x="2226839" y="5689177"/>
                </a:cubicBezTo>
                <a:close/>
                <a:moveTo>
                  <a:pt x="4450629" y="5682970"/>
                </a:moveTo>
                <a:lnTo>
                  <a:pt x="4503235" y="5692808"/>
                </a:lnTo>
                <a:cubicBezTo>
                  <a:pt x="4520010" y="5699607"/>
                  <a:pt x="4535435" y="5709740"/>
                  <a:pt x="4548506" y="5722800"/>
                </a:cubicBezTo>
                <a:cubicBezTo>
                  <a:pt x="4601739" y="5776087"/>
                  <a:pt x="4601633" y="5862468"/>
                  <a:pt x="4548400" y="5915724"/>
                </a:cubicBezTo>
                <a:cubicBezTo>
                  <a:pt x="4495059" y="5968979"/>
                  <a:pt x="4408699" y="5968958"/>
                  <a:pt x="4355464" y="5915660"/>
                </a:cubicBezTo>
                <a:cubicBezTo>
                  <a:pt x="4339589" y="5899859"/>
                  <a:pt x="4327842" y="5880418"/>
                  <a:pt x="4321174" y="5859039"/>
                </a:cubicBezTo>
                <a:cubicBezTo>
                  <a:pt x="4314507" y="5837703"/>
                  <a:pt x="4313237" y="5815055"/>
                  <a:pt x="4317471" y="5793105"/>
                </a:cubicBezTo>
                <a:cubicBezTo>
                  <a:pt x="4325938" y="5748422"/>
                  <a:pt x="4356100" y="5710894"/>
                  <a:pt x="4397904" y="5692987"/>
                </a:cubicBezTo>
                <a:close/>
                <a:moveTo>
                  <a:pt x="4449868" y="5682827"/>
                </a:moveTo>
                <a:lnTo>
                  <a:pt x="4450820" y="5682933"/>
                </a:lnTo>
                <a:lnTo>
                  <a:pt x="4450629" y="5682970"/>
                </a:lnTo>
                <a:close/>
                <a:moveTo>
                  <a:pt x="2544233" y="5676371"/>
                </a:moveTo>
                <a:cubicBezTo>
                  <a:pt x="2582100" y="5676424"/>
                  <a:pt x="2618359" y="5691674"/>
                  <a:pt x="2644881" y="5718704"/>
                </a:cubicBezTo>
                <a:cubicBezTo>
                  <a:pt x="2671498" y="5745363"/>
                  <a:pt x="2686452" y="5781495"/>
                  <a:pt x="2686441" y="5819172"/>
                </a:cubicBezTo>
                <a:cubicBezTo>
                  <a:pt x="2686431" y="5897669"/>
                  <a:pt x="2622772" y="5961295"/>
                  <a:pt x="2544276" y="5961274"/>
                </a:cubicBezTo>
                <a:cubicBezTo>
                  <a:pt x="2465779" y="5961253"/>
                  <a:pt x="2402162" y="5897605"/>
                  <a:pt x="2402173" y="5819108"/>
                </a:cubicBezTo>
                <a:cubicBezTo>
                  <a:pt x="2402194" y="5740612"/>
                  <a:pt x="2465843" y="5676985"/>
                  <a:pt x="2544339" y="5677006"/>
                </a:cubicBezTo>
                <a:close/>
                <a:moveTo>
                  <a:pt x="1591098" y="5379085"/>
                </a:moveTo>
                <a:lnTo>
                  <a:pt x="1597734" y="5379085"/>
                </a:lnTo>
                <a:cubicBezTo>
                  <a:pt x="1664684" y="5381064"/>
                  <a:pt x="1717357" y="5436944"/>
                  <a:pt x="1715389" y="5503894"/>
                </a:cubicBezTo>
                <a:cubicBezTo>
                  <a:pt x="1713410" y="5570855"/>
                  <a:pt x="1657519" y="5623529"/>
                  <a:pt x="1590569" y="5621549"/>
                </a:cubicBezTo>
                <a:cubicBezTo>
                  <a:pt x="1549887" y="5621888"/>
                  <a:pt x="1511766" y="5601769"/>
                  <a:pt x="1489075" y="5567998"/>
                </a:cubicBezTo>
                <a:cubicBezTo>
                  <a:pt x="1466659" y="5534099"/>
                  <a:pt x="1462680" y="5491237"/>
                  <a:pt x="1478491" y="5453804"/>
                </a:cubicBezTo>
                <a:cubicBezTo>
                  <a:pt x="1484661" y="5439103"/>
                  <a:pt x="1493605" y="5425736"/>
                  <a:pt x="1504844" y="5414433"/>
                </a:cubicBezTo>
                <a:cubicBezTo>
                  <a:pt x="1527778" y="5391690"/>
                  <a:pt x="1558798" y="5378979"/>
                  <a:pt x="1591098" y="5379085"/>
                </a:cubicBezTo>
                <a:close/>
                <a:moveTo>
                  <a:pt x="5084022" y="5366702"/>
                </a:moveTo>
                <a:cubicBezTo>
                  <a:pt x="5117676" y="5369571"/>
                  <a:pt x="5148898" y="5384938"/>
                  <a:pt x="5171757" y="5409777"/>
                </a:cubicBezTo>
                <a:cubicBezTo>
                  <a:pt x="5197157" y="5437463"/>
                  <a:pt x="5209752" y="5474515"/>
                  <a:pt x="5206682" y="5511948"/>
                </a:cubicBezTo>
                <a:cubicBezTo>
                  <a:pt x="5200439" y="5585915"/>
                  <a:pt x="5135351" y="5640811"/>
                  <a:pt x="5061373" y="5634567"/>
                </a:cubicBezTo>
                <a:cubicBezTo>
                  <a:pt x="4987396" y="5628323"/>
                  <a:pt x="4932574" y="5563288"/>
                  <a:pt x="4938818" y="5489321"/>
                </a:cubicBezTo>
                <a:cubicBezTo>
                  <a:pt x="4945063" y="5415355"/>
                  <a:pt x="5010045" y="5360459"/>
                  <a:pt x="5084022" y="5366702"/>
                </a:cubicBezTo>
                <a:close/>
                <a:moveTo>
                  <a:pt x="1908069" y="5360247"/>
                </a:moveTo>
                <a:cubicBezTo>
                  <a:pt x="1964923" y="5359633"/>
                  <a:pt x="2016527" y="5393415"/>
                  <a:pt x="2038699" y="5445782"/>
                </a:cubicBezTo>
                <a:cubicBezTo>
                  <a:pt x="2068904" y="5517092"/>
                  <a:pt x="2035577" y="5599388"/>
                  <a:pt x="1964266" y="5629593"/>
                </a:cubicBezTo>
                <a:cubicBezTo>
                  <a:pt x="1938793" y="5640388"/>
                  <a:pt x="1910672" y="5643341"/>
                  <a:pt x="1883516" y="5638059"/>
                </a:cubicBezTo>
                <a:cubicBezTo>
                  <a:pt x="1827910" y="5627487"/>
                  <a:pt x="1784138" y="5584466"/>
                  <a:pt x="1772602" y="5529051"/>
                </a:cubicBezTo>
                <a:cubicBezTo>
                  <a:pt x="1761130" y="5473679"/>
                  <a:pt x="1783990" y="5416825"/>
                  <a:pt x="1830599" y="5384800"/>
                </a:cubicBezTo>
                <a:cubicBezTo>
                  <a:pt x="1853448" y="5369169"/>
                  <a:pt x="1880394" y="5360628"/>
                  <a:pt x="1908069" y="5360247"/>
                </a:cubicBezTo>
                <a:close/>
                <a:moveTo>
                  <a:pt x="3336078" y="5323946"/>
                </a:moveTo>
                <a:cubicBezTo>
                  <a:pt x="3325283" y="5336244"/>
                  <a:pt x="3313112" y="5347282"/>
                  <a:pt x="3299777" y="5356860"/>
                </a:cubicBezTo>
                <a:cubicBezTo>
                  <a:pt x="3314382" y="5368989"/>
                  <a:pt x="3327083" y="5383265"/>
                  <a:pt x="3337348" y="5399193"/>
                </a:cubicBezTo>
                <a:lnTo>
                  <a:pt x="3336819" y="5399828"/>
                </a:lnTo>
                <a:cubicBezTo>
                  <a:pt x="3346979" y="5383996"/>
                  <a:pt x="3359256" y="5369740"/>
                  <a:pt x="3373543" y="5357495"/>
                </a:cubicBezTo>
                <a:cubicBezTo>
                  <a:pt x="3359785" y="5347833"/>
                  <a:pt x="3347191" y="5336572"/>
                  <a:pt x="3336078" y="5323946"/>
                </a:cubicBezTo>
                <a:close/>
                <a:moveTo>
                  <a:pt x="3657388" y="5323099"/>
                </a:moveTo>
                <a:cubicBezTo>
                  <a:pt x="3646170" y="5335916"/>
                  <a:pt x="3633364" y="5347324"/>
                  <a:pt x="3619394" y="5357072"/>
                </a:cubicBezTo>
                <a:cubicBezTo>
                  <a:pt x="3634105" y="5369613"/>
                  <a:pt x="3646911" y="5384356"/>
                  <a:pt x="3657176" y="5400781"/>
                </a:cubicBezTo>
                <a:lnTo>
                  <a:pt x="3657282" y="5400675"/>
                </a:lnTo>
                <a:cubicBezTo>
                  <a:pt x="3667759" y="5384006"/>
                  <a:pt x="3680989" y="5369200"/>
                  <a:pt x="3696335" y="5356860"/>
                </a:cubicBezTo>
                <a:cubicBezTo>
                  <a:pt x="3682047" y="5347208"/>
                  <a:pt x="3668923" y="5335874"/>
                  <a:pt x="3657388" y="5323099"/>
                </a:cubicBezTo>
                <a:close/>
                <a:moveTo>
                  <a:pt x="3017520" y="5319289"/>
                </a:moveTo>
                <a:cubicBezTo>
                  <a:pt x="3004947" y="5333757"/>
                  <a:pt x="2990416" y="5346404"/>
                  <a:pt x="2974340" y="5356860"/>
                </a:cubicBezTo>
                <a:cubicBezTo>
                  <a:pt x="2991464" y="5370238"/>
                  <a:pt x="3006090" y="5386536"/>
                  <a:pt x="3017520" y="5405014"/>
                </a:cubicBezTo>
                <a:lnTo>
                  <a:pt x="3017731" y="5404909"/>
                </a:lnTo>
                <a:cubicBezTo>
                  <a:pt x="3028452" y="5386398"/>
                  <a:pt x="3042274" y="5369857"/>
                  <a:pt x="3058583" y="5356014"/>
                </a:cubicBezTo>
                <a:cubicBezTo>
                  <a:pt x="3043375" y="5345578"/>
                  <a:pt x="3029574" y="5333238"/>
                  <a:pt x="3017520" y="5319289"/>
                </a:cubicBezTo>
                <a:close/>
                <a:moveTo>
                  <a:pt x="3977110" y="5316538"/>
                </a:moveTo>
                <a:cubicBezTo>
                  <a:pt x="3964199" y="5331958"/>
                  <a:pt x="3949276" y="5345494"/>
                  <a:pt x="3932661" y="5356754"/>
                </a:cubicBezTo>
                <a:cubicBezTo>
                  <a:pt x="3951499" y="5372291"/>
                  <a:pt x="3967162" y="5391256"/>
                  <a:pt x="3978910" y="5412634"/>
                </a:cubicBezTo>
                <a:lnTo>
                  <a:pt x="3979016" y="5412740"/>
                </a:lnTo>
                <a:cubicBezTo>
                  <a:pt x="3991081" y="5391584"/>
                  <a:pt x="4007590" y="5373222"/>
                  <a:pt x="4027276" y="5358871"/>
                </a:cubicBezTo>
                <a:cubicBezTo>
                  <a:pt x="4008438" y="5347441"/>
                  <a:pt x="3991505" y="5333164"/>
                  <a:pt x="3977110" y="5316538"/>
                </a:cubicBezTo>
                <a:close/>
                <a:moveTo>
                  <a:pt x="2697480" y="5308600"/>
                </a:moveTo>
                <a:cubicBezTo>
                  <a:pt x="2681097" y="5328381"/>
                  <a:pt x="2660946" y="5344710"/>
                  <a:pt x="2638213" y="5356649"/>
                </a:cubicBezTo>
                <a:cubicBezTo>
                  <a:pt x="2663317" y="5372841"/>
                  <a:pt x="2683743" y="5395320"/>
                  <a:pt x="2697480" y="5421842"/>
                </a:cubicBezTo>
                <a:lnTo>
                  <a:pt x="2697585" y="5421736"/>
                </a:lnTo>
                <a:cubicBezTo>
                  <a:pt x="2709576" y="5396357"/>
                  <a:pt x="2727293" y="5374122"/>
                  <a:pt x="2749338" y="5356754"/>
                </a:cubicBezTo>
                <a:cubicBezTo>
                  <a:pt x="2729399" y="5343811"/>
                  <a:pt x="2711862" y="5327523"/>
                  <a:pt x="2697480" y="5308600"/>
                </a:cubicBezTo>
                <a:close/>
                <a:moveTo>
                  <a:pt x="4298632" y="5304367"/>
                </a:moveTo>
                <a:cubicBezTo>
                  <a:pt x="4282123" y="5326602"/>
                  <a:pt x="4261380" y="5345335"/>
                  <a:pt x="4237567" y="5359506"/>
                </a:cubicBezTo>
                <a:cubicBezTo>
                  <a:pt x="4263602" y="5378831"/>
                  <a:pt x="4283816" y="5404887"/>
                  <a:pt x="4296092" y="5434859"/>
                </a:cubicBezTo>
                <a:lnTo>
                  <a:pt x="4296622" y="5434542"/>
                </a:lnTo>
                <a:cubicBezTo>
                  <a:pt x="4310591" y="5402548"/>
                  <a:pt x="4334087" y="5375593"/>
                  <a:pt x="4363826" y="5357284"/>
                </a:cubicBezTo>
                <a:cubicBezTo>
                  <a:pt x="4338531" y="5344531"/>
                  <a:pt x="4316307" y="5326486"/>
                  <a:pt x="4298632" y="5304367"/>
                </a:cubicBezTo>
                <a:close/>
                <a:moveTo>
                  <a:pt x="2380403" y="5293466"/>
                </a:moveTo>
                <a:cubicBezTo>
                  <a:pt x="2359046" y="5322867"/>
                  <a:pt x="2329635" y="5345472"/>
                  <a:pt x="2295737" y="5358554"/>
                </a:cubicBezTo>
                <a:cubicBezTo>
                  <a:pt x="2315569" y="5367983"/>
                  <a:pt x="2333223" y="5381424"/>
                  <a:pt x="2347595" y="5398029"/>
                </a:cubicBezTo>
                <a:cubicBezTo>
                  <a:pt x="2361851" y="5414550"/>
                  <a:pt x="2372487" y="5433875"/>
                  <a:pt x="2378816" y="5454756"/>
                </a:cubicBezTo>
                <a:lnTo>
                  <a:pt x="2379450" y="5454756"/>
                </a:lnTo>
                <a:cubicBezTo>
                  <a:pt x="2390775" y="5414391"/>
                  <a:pt x="2416535" y="5379583"/>
                  <a:pt x="2451841" y="5356966"/>
                </a:cubicBezTo>
                <a:cubicBezTo>
                  <a:pt x="2423202" y="5341948"/>
                  <a:pt x="2398681" y="5320147"/>
                  <a:pt x="2380403" y="5293466"/>
                </a:cubicBezTo>
                <a:close/>
                <a:moveTo>
                  <a:pt x="4618567" y="5280237"/>
                </a:moveTo>
                <a:cubicBezTo>
                  <a:pt x="4599305" y="5312781"/>
                  <a:pt x="4571259" y="5339228"/>
                  <a:pt x="4537604" y="5356543"/>
                </a:cubicBezTo>
                <a:cubicBezTo>
                  <a:pt x="4559194" y="5369930"/>
                  <a:pt x="4577610" y="5388018"/>
                  <a:pt x="4591261" y="5409460"/>
                </a:cubicBezTo>
                <a:cubicBezTo>
                  <a:pt x="4598140" y="5420191"/>
                  <a:pt x="4603776" y="5431621"/>
                  <a:pt x="4608089" y="5443530"/>
                </a:cubicBezTo>
                <a:lnTo>
                  <a:pt x="4616887" y="5480092"/>
                </a:lnTo>
                <a:lnTo>
                  <a:pt x="4616662" y="5480897"/>
                </a:lnTo>
                <a:lnTo>
                  <a:pt x="4616979" y="5480473"/>
                </a:lnTo>
                <a:lnTo>
                  <a:pt x="4616887" y="5480092"/>
                </a:lnTo>
                <a:lnTo>
                  <a:pt x="4628540" y="5438402"/>
                </a:lnTo>
                <a:cubicBezTo>
                  <a:pt x="4646354" y="5398534"/>
                  <a:pt x="4681062" y="5367605"/>
                  <a:pt x="4724401" y="5355167"/>
                </a:cubicBezTo>
                <a:cubicBezTo>
                  <a:pt x="4680902" y="5344456"/>
                  <a:pt x="4643120" y="5317681"/>
                  <a:pt x="4618567" y="5280237"/>
                </a:cubicBezTo>
                <a:close/>
                <a:moveTo>
                  <a:pt x="1274127" y="5061903"/>
                </a:moveTo>
                <a:lnTo>
                  <a:pt x="1274551" y="5061903"/>
                </a:lnTo>
                <a:cubicBezTo>
                  <a:pt x="1323668" y="5062305"/>
                  <a:pt x="1367769" y="5092076"/>
                  <a:pt x="1386522" y="5137468"/>
                </a:cubicBezTo>
                <a:cubicBezTo>
                  <a:pt x="1392491" y="5152073"/>
                  <a:pt x="1395550" y="5167704"/>
                  <a:pt x="1395540" y="5183484"/>
                </a:cubicBezTo>
                <a:cubicBezTo>
                  <a:pt x="1395497" y="5250582"/>
                  <a:pt x="1341056" y="5304938"/>
                  <a:pt x="1273958" y="5304896"/>
                </a:cubicBezTo>
                <a:cubicBezTo>
                  <a:pt x="1206860" y="5304854"/>
                  <a:pt x="1152493" y="5250413"/>
                  <a:pt x="1152546" y="5183314"/>
                </a:cubicBezTo>
                <a:cubicBezTo>
                  <a:pt x="1152588" y="5116216"/>
                  <a:pt x="1207029" y="5061861"/>
                  <a:pt x="1274127" y="5061903"/>
                </a:cubicBezTo>
                <a:close/>
                <a:moveTo>
                  <a:pt x="5404062" y="5046769"/>
                </a:moveTo>
                <a:lnTo>
                  <a:pt x="5403956" y="5046980"/>
                </a:lnTo>
                <a:cubicBezTo>
                  <a:pt x="5424065" y="5046842"/>
                  <a:pt x="5444067" y="5051224"/>
                  <a:pt x="5462270" y="5059786"/>
                </a:cubicBezTo>
                <a:cubicBezTo>
                  <a:pt x="5499206" y="5077227"/>
                  <a:pt x="5526405" y="5110269"/>
                  <a:pt x="5536354" y="5149850"/>
                </a:cubicBezTo>
                <a:cubicBezTo>
                  <a:pt x="5551593" y="5210450"/>
                  <a:pt x="5523547" y="5273622"/>
                  <a:pt x="5468514" y="5303097"/>
                </a:cubicBezTo>
                <a:cubicBezTo>
                  <a:pt x="5450735" y="5312622"/>
                  <a:pt x="5431155" y="5318114"/>
                  <a:pt x="5411047" y="5319183"/>
                </a:cubicBezTo>
                <a:cubicBezTo>
                  <a:pt x="5372734" y="5321078"/>
                  <a:pt x="5335376" y="5306705"/>
                  <a:pt x="5308282" y="5279602"/>
                </a:cubicBezTo>
                <a:cubicBezTo>
                  <a:pt x="5269336" y="5240750"/>
                  <a:pt x="5257694" y="5182278"/>
                  <a:pt x="5278650" y="5131435"/>
                </a:cubicBezTo>
                <a:cubicBezTo>
                  <a:pt x="5299498" y="5080455"/>
                  <a:pt x="5349028" y="5047044"/>
                  <a:pt x="5404062" y="5046769"/>
                </a:cubicBezTo>
                <a:close/>
                <a:moveTo>
                  <a:pt x="1592580" y="5035444"/>
                </a:moveTo>
                <a:cubicBezTo>
                  <a:pt x="1630542" y="5035963"/>
                  <a:pt x="1666811" y="5051214"/>
                  <a:pt x="1693735" y="5077978"/>
                </a:cubicBezTo>
                <a:cubicBezTo>
                  <a:pt x="1751076" y="5134960"/>
                  <a:pt x="1751372" y="5227638"/>
                  <a:pt x="1694391" y="5284968"/>
                </a:cubicBezTo>
                <a:cubicBezTo>
                  <a:pt x="1637400" y="5342308"/>
                  <a:pt x="1544733" y="5342594"/>
                  <a:pt x="1487392" y="5285613"/>
                </a:cubicBezTo>
                <a:cubicBezTo>
                  <a:pt x="1430052" y="5228633"/>
                  <a:pt x="1429766" y="5135965"/>
                  <a:pt x="1486747" y="5078624"/>
                </a:cubicBezTo>
                <a:cubicBezTo>
                  <a:pt x="1500579" y="5064908"/>
                  <a:pt x="1517025" y="5054103"/>
                  <a:pt x="1535112" y="5046874"/>
                </a:cubicBezTo>
                <a:cubicBezTo>
                  <a:pt x="1553210" y="5039445"/>
                  <a:pt x="1572599" y="5035666"/>
                  <a:pt x="1592156" y="5035762"/>
                </a:cubicBezTo>
                <a:close/>
                <a:moveTo>
                  <a:pt x="3337454" y="5026025"/>
                </a:moveTo>
                <a:cubicBezTo>
                  <a:pt x="3334808" y="5028671"/>
                  <a:pt x="3331950" y="5031211"/>
                  <a:pt x="3328776" y="5034068"/>
                </a:cubicBezTo>
                <a:cubicBezTo>
                  <a:pt x="3331633" y="5036926"/>
                  <a:pt x="3334385" y="5039783"/>
                  <a:pt x="3337031" y="5042853"/>
                </a:cubicBezTo>
                <a:cubicBezTo>
                  <a:pt x="3339782" y="5039678"/>
                  <a:pt x="3342534" y="5036714"/>
                  <a:pt x="3345392" y="5033857"/>
                </a:cubicBezTo>
                <a:cubicBezTo>
                  <a:pt x="3342640" y="5031423"/>
                  <a:pt x="3339888" y="5028777"/>
                  <a:pt x="3337348" y="5026237"/>
                </a:cubicBezTo>
                <a:close/>
                <a:moveTo>
                  <a:pt x="3657176" y="5025708"/>
                </a:moveTo>
                <a:cubicBezTo>
                  <a:pt x="3654424" y="5028565"/>
                  <a:pt x="3651568" y="5031211"/>
                  <a:pt x="3648604" y="5034068"/>
                </a:cubicBezTo>
                <a:cubicBezTo>
                  <a:pt x="3651779" y="5037244"/>
                  <a:pt x="3654848" y="5040524"/>
                  <a:pt x="3657812" y="5043911"/>
                </a:cubicBezTo>
                <a:cubicBezTo>
                  <a:pt x="3660564" y="5040736"/>
                  <a:pt x="3663632" y="5037667"/>
                  <a:pt x="3666701" y="5034598"/>
                </a:cubicBezTo>
                <a:cubicBezTo>
                  <a:pt x="3663421" y="5031846"/>
                  <a:pt x="3660246" y="5028883"/>
                  <a:pt x="3657176" y="5025919"/>
                </a:cubicBezTo>
                <a:close/>
                <a:moveTo>
                  <a:pt x="3019107" y="5022639"/>
                </a:moveTo>
                <a:lnTo>
                  <a:pt x="3018578" y="5022956"/>
                </a:lnTo>
                <a:lnTo>
                  <a:pt x="3018675" y="5023047"/>
                </a:lnTo>
                <a:lnTo>
                  <a:pt x="3006090" y="5034915"/>
                </a:lnTo>
                <a:cubicBezTo>
                  <a:pt x="3010143" y="5038767"/>
                  <a:pt x="3013996" y="5042831"/>
                  <a:pt x="3017625" y="5047086"/>
                </a:cubicBezTo>
                <a:cubicBezTo>
                  <a:pt x="3021436" y="5042429"/>
                  <a:pt x="3025563" y="5037879"/>
                  <a:pt x="3029902" y="5033539"/>
                </a:cubicBezTo>
                <a:lnTo>
                  <a:pt x="3018675" y="5023047"/>
                </a:lnTo>
                <a:close/>
                <a:moveTo>
                  <a:pt x="3975946" y="5022321"/>
                </a:moveTo>
                <a:lnTo>
                  <a:pt x="3976052" y="5022533"/>
                </a:lnTo>
                <a:cubicBezTo>
                  <a:pt x="3971818" y="5026449"/>
                  <a:pt x="3967374" y="5030788"/>
                  <a:pt x="3962717" y="5034809"/>
                </a:cubicBezTo>
                <a:cubicBezTo>
                  <a:pt x="3967692" y="5039783"/>
                  <a:pt x="3972348" y="5044970"/>
                  <a:pt x="3976899" y="5050367"/>
                </a:cubicBezTo>
                <a:cubicBezTo>
                  <a:pt x="3981238" y="5045213"/>
                  <a:pt x="3985789" y="5040302"/>
                  <a:pt x="3990657" y="5035656"/>
                </a:cubicBezTo>
                <a:cubicBezTo>
                  <a:pt x="3985577" y="5031465"/>
                  <a:pt x="3980603" y="5027009"/>
                  <a:pt x="3975946" y="5022321"/>
                </a:cubicBezTo>
                <a:close/>
                <a:moveTo>
                  <a:pt x="2699914" y="5016923"/>
                </a:moveTo>
                <a:cubicBezTo>
                  <a:pt x="2692971" y="5023983"/>
                  <a:pt x="2685584" y="5030597"/>
                  <a:pt x="2677795" y="5036714"/>
                </a:cubicBezTo>
                <a:cubicBezTo>
                  <a:pt x="2684928" y="5043244"/>
                  <a:pt x="2691553" y="5050324"/>
                  <a:pt x="2697585" y="5057881"/>
                </a:cubicBezTo>
                <a:cubicBezTo>
                  <a:pt x="2703787" y="5049637"/>
                  <a:pt x="2710582" y="5041858"/>
                  <a:pt x="2717906" y="5034598"/>
                </a:cubicBezTo>
                <a:cubicBezTo>
                  <a:pt x="2711577" y="5029126"/>
                  <a:pt x="2705566" y="5023305"/>
                  <a:pt x="2699914" y="5017135"/>
                </a:cubicBezTo>
                <a:close/>
                <a:moveTo>
                  <a:pt x="4296940" y="5013220"/>
                </a:moveTo>
                <a:cubicBezTo>
                  <a:pt x="4289954" y="5021316"/>
                  <a:pt x="4282334" y="5028883"/>
                  <a:pt x="4274291" y="5035868"/>
                </a:cubicBezTo>
                <a:cubicBezTo>
                  <a:pt x="4283287" y="5044271"/>
                  <a:pt x="4291436" y="5053489"/>
                  <a:pt x="4298738" y="5063384"/>
                </a:cubicBezTo>
                <a:cubicBezTo>
                  <a:pt x="4306147" y="5053976"/>
                  <a:pt x="4314296" y="5045266"/>
                  <a:pt x="4323292" y="5037350"/>
                </a:cubicBezTo>
                <a:cubicBezTo>
                  <a:pt x="4313873" y="5030227"/>
                  <a:pt x="4305089" y="5022332"/>
                  <a:pt x="4296940" y="5013749"/>
                </a:cubicBezTo>
                <a:close/>
                <a:moveTo>
                  <a:pt x="2378816" y="5006340"/>
                </a:moveTo>
                <a:lnTo>
                  <a:pt x="2378921" y="5006975"/>
                </a:lnTo>
                <a:cubicBezTo>
                  <a:pt x="2368582" y="5018109"/>
                  <a:pt x="2357088" y="5028121"/>
                  <a:pt x="2344632" y="5036820"/>
                </a:cubicBezTo>
                <a:cubicBezTo>
                  <a:pt x="2357945" y="5047287"/>
                  <a:pt x="2369671" y="5059617"/>
                  <a:pt x="2379450" y="5073439"/>
                </a:cubicBezTo>
                <a:cubicBezTo>
                  <a:pt x="2388552" y="5060019"/>
                  <a:pt x="2399210" y="5047732"/>
                  <a:pt x="2411200" y="5036820"/>
                </a:cubicBezTo>
                <a:cubicBezTo>
                  <a:pt x="2399411" y="5027772"/>
                  <a:pt x="2388563" y="5017569"/>
                  <a:pt x="2378816" y="5006340"/>
                </a:cubicBezTo>
                <a:close/>
                <a:moveTo>
                  <a:pt x="4615921" y="4999355"/>
                </a:moveTo>
                <a:lnTo>
                  <a:pt x="4615921" y="5000625"/>
                </a:lnTo>
                <a:cubicBezTo>
                  <a:pt x="4604702" y="5014331"/>
                  <a:pt x="4591791" y="5026629"/>
                  <a:pt x="4577610" y="5037244"/>
                </a:cubicBezTo>
                <a:cubicBezTo>
                  <a:pt x="4594013" y="5051139"/>
                  <a:pt x="4607984" y="5067703"/>
                  <a:pt x="4618884" y="5086244"/>
                </a:cubicBezTo>
                <a:cubicBezTo>
                  <a:pt x="4630737" y="5067935"/>
                  <a:pt x="4645872" y="5051944"/>
                  <a:pt x="4663440" y="5039043"/>
                </a:cubicBezTo>
                <a:cubicBezTo>
                  <a:pt x="4645660" y="5028279"/>
                  <a:pt x="4629679" y="5014902"/>
                  <a:pt x="4615921" y="4999355"/>
                </a:cubicBezTo>
                <a:close/>
                <a:moveTo>
                  <a:pt x="2056977" y="4986232"/>
                </a:moveTo>
                <a:cubicBezTo>
                  <a:pt x="2039482" y="5007885"/>
                  <a:pt x="2017490" y="5025464"/>
                  <a:pt x="1992524" y="5037773"/>
                </a:cubicBezTo>
                <a:cubicBezTo>
                  <a:pt x="2005976" y="5045562"/>
                  <a:pt x="2018202" y="5055156"/>
                  <a:pt x="2028890" y="5066234"/>
                </a:cubicBezTo>
                <a:lnTo>
                  <a:pt x="2055794" y="5103285"/>
                </a:lnTo>
                <a:lnTo>
                  <a:pt x="2055601" y="5103601"/>
                </a:lnTo>
                <a:lnTo>
                  <a:pt x="2056024" y="5103601"/>
                </a:lnTo>
                <a:lnTo>
                  <a:pt x="2055794" y="5103285"/>
                </a:lnTo>
                <a:lnTo>
                  <a:pt x="2077900" y="5067060"/>
                </a:lnTo>
                <a:cubicBezTo>
                  <a:pt x="2086671" y="5055805"/>
                  <a:pt x="2096722" y="5045547"/>
                  <a:pt x="2107882" y="5036503"/>
                </a:cubicBezTo>
                <a:cubicBezTo>
                  <a:pt x="2088176" y="5022765"/>
                  <a:pt x="2070957" y="5005769"/>
                  <a:pt x="2056977" y="4986232"/>
                </a:cubicBezTo>
                <a:close/>
                <a:moveTo>
                  <a:pt x="4937231" y="4974802"/>
                </a:moveTo>
                <a:cubicBezTo>
                  <a:pt x="4920509" y="5000795"/>
                  <a:pt x="4898072" y="5022681"/>
                  <a:pt x="4871720" y="5038831"/>
                </a:cubicBezTo>
                <a:cubicBezTo>
                  <a:pt x="4901988" y="5060992"/>
                  <a:pt x="4924530" y="5092086"/>
                  <a:pt x="4936172" y="5127731"/>
                </a:cubicBezTo>
                <a:lnTo>
                  <a:pt x="4936278" y="5127837"/>
                </a:lnTo>
                <a:cubicBezTo>
                  <a:pt x="4951518" y="5087663"/>
                  <a:pt x="4982422" y="5055373"/>
                  <a:pt x="5021898" y="5038302"/>
                </a:cubicBezTo>
                <a:cubicBezTo>
                  <a:pt x="4988030" y="5025888"/>
                  <a:pt x="4958610" y="5003811"/>
                  <a:pt x="4937231" y="4974802"/>
                </a:cubicBezTo>
                <a:close/>
                <a:moveTo>
                  <a:pt x="956098" y="4747154"/>
                </a:moveTo>
                <a:cubicBezTo>
                  <a:pt x="987404" y="4747472"/>
                  <a:pt x="1017323" y="4760098"/>
                  <a:pt x="1039389" y="4782291"/>
                </a:cubicBezTo>
                <a:cubicBezTo>
                  <a:pt x="1061836" y="4804886"/>
                  <a:pt x="1074303" y="4835536"/>
                  <a:pt x="1073986" y="4867381"/>
                </a:cubicBezTo>
                <a:cubicBezTo>
                  <a:pt x="1073340" y="4933135"/>
                  <a:pt x="1019513" y="4985914"/>
                  <a:pt x="953759" y="4985269"/>
                </a:cubicBezTo>
                <a:cubicBezTo>
                  <a:pt x="888005" y="4984623"/>
                  <a:pt x="835226" y="4930796"/>
                  <a:pt x="835871" y="4865042"/>
                </a:cubicBezTo>
                <a:cubicBezTo>
                  <a:pt x="836517" y="4799288"/>
                  <a:pt x="890344" y="4746509"/>
                  <a:pt x="956098" y="4747154"/>
                </a:cubicBezTo>
                <a:close/>
                <a:moveTo>
                  <a:pt x="1273598" y="4720167"/>
                </a:moveTo>
                <a:lnTo>
                  <a:pt x="1274127" y="4720696"/>
                </a:lnTo>
                <a:cubicBezTo>
                  <a:pt x="1292606" y="4720834"/>
                  <a:pt x="1310894" y="4724496"/>
                  <a:pt x="1328007" y="4731481"/>
                </a:cubicBezTo>
                <a:cubicBezTo>
                  <a:pt x="1402239" y="4761823"/>
                  <a:pt x="1437820" y="4846595"/>
                  <a:pt x="1407488" y="4920827"/>
                </a:cubicBezTo>
                <a:cubicBezTo>
                  <a:pt x="1377145" y="4995058"/>
                  <a:pt x="1292373" y="5030650"/>
                  <a:pt x="1218141" y="5000308"/>
                </a:cubicBezTo>
                <a:cubicBezTo>
                  <a:pt x="1200478" y="4992857"/>
                  <a:pt x="1184423" y="4982083"/>
                  <a:pt x="1170834" y="4968558"/>
                </a:cubicBezTo>
                <a:cubicBezTo>
                  <a:pt x="1157287" y="4955074"/>
                  <a:pt x="1146492" y="4939083"/>
                  <a:pt x="1139084" y="4921462"/>
                </a:cubicBezTo>
                <a:cubicBezTo>
                  <a:pt x="1131760" y="4903894"/>
                  <a:pt x="1127982" y="4885045"/>
                  <a:pt x="1127971" y="4866005"/>
                </a:cubicBezTo>
                <a:cubicBezTo>
                  <a:pt x="1128543" y="4785783"/>
                  <a:pt x="1193376" y="4720855"/>
                  <a:pt x="1273598" y="4720167"/>
                </a:cubicBezTo>
                <a:close/>
                <a:moveTo>
                  <a:pt x="4293446" y="4710430"/>
                </a:moveTo>
                <a:lnTo>
                  <a:pt x="4291012" y="4712653"/>
                </a:lnTo>
                <a:lnTo>
                  <a:pt x="4296728" y="4718685"/>
                </a:lnTo>
                <a:lnTo>
                  <a:pt x="4299268" y="4716039"/>
                </a:lnTo>
                <a:lnTo>
                  <a:pt x="4299268" y="4715510"/>
                </a:lnTo>
                <a:cubicBezTo>
                  <a:pt x="4297468" y="4713690"/>
                  <a:pt x="4295458" y="4711997"/>
                  <a:pt x="4293446" y="4710430"/>
                </a:cubicBezTo>
                <a:close/>
                <a:moveTo>
                  <a:pt x="2380403" y="4706408"/>
                </a:moveTo>
                <a:lnTo>
                  <a:pt x="2380554" y="4706557"/>
                </a:lnTo>
                <a:lnTo>
                  <a:pt x="2370137" y="4715933"/>
                </a:lnTo>
                <a:cubicBezTo>
                  <a:pt x="2372995" y="4718685"/>
                  <a:pt x="2375747" y="4721543"/>
                  <a:pt x="2378498" y="4724612"/>
                </a:cubicBezTo>
                <a:cubicBezTo>
                  <a:pt x="2381673" y="4720908"/>
                  <a:pt x="2384848" y="4717415"/>
                  <a:pt x="2388129" y="4714028"/>
                </a:cubicBezTo>
                <a:lnTo>
                  <a:pt x="2380554" y="4706557"/>
                </a:lnTo>
                <a:lnTo>
                  <a:pt x="2380720" y="4706408"/>
                </a:lnTo>
                <a:close/>
                <a:moveTo>
                  <a:pt x="4614545" y="4702175"/>
                </a:moveTo>
                <a:cubicBezTo>
                  <a:pt x="4610206" y="4706832"/>
                  <a:pt x="4605760" y="4711277"/>
                  <a:pt x="4601316" y="4715298"/>
                </a:cubicBezTo>
                <a:cubicBezTo>
                  <a:pt x="4606502" y="4720696"/>
                  <a:pt x="4611476" y="4726305"/>
                  <a:pt x="4616132" y="4732020"/>
                </a:cubicBezTo>
                <a:cubicBezTo>
                  <a:pt x="4620789" y="4726940"/>
                  <a:pt x="4625657" y="4721860"/>
                  <a:pt x="4630737" y="4717098"/>
                </a:cubicBezTo>
                <a:cubicBezTo>
                  <a:pt x="4625023" y="4712462"/>
                  <a:pt x="4619625" y="4707478"/>
                  <a:pt x="4614545" y="4702175"/>
                </a:cubicBezTo>
                <a:close/>
                <a:moveTo>
                  <a:pt x="2058881" y="4692438"/>
                </a:moveTo>
                <a:lnTo>
                  <a:pt x="2059199" y="4692968"/>
                </a:lnTo>
                <a:cubicBezTo>
                  <a:pt x="2050489" y="4701985"/>
                  <a:pt x="2040953" y="4710166"/>
                  <a:pt x="2030729" y="4717415"/>
                </a:cubicBezTo>
                <a:cubicBezTo>
                  <a:pt x="2040604" y="4725575"/>
                  <a:pt x="2049610" y="4734719"/>
                  <a:pt x="2057612" y="4744720"/>
                </a:cubicBezTo>
                <a:cubicBezTo>
                  <a:pt x="2064850" y="4734222"/>
                  <a:pt x="2073042" y="4724411"/>
                  <a:pt x="2082059" y="4715404"/>
                </a:cubicBezTo>
                <a:cubicBezTo>
                  <a:pt x="2073793" y="4708313"/>
                  <a:pt x="2066046" y="4700641"/>
                  <a:pt x="2058881" y="4692438"/>
                </a:cubicBezTo>
                <a:close/>
                <a:moveTo>
                  <a:pt x="4935432" y="4684395"/>
                </a:moveTo>
                <a:lnTo>
                  <a:pt x="4936000" y="4684878"/>
                </a:lnTo>
                <a:lnTo>
                  <a:pt x="4903787" y="4716357"/>
                </a:lnTo>
                <a:cubicBezTo>
                  <a:pt x="4916487" y="4728030"/>
                  <a:pt x="4927706" y="4741302"/>
                  <a:pt x="4937019" y="4755833"/>
                </a:cubicBezTo>
                <a:cubicBezTo>
                  <a:pt x="4947815" y="4741471"/>
                  <a:pt x="4960514" y="4728707"/>
                  <a:pt x="4974907" y="4717944"/>
                </a:cubicBezTo>
                <a:lnTo>
                  <a:pt x="4936000" y="4684878"/>
                </a:lnTo>
                <a:lnTo>
                  <a:pt x="4936278" y="4684607"/>
                </a:lnTo>
                <a:close/>
                <a:moveTo>
                  <a:pt x="1737995" y="4668203"/>
                </a:moveTo>
                <a:cubicBezTo>
                  <a:pt x="1720628" y="4689243"/>
                  <a:pt x="1698985" y="4706345"/>
                  <a:pt x="1674495" y="4718368"/>
                </a:cubicBezTo>
                <a:cubicBezTo>
                  <a:pt x="1700741" y="4732676"/>
                  <a:pt x="1722670" y="4753758"/>
                  <a:pt x="1737995" y="4779433"/>
                </a:cubicBezTo>
                <a:cubicBezTo>
                  <a:pt x="1749858" y="4755896"/>
                  <a:pt x="1766506" y="4735089"/>
                  <a:pt x="1786890" y="4718368"/>
                </a:cubicBezTo>
                <a:cubicBezTo>
                  <a:pt x="1767946" y="4704451"/>
                  <a:pt x="1751425" y="4687496"/>
                  <a:pt x="1737995" y="4668203"/>
                </a:cubicBezTo>
                <a:close/>
                <a:moveTo>
                  <a:pt x="5258223" y="4652116"/>
                </a:moveTo>
                <a:cubicBezTo>
                  <a:pt x="5242136" y="4678945"/>
                  <a:pt x="5220123" y="4701773"/>
                  <a:pt x="5193877" y="4718897"/>
                </a:cubicBezTo>
                <a:cubicBezTo>
                  <a:pt x="5222663" y="4739894"/>
                  <a:pt x="5244782" y="4768840"/>
                  <a:pt x="5257377" y="4802188"/>
                </a:cubicBezTo>
                <a:lnTo>
                  <a:pt x="5257377" y="4801764"/>
                </a:lnTo>
                <a:cubicBezTo>
                  <a:pt x="5274734" y="4762691"/>
                  <a:pt x="5307012" y="4732200"/>
                  <a:pt x="5347018" y="4717098"/>
                </a:cubicBezTo>
                <a:cubicBezTo>
                  <a:pt x="5311352" y="4705329"/>
                  <a:pt x="5280236" y="4682585"/>
                  <a:pt x="5258223" y="4652116"/>
                </a:cubicBezTo>
                <a:close/>
                <a:moveTo>
                  <a:pt x="638069" y="4442460"/>
                </a:moveTo>
                <a:cubicBezTo>
                  <a:pt x="683546" y="4442661"/>
                  <a:pt x="723805" y="4471892"/>
                  <a:pt x="738082" y="4515062"/>
                </a:cubicBezTo>
                <a:cubicBezTo>
                  <a:pt x="742664" y="4529042"/>
                  <a:pt x="744283" y="4543817"/>
                  <a:pt x="742844" y="4558454"/>
                </a:cubicBezTo>
                <a:cubicBezTo>
                  <a:pt x="741489" y="4573133"/>
                  <a:pt x="737013" y="4587346"/>
                  <a:pt x="729720" y="4600152"/>
                </a:cubicBezTo>
                <a:cubicBezTo>
                  <a:pt x="722502" y="4613000"/>
                  <a:pt x="712660" y="4624176"/>
                  <a:pt x="700828" y="4632960"/>
                </a:cubicBezTo>
                <a:cubicBezTo>
                  <a:pt x="689038" y="4641776"/>
                  <a:pt x="675512" y="4647989"/>
                  <a:pt x="661141" y="4651163"/>
                </a:cubicBezTo>
                <a:cubicBezTo>
                  <a:pt x="652452" y="4653259"/>
                  <a:pt x="643530" y="4654243"/>
                  <a:pt x="634598" y="4654095"/>
                </a:cubicBezTo>
                <a:cubicBezTo>
                  <a:pt x="576146" y="4653143"/>
                  <a:pt x="529547" y="4604988"/>
                  <a:pt x="530510" y="4546537"/>
                </a:cubicBezTo>
                <a:cubicBezTo>
                  <a:pt x="531473" y="4488096"/>
                  <a:pt x="579627" y="4441497"/>
                  <a:pt x="638069" y="4442460"/>
                </a:cubicBezTo>
                <a:close/>
                <a:moveTo>
                  <a:pt x="955569" y="4415049"/>
                </a:moveTo>
                <a:cubicBezTo>
                  <a:pt x="990695" y="4415113"/>
                  <a:pt x="1024371" y="4429072"/>
                  <a:pt x="1049231" y="4453890"/>
                </a:cubicBezTo>
                <a:cubicBezTo>
                  <a:pt x="1074325" y="4478920"/>
                  <a:pt x="1088390" y="4512924"/>
                  <a:pt x="1088315" y="4548368"/>
                </a:cubicBezTo>
                <a:cubicBezTo>
                  <a:pt x="1088167" y="4621837"/>
                  <a:pt x="1028477" y="4681273"/>
                  <a:pt x="955008" y="4681114"/>
                </a:cubicBezTo>
                <a:cubicBezTo>
                  <a:pt x="881528" y="4680956"/>
                  <a:pt x="822102" y="4621266"/>
                  <a:pt x="822251" y="4547796"/>
                </a:cubicBezTo>
                <a:cubicBezTo>
                  <a:pt x="822409" y="4474327"/>
                  <a:pt x="882099" y="4414891"/>
                  <a:pt x="955569" y="4415049"/>
                </a:cubicBezTo>
                <a:close/>
                <a:moveTo>
                  <a:pt x="2060363" y="4387215"/>
                </a:moveTo>
                <a:cubicBezTo>
                  <a:pt x="2057294" y="4390178"/>
                  <a:pt x="2054013" y="4393036"/>
                  <a:pt x="2050838" y="4395788"/>
                </a:cubicBezTo>
                <a:cubicBezTo>
                  <a:pt x="2053590" y="4398433"/>
                  <a:pt x="2056448" y="4401185"/>
                  <a:pt x="2059093" y="4403937"/>
                </a:cubicBezTo>
                <a:cubicBezTo>
                  <a:pt x="2061950" y="4400762"/>
                  <a:pt x="2064702" y="4397693"/>
                  <a:pt x="2067771" y="4394624"/>
                </a:cubicBezTo>
                <a:close/>
                <a:moveTo>
                  <a:pt x="4935432" y="4380230"/>
                </a:moveTo>
                <a:lnTo>
                  <a:pt x="4935326" y="4381077"/>
                </a:lnTo>
                <a:cubicBezTo>
                  <a:pt x="4930880" y="4386051"/>
                  <a:pt x="4926224" y="4390919"/>
                  <a:pt x="4921356" y="4395576"/>
                </a:cubicBezTo>
                <a:cubicBezTo>
                  <a:pt x="4926542" y="4400804"/>
                  <a:pt x="4931516" y="4406318"/>
                  <a:pt x="4936172" y="4412086"/>
                </a:cubicBezTo>
                <a:cubicBezTo>
                  <a:pt x="4941253" y="4406466"/>
                  <a:pt x="4946651" y="4401227"/>
                  <a:pt x="4952471" y="4396423"/>
                </a:cubicBezTo>
                <a:cubicBezTo>
                  <a:pt x="4946439" y="4391353"/>
                  <a:pt x="4940829" y="4385945"/>
                  <a:pt x="4935432" y="4380230"/>
                </a:cubicBezTo>
                <a:close/>
                <a:moveTo>
                  <a:pt x="1740641" y="4370282"/>
                </a:moveTo>
                <a:cubicBezTo>
                  <a:pt x="1730364" y="4381246"/>
                  <a:pt x="1718945" y="4391078"/>
                  <a:pt x="1706563" y="4399598"/>
                </a:cubicBezTo>
                <a:cubicBezTo>
                  <a:pt x="1718013" y="4408318"/>
                  <a:pt x="1728449" y="4418288"/>
                  <a:pt x="1737677" y="4429337"/>
                </a:cubicBezTo>
                <a:cubicBezTo>
                  <a:pt x="1746027" y="4417304"/>
                  <a:pt x="1755680" y="4406233"/>
                  <a:pt x="1766464" y="4396317"/>
                </a:cubicBezTo>
                <a:cubicBezTo>
                  <a:pt x="1757129" y="4388390"/>
                  <a:pt x="1748493" y="4379680"/>
                  <a:pt x="1740641" y="4370282"/>
                </a:cubicBezTo>
                <a:close/>
                <a:moveTo>
                  <a:pt x="5255577" y="4357688"/>
                </a:moveTo>
                <a:lnTo>
                  <a:pt x="5255577" y="4357899"/>
                </a:lnTo>
                <a:cubicBezTo>
                  <a:pt x="5244676" y="4372557"/>
                  <a:pt x="5231871" y="4385787"/>
                  <a:pt x="5217690" y="4397269"/>
                </a:cubicBezTo>
                <a:cubicBezTo>
                  <a:pt x="5233670" y="4411038"/>
                  <a:pt x="5247322" y="4427220"/>
                  <a:pt x="5258329" y="4445212"/>
                </a:cubicBezTo>
                <a:cubicBezTo>
                  <a:pt x="5271346" y="4427337"/>
                  <a:pt x="5287539" y="4412012"/>
                  <a:pt x="5306166" y="4400021"/>
                </a:cubicBezTo>
                <a:cubicBezTo>
                  <a:pt x="5287010" y="4388940"/>
                  <a:pt x="5269865" y="4374621"/>
                  <a:pt x="5255577" y="4357688"/>
                </a:cubicBezTo>
                <a:close/>
                <a:moveTo>
                  <a:pt x="1417426" y="4336733"/>
                </a:moveTo>
                <a:cubicBezTo>
                  <a:pt x="1396523" y="4364821"/>
                  <a:pt x="1367758" y="4386072"/>
                  <a:pt x="1334770" y="4397798"/>
                </a:cubicBezTo>
                <a:cubicBezTo>
                  <a:pt x="1370393" y="4412594"/>
                  <a:pt x="1399741" y="4439349"/>
                  <a:pt x="1417743" y="4473470"/>
                </a:cubicBezTo>
                <a:lnTo>
                  <a:pt x="1417955" y="4473364"/>
                </a:lnTo>
                <a:cubicBezTo>
                  <a:pt x="1430793" y="4443953"/>
                  <a:pt x="1450901" y="4418277"/>
                  <a:pt x="1476375" y="4398751"/>
                </a:cubicBezTo>
                <a:cubicBezTo>
                  <a:pt x="1452647" y="4382379"/>
                  <a:pt x="1432581" y="4361254"/>
                  <a:pt x="1417426" y="4336733"/>
                </a:cubicBezTo>
                <a:close/>
                <a:moveTo>
                  <a:pt x="637857" y="4111519"/>
                </a:moveTo>
                <a:cubicBezTo>
                  <a:pt x="669046" y="4112006"/>
                  <a:pt x="698796" y="4124695"/>
                  <a:pt x="720725" y="4146868"/>
                </a:cubicBezTo>
                <a:cubicBezTo>
                  <a:pt x="743002" y="4169463"/>
                  <a:pt x="755290" y="4200049"/>
                  <a:pt x="754856" y="4231778"/>
                </a:cubicBezTo>
                <a:cubicBezTo>
                  <a:pt x="753957" y="4297289"/>
                  <a:pt x="700119" y="4349676"/>
                  <a:pt x="634598" y="4348777"/>
                </a:cubicBezTo>
                <a:cubicBezTo>
                  <a:pt x="569087" y="4347877"/>
                  <a:pt x="516699" y="4294029"/>
                  <a:pt x="517599" y="4228518"/>
                </a:cubicBezTo>
                <a:cubicBezTo>
                  <a:pt x="518498" y="4162996"/>
                  <a:pt x="572336" y="4110620"/>
                  <a:pt x="637857" y="4111519"/>
                </a:cubicBezTo>
                <a:close/>
                <a:moveTo>
                  <a:pt x="4932362" y="4071091"/>
                </a:moveTo>
                <a:cubicBezTo>
                  <a:pt x="4931622" y="4072075"/>
                  <a:pt x="4930776" y="4072996"/>
                  <a:pt x="4929928" y="4073843"/>
                </a:cubicBezTo>
                <a:cubicBezTo>
                  <a:pt x="4931834" y="4075748"/>
                  <a:pt x="4933632" y="4077758"/>
                  <a:pt x="4935432" y="4079663"/>
                </a:cubicBezTo>
                <a:lnTo>
                  <a:pt x="4938395" y="4076806"/>
                </a:lnTo>
                <a:close/>
                <a:moveTo>
                  <a:pt x="1741699" y="4063471"/>
                </a:moveTo>
                <a:cubicBezTo>
                  <a:pt x="1736714" y="4068636"/>
                  <a:pt x="1731412" y="4073472"/>
                  <a:pt x="1725824" y="4077970"/>
                </a:cubicBezTo>
                <a:cubicBezTo>
                  <a:pt x="1730840" y="4082288"/>
                  <a:pt x="1735614" y="4086881"/>
                  <a:pt x="1740112" y="4091728"/>
                </a:cubicBezTo>
                <a:cubicBezTo>
                  <a:pt x="1744525" y="4086395"/>
                  <a:pt x="1749223" y="4081314"/>
                  <a:pt x="1754188" y="4076488"/>
                </a:cubicBezTo>
                <a:cubicBezTo>
                  <a:pt x="1750166" y="4072361"/>
                  <a:pt x="1746038" y="4068022"/>
                  <a:pt x="1742016" y="4063471"/>
                </a:cubicBezTo>
                <a:close/>
                <a:moveTo>
                  <a:pt x="5254096" y="4054157"/>
                </a:moveTo>
                <a:cubicBezTo>
                  <a:pt x="5247322" y="4062391"/>
                  <a:pt x="5240020" y="4070128"/>
                  <a:pt x="5232189" y="4077335"/>
                </a:cubicBezTo>
                <a:cubicBezTo>
                  <a:pt x="5240655" y="4085569"/>
                  <a:pt x="5248486" y="4094491"/>
                  <a:pt x="5255577" y="4104005"/>
                </a:cubicBezTo>
                <a:cubicBezTo>
                  <a:pt x="5263303" y="4094713"/>
                  <a:pt x="5271876" y="4086236"/>
                  <a:pt x="5281295" y="4078711"/>
                </a:cubicBezTo>
                <a:cubicBezTo>
                  <a:pt x="5271558" y="4071324"/>
                  <a:pt x="5262457" y="4063111"/>
                  <a:pt x="5254096" y="4054157"/>
                </a:cubicBezTo>
                <a:close/>
                <a:moveTo>
                  <a:pt x="1419648" y="4036589"/>
                </a:moveTo>
                <a:lnTo>
                  <a:pt x="1419754" y="4036907"/>
                </a:lnTo>
                <a:cubicBezTo>
                  <a:pt x="1405107" y="4053967"/>
                  <a:pt x="1387549" y="4068297"/>
                  <a:pt x="1367896" y="4079240"/>
                </a:cubicBezTo>
                <a:cubicBezTo>
                  <a:pt x="1387263" y="4090998"/>
                  <a:pt x="1404217" y="4106334"/>
                  <a:pt x="1417849" y="4124431"/>
                </a:cubicBezTo>
                <a:cubicBezTo>
                  <a:pt x="1428612" y="4106746"/>
                  <a:pt x="1442000" y="4090797"/>
                  <a:pt x="1457536" y="4077123"/>
                </a:cubicBezTo>
                <a:cubicBezTo>
                  <a:pt x="1443238" y="4065281"/>
                  <a:pt x="1430506" y="4051660"/>
                  <a:pt x="1419648" y="4036589"/>
                </a:cubicBezTo>
                <a:close/>
                <a:moveTo>
                  <a:pt x="637857" y="3783436"/>
                </a:moveTo>
                <a:cubicBezTo>
                  <a:pt x="638566" y="3783436"/>
                  <a:pt x="639276" y="3783436"/>
                  <a:pt x="639984" y="3783436"/>
                </a:cubicBezTo>
                <a:cubicBezTo>
                  <a:pt x="710417" y="3784082"/>
                  <a:pt x="766984" y="3841697"/>
                  <a:pt x="766339" y="3912129"/>
                </a:cubicBezTo>
                <a:cubicBezTo>
                  <a:pt x="767863" y="3966676"/>
                  <a:pt x="734970" y="4016290"/>
                  <a:pt x="684138" y="4036124"/>
                </a:cubicBezTo>
                <a:cubicBezTo>
                  <a:pt x="617654" y="4062074"/>
                  <a:pt x="542723" y="4029202"/>
                  <a:pt x="516784" y="3962718"/>
                </a:cubicBezTo>
                <a:cubicBezTo>
                  <a:pt x="491469" y="3896106"/>
                  <a:pt x="522912" y="3821356"/>
                  <a:pt x="588221" y="3792855"/>
                </a:cubicBezTo>
                <a:cubicBezTo>
                  <a:pt x="603990" y="3786516"/>
                  <a:pt x="620860" y="3783319"/>
                  <a:pt x="637857" y="3783436"/>
                </a:cubicBezTo>
                <a:close/>
                <a:moveTo>
                  <a:pt x="1743075" y="3750945"/>
                </a:moveTo>
                <a:lnTo>
                  <a:pt x="1743124" y="3750997"/>
                </a:lnTo>
                <a:lnTo>
                  <a:pt x="1736513" y="3757084"/>
                </a:lnTo>
                <a:cubicBezTo>
                  <a:pt x="1738736" y="3759094"/>
                  <a:pt x="1740747" y="3761105"/>
                  <a:pt x="1742863" y="3763222"/>
                </a:cubicBezTo>
                <a:cubicBezTo>
                  <a:pt x="1744662" y="3760999"/>
                  <a:pt x="1746779" y="3758883"/>
                  <a:pt x="1748684" y="3756872"/>
                </a:cubicBezTo>
                <a:lnTo>
                  <a:pt x="1743124" y="3750997"/>
                </a:lnTo>
                <a:lnTo>
                  <a:pt x="1743180" y="3750945"/>
                </a:lnTo>
                <a:close/>
                <a:moveTo>
                  <a:pt x="5253461" y="3743219"/>
                </a:moveTo>
                <a:cubicBezTo>
                  <a:pt x="5249651" y="3748013"/>
                  <a:pt x="5245630" y="3752543"/>
                  <a:pt x="5241184" y="3756766"/>
                </a:cubicBezTo>
                <a:cubicBezTo>
                  <a:pt x="5245734" y="3761422"/>
                  <a:pt x="5250286" y="3766185"/>
                  <a:pt x="5254413" y="3771159"/>
                </a:cubicBezTo>
                <a:cubicBezTo>
                  <a:pt x="5258753" y="3766185"/>
                  <a:pt x="5264151" y="3761528"/>
                  <a:pt x="5269336" y="3756978"/>
                </a:cubicBezTo>
                <a:cubicBezTo>
                  <a:pt x="5263939" y="3752702"/>
                  <a:pt x="5258859" y="3748109"/>
                  <a:pt x="5254096" y="3743219"/>
                </a:cubicBezTo>
                <a:close/>
                <a:moveTo>
                  <a:pt x="1420283" y="3726815"/>
                </a:moveTo>
                <a:cubicBezTo>
                  <a:pt x="1409827" y="3738330"/>
                  <a:pt x="1398068" y="3748596"/>
                  <a:pt x="1385252" y="3757401"/>
                </a:cubicBezTo>
                <a:cubicBezTo>
                  <a:pt x="1397836" y="3766344"/>
                  <a:pt x="1409318" y="3776747"/>
                  <a:pt x="1419437" y="3788410"/>
                </a:cubicBezTo>
                <a:cubicBezTo>
                  <a:pt x="1427776" y="3776917"/>
                  <a:pt x="1437248" y="3766280"/>
                  <a:pt x="1447694" y="3756660"/>
                </a:cubicBezTo>
                <a:cubicBezTo>
                  <a:pt x="1437640" y="3747686"/>
                  <a:pt x="1428422" y="3737800"/>
                  <a:pt x="1420177" y="3727133"/>
                </a:cubicBezTo>
                <a:close/>
                <a:moveTo>
                  <a:pt x="1098761" y="3684799"/>
                </a:moveTo>
                <a:cubicBezTo>
                  <a:pt x="1074356" y="3722677"/>
                  <a:pt x="1035907" y="3749326"/>
                  <a:pt x="991870" y="3758883"/>
                </a:cubicBezTo>
                <a:cubicBezTo>
                  <a:pt x="1014423" y="3763899"/>
                  <a:pt x="1035569" y="3773869"/>
                  <a:pt x="1053782" y="3788093"/>
                </a:cubicBezTo>
                <a:cubicBezTo>
                  <a:pt x="1072028" y="3802370"/>
                  <a:pt x="1086982" y="3820414"/>
                  <a:pt x="1097597" y="3841009"/>
                </a:cubicBezTo>
                <a:lnTo>
                  <a:pt x="1097597" y="3840903"/>
                </a:lnTo>
                <a:cubicBezTo>
                  <a:pt x="1111060" y="3807672"/>
                  <a:pt x="1133760" y="3778991"/>
                  <a:pt x="1163002" y="3758248"/>
                </a:cubicBezTo>
                <a:cubicBezTo>
                  <a:pt x="1135771" y="3739536"/>
                  <a:pt x="1113684" y="3714274"/>
                  <a:pt x="1098761" y="3684799"/>
                </a:cubicBezTo>
                <a:close/>
                <a:moveTo>
                  <a:pt x="319828" y="3495146"/>
                </a:moveTo>
                <a:cubicBezTo>
                  <a:pt x="346445" y="3495156"/>
                  <a:pt x="371972" y="3505697"/>
                  <a:pt x="390842" y="3524462"/>
                </a:cubicBezTo>
                <a:cubicBezTo>
                  <a:pt x="409914" y="3543416"/>
                  <a:pt x="420635" y="3569197"/>
                  <a:pt x="420613" y="3596079"/>
                </a:cubicBezTo>
                <a:cubicBezTo>
                  <a:pt x="420560" y="3651790"/>
                  <a:pt x="375369" y="3696907"/>
                  <a:pt x="319669" y="3696864"/>
                </a:cubicBezTo>
                <a:cubicBezTo>
                  <a:pt x="263969" y="3696822"/>
                  <a:pt x="218842" y="3651631"/>
                  <a:pt x="218895" y="3595931"/>
                </a:cubicBezTo>
                <a:cubicBezTo>
                  <a:pt x="218937" y="3540220"/>
                  <a:pt x="264128" y="3495104"/>
                  <a:pt x="319828" y="3495146"/>
                </a:cubicBezTo>
                <a:close/>
                <a:moveTo>
                  <a:pt x="637857" y="3462761"/>
                </a:moveTo>
                <a:lnTo>
                  <a:pt x="638281" y="3462761"/>
                </a:lnTo>
                <a:cubicBezTo>
                  <a:pt x="656304" y="3462793"/>
                  <a:pt x="674126" y="3466465"/>
                  <a:pt x="690700" y="3473556"/>
                </a:cubicBezTo>
                <a:cubicBezTo>
                  <a:pt x="758677" y="3502639"/>
                  <a:pt x="790204" y="3581326"/>
                  <a:pt x="761111" y="3649303"/>
                </a:cubicBezTo>
                <a:cubicBezTo>
                  <a:pt x="732028" y="3717290"/>
                  <a:pt x="653341" y="3748807"/>
                  <a:pt x="585364" y="3719724"/>
                </a:cubicBezTo>
                <a:cubicBezTo>
                  <a:pt x="517514" y="3690557"/>
                  <a:pt x="485753" y="3612229"/>
                  <a:pt x="514138" y="3544041"/>
                </a:cubicBezTo>
                <a:cubicBezTo>
                  <a:pt x="520805" y="3527848"/>
                  <a:pt x="530669" y="3513159"/>
                  <a:pt x="543136" y="3500861"/>
                </a:cubicBezTo>
                <a:cubicBezTo>
                  <a:pt x="555604" y="3488552"/>
                  <a:pt x="570388" y="3478837"/>
                  <a:pt x="586634" y="3472286"/>
                </a:cubicBezTo>
                <a:cubicBezTo>
                  <a:pt x="602879" y="3465650"/>
                  <a:pt x="620310" y="3462412"/>
                  <a:pt x="637857" y="3462761"/>
                </a:cubicBezTo>
                <a:close/>
                <a:moveTo>
                  <a:pt x="1744239" y="3436408"/>
                </a:moveTo>
                <a:lnTo>
                  <a:pt x="1741170" y="3439160"/>
                </a:lnTo>
                <a:lnTo>
                  <a:pt x="1743075" y="3441171"/>
                </a:lnTo>
                <a:lnTo>
                  <a:pt x="1745932" y="3438208"/>
                </a:lnTo>
                <a:close/>
                <a:moveTo>
                  <a:pt x="5253143" y="3428577"/>
                </a:moveTo>
                <a:lnTo>
                  <a:pt x="5253199" y="3428628"/>
                </a:lnTo>
                <a:lnTo>
                  <a:pt x="5244782" y="3437361"/>
                </a:lnTo>
                <a:cubicBezTo>
                  <a:pt x="5248064" y="3440536"/>
                  <a:pt x="5251132" y="3443922"/>
                  <a:pt x="5254202" y="3447204"/>
                </a:cubicBezTo>
                <a:cubicBezTo>
                  <a:pt x="5257271" y="3444134"/>
                  <a:pt x="5260445" y="3441171"/>
                  <a:pt x="5263727" y="3438208"/>
                </a:cubicBezTo>
                <a:lnTo>
                  <a:pt x="5253199" y="3428628"/>
                </a:lnTo>
                <a:lnTo>
                  <a:pt x="5253249" y="3428577"/>
                </a:lnTo>
                <a:close/>
                <a:moveTo>
                  <a:pt x="1418907" y="3413019"/>
                </a:moveTo>
                <a:cubicBezTo>
                  <a:pt x="1410398" y="3422078"/>
                  <a:pt x="1401000" y="3430270"/>
                  <a:pt x="1390862" y="3437467"/>
                </a:cubicBezTo>
                <a:cubicBezTo>
                  <a:pt x="1401318" y="3445108"/>
                  <a:pt x="1410991" y="3453755"/>
                  <a:pt x="1419754" y="3463290"/>
                </a:cubicBezTo>
                <a:cubicBezTo>
                  <a:pt x="1426654" y="3454591"/>
                  <a:pt x="1434190" y="3446420"/>
                  <a:pt x="1442296" y="3438843"/>
                </a:cubicBezTo>
                <a:cubicBezTo>
                  <a:pt x="1433787" y="3430990"/>
                  <a:pt x="1425934" y="3422460"/>
                  <a:pt x="1418802" y="3413337"/>
                </a:cubicBezTo>
                <a:close/>
                <a:moveTo>
                  <a:pt x="1098232" y="3370157"/>
                </a:moveTo>
                <a:lnTo>
                  <a:pt x="1098323" y="3370290"/>
                </a:lnTo>
                <a:lnTo>
                  <a:pt x="1060701" y="3411459"/>
                </a:lnTo>
                <a:cubicBezTo>
                  <a:pt x="1045993" y="3422928"/>
                  <a:pt x="1029367" y="3431937"/>
                  <a:pt x="1011449" y="3437996"/>
                </a:cubicBezTo>
                <a:cubicBezTo>
                  <a:pt x="1047263" y="3450230"/>
                  <a:pt x="1077902" y="3474159"/>
                  <a:pt x="1098444" y="3505941"/>
                </a:cubicBezTo>
                <a:cubicBezTo>
                  <a:pt x="1112224" y="3479028"/>
                  <a:pt x="1132078" y="3455691"/>
                  <a:pt x="1156440" y="3437784"/>
                </a:cubicBezTo>
                <a:cubicBezTo>
                  <a:pt x="1144317" y="3428847"/>
                  <a:pt x="1133282" y="3418599"/>
                  <a:pt x="1123519" y="3407257"/>
                </a:cubicBezTo>
                <a:lnTo>
                  <a:pt x="1098323" y="3370290"/>
                </a:lnTo>
                <a:lnTo>
                  <a:pt x="1098444" y="3370157"/>
                </a:lnTo>
                <a:close/>
                <a:moveTo>
                  <a:pt x="320463" y="3175000"/>
                </a:moveTo>
                <a:cubicBezTo>
                  <a:pt x="362108" y="3175032"/>
                  <a:pt x="399669" y="3200061"/>
                  <a:pt x="415713" y="3238500"/>
                </a:cubicBezTo>
                <a:cubicBezTo>
                  <a:pt x="428963" y="3270695"/>
                  <a:pt x="425397" y="3307366"/>
                  <a:pt x="406188" y="3336396"/>
                </a:cubicBezTo>
                <a:cubicBezTo>
                  <a:pt x="396758" y="3350683"/>
                  <a:pt x="383921" y="3362389"/>
                  <a:pt x="368829" y="3370474"/>
                </a:cubicBezTo>
                <a:cubicBezTo>
                  <a:pt x="364733" y="3372760"/>
                  <a:pt x="360489" y="3374771"/>
                  <a:pt x="356118" y="3376475"/>
                </a:cubicBezTo>
                <a:cubicBezTo>
                  <a:pt x="302725" y="3397398"/>
                  <a:pt x="242496" y="3371077"/>
                  <a:pt x="221572" y="3317695"/>
                </a:cubicBezTo>
                <a:cubicBezTo>
                  <a:pt x="200649" y="3264313"/>
                  <a:pt x="226970" y="3204072"/>
                  <a:pt x="280352" y="3183149"/>
                </a:cubicBezTo>
                <a:cubicBezTo>
                  <a:pt x="292862" y="3177985"/>
                  <a:pt x="306292" y="3175392"/>
                  <a:pt x="319828" y="3175529"/>
                </a:cubicBezTo>
                <a:close/>
                <a:moveTo>
                  <a:pt x="637328" y="3141557"/>
                </a:moveTo>
                <a:cubicBezTo>
                  <a:pt x="654960" y="3141610"/>
                  <a:pt x="672422" y="3145060"/>
                  <a:pt x="688753" y="3151706"/>
                </a:cubicBezTo>
                <a:cubicBezTo>
                  <a:pt x="759131" y="3180345"/>
                  <a:pt x="792966" y="3260619"/>
                  <a:pt x="764328" y="3330998"/>
                </a:cubicBezTo>
                <a:cubicBezTo>
                  <a:pt x="757671" y="3348027"/>
                  <a:pt x="747702" y="3363563"/>
                  <a:pt x="735012" y="3376719"/>
                </a:cubicBezTo>
                <a:cubicBezTo>
                  <a:pt x="722302" y="3389831"/>
                  <a:pt x="707073" y="3400235"/>
                  <a:pt x="690245" y="3407304"/>
                </a:cubicBezTo>
                <a:cubicBezTo>
                  <a:pt x="656399" y="3421549"/>
                  <a:pt x="618257" y="3421549"/>
                  <a:pt x="584411" y="3407304"/>
                </a:cubicBezTo>
                <a:cubicBezTo>
                  <a:pt x="567584" y="3400235"/>
                  <a:pt x="552355" y="3389831"/>
                  <a:pt x="539644" y="3376719"/>
                </a:cubicBezTo>
                <a:cubicBezTo>
                  <a:pt x="526986" y="3363532"/>
                  <a:pt x="517027" y="3348006"/>
                  <a:pt x="510328" y="3330998"/>
                </a:cubicBezTo>
                <a:cubicBezTo>
                  <a:pt x="504687" y="3316108"/>
                  <a:pt x="501628" y="3300360"/>
                  <a:pt x="501300" y="3284442"/>
                </a:cubicBezTo>
                <a:cubicBezTo>
                  <a:pt x="499692" y="3207417"/>
                  <a:pt x="560831" y="3143684"/>
                  <a:pt x="637857" y="3142086"/>
                </a:cubicBezTo>
                <a:close/>
                <a:moveTo>
                  <a:pt x="1744979" y="3118062"/>
                </a:moveTo>
                <a:lnTo>
                  <a:pt x="1743286" y="3119755"/>
                </a:lnTo>
                <a:lnTo>
                  <a:pt x="1744450" y="3120708"/>
                </a:lnTo>
                <a:lnTo>
                  <a:pt x="1745932" y="3119120"/>
                </a:lnTo>
                <a:close/>
                <a:moveTo>
                  <a:pt x="5253249" y="3109595"/>
                </a:moveTo>
                <a:cubicBezTo>
                  <a:pt x="5250498" y="3112558"/>
                  <a:pt x="5247852" y="3115310"/>
                  <a:pt x="5244994" y="3118167"/>
                </a:cubicBezTo>
                <a:lnTo>
                  <a:pt x="5245840" y="3118591"/>
                </a:lnTo>
                <a:lnTo>
                  <a:pt x="5253037" y="3126528"/>
                </a:lnTo>
                <a:cubicBezTo>
                  <a:pt x="5256001" y="3123671"/>
                  <a:pt x="5259069" y="3120813"/>
                  <a:pt x="5262245" y="3118062"/>
                </a:cubicBezTo>
                <a:cubicBezTo>
                  <a:pt x="5259175" y="3115310"/>
                  <a:pt x="5256107" y="3112558"/>
                  <a:pt x="5253249" y="3109595"/>
                </a:cubicBezTo>
                <a:close/>
                <a:moveTo>
                  <a:pt x="1419013" y="3095943"/>
                </a:moveTo>
                <a:cubicBezTo>
                  <a:pt x="1410969" y="3104695"/>
                  <a:pt x="1402112" y="3112675"/>
                  <a:pt x="1392555" y="3119755"/>
                </a:cubicBezTo>
                <a:lnTo>
                  <a:pt x="1393084" y="3119755"/>
                </a:lnTo>
                <a:cubicBezTo>
                  <a:pt x="1402429" y="3126613"/>
                  <a:pt x="1411118" y="3134339"/>
                  <a:pt x="1419013" y="3142827"/>
                </a:cubicBezTo>
                <a:cubicBezTo>
                  <a:pt x="1425427" y="3134403"/>
                  <a:pt x="1432507" y="3126518"/>
                  <a:pt x="1440180" y="3119226"/>
                </a:cubicBezTo>
                <a:cubicBezTo>
                  <a:pt x="1432496" y="3112061"/>
                  <a:pt x="1425416" y="3104272"/>
                  <a:pt x="1419013" y="3095943"/>
                </a:cubicBezTo>
                <a:close/>
                <a:moveTo>
                  <a:pt x="1098232" y="3051493"/>
                </a:moveTo>
                <a:cubicBezTo>
                  <a:pt x="1078071" y="3082459"/>
                  <a:pt x="1048342" y="3105986"/>
                  <a:pt x="1013565" y="3118485"/>
                </a:cubicBezTo>
                <a:lnTo>
                  <a:pt x="1013565" y="3118591"/>
                </a:lnTo>
                <a:cubicBezTo>
                  <a:pt x="1048554" y="3131344"/>
                  <a:pt x="1078473" y="3155061"/>
                  <a:pt x="1098867" y="3186219"/>
                </a:cubicBezTo>
                <a:cubicBezTo>
                  <a:pt x="1112668" y="3160131"/>
                  <a:pt x="1132162" y="3137482"/>
                  <a:pt x="1155911" y="3119967"/>
                </a:cubicBezTo>
                <a:cubicBezTo>
                  <a:pt x="1131760" y="3101795"/>
                  <a:pt x="1112043" y="3078385"/>
                  <a:pt x="1098232" y="3051493"/>
                </a:cubicBezTo>
                <a:close/>
                <a:moveTo>
                  <a:pt x="314430" y="2859723"/>
                </a:moveTo>
                <a:cubicBezTo>
                  <a:pt x="336000" y="2858601"/>
                  <a:pt x="357367" y="2864432"/>
                  <a:pt x="375391" y="2876339"/>
                </a:cubicBezTo>
                <a:cubicBezTo>
                  <a:pt x="403309" y="2894955"/>
                  <a:pt x="420126" y="2926260"/>
                  <a:pt x="420242" y="2959820"/>
                </a:cubicBezTo>
                <a:cubicBezTo>
                  <a:pt x="420423" y="3015456"/>
                  <a:pt x="375475" y="3060721"/>
                  <a:pt x="319828" y="3060912"/>
                </a:cubicBezTo>
                <a:lnTo>
                  <a:pt x="319934" y="3060383"/>
                </a:lnTo>
                <a:cubicBezTo>
                  <a:pt x="306715" y="3060499"/>
                  <a:pt x="293613" y="3057949"/>
                  <a:pt x="281410" y="3052868"/>
                </a:cubicBezTo>
                <a:cubicBezTo>
                  <a:pt x="269239" y="3048000"/>
                  <a:pt x="258138" y="3040814"/>
                  <a:pt x="248708" y="3031702"/>
                </a:cubicBezTo>
                <a:cubicBezTo>
                  <a:pt x="239299" y="3022410"/>
                  <a:pt x="231849" y="3011329"/>
                  <a:pt x="226801" y="2999105"/>
                </a:cubicBezTo>
                <a:cubicBezTo>
                  <a:pt x="222324" y="2988405"/>
                  <a:pt x="219731" y="2977018"/>
                  <a:pt x="219127" y="2965439"/>
                </a:cubicBezTo>
                <a:cubicBezTo>
                  <a:pt x="216249" y="2909930"/>
                  <a:pt x="258921" y="2862601"/>
                  <a:pt x="314430" y="2859723"/>
                </a:cubicBezTo>
                <a:close/>
                <a:moveTo>
                  <a:pt x="639508" y="2827020"/>
                </a:moveTo>
                <a:cubicBezTo>
                  <a:pt x="713391" y="2827486"/>
                  <a:pt x="772911" y="2887747"/>
                  <a:pt x="772456" y="2961619"/>
                </a:cubicBezTo>
                <a:cubicBezTo>
                  <a:pt x="772001" y="3035501"/>
                  <a:pt x="711740" y="3095022"/>
                  <a:pt x="637857" y="3094567"/>
                </a:cubicBezTo>
                <a:cubicBezTo>
                  <a:pt x="620215" y="3094482"/>
                  <a:pt x="602763" y="3090884"/>
                  <a:pt x="586528" y="3083983"/>
                </a:cubicBezTo>
                <a:cubicBezTo>
                  <a:pt x="536776" y="3062922"/>
                  <a:pt x="504581" y="3013996"/>
                  <a:pt x="504909" y="2959968"/>
                </a:cubicBezTo>
                <a:cubicBezTo>
                  <a:pt x="505365" y="2886086"/>
                  <a:pt x="565626" y="2826565"/>
                  <a:pt x="639508" y="2827020"/>
                </a:cubicBezTo>
                <a:close/>
                <a:moveTo>
                  <a:pt x="1743286" y="2796858"/>
                </a:moveTo>
                <a:lnTo>
                  <a:pt x="1740323" y="2799821"/>
                </a:lnTo>
                <a:cubicBezTo>
                  <a:pt x="1741985" y="2801250"/>
                  <a:pt x="1743583" y="2802774"/>
                  <a:pt x="1745085" y="2804372"/>
                </a:cubicBezTo>
                <a:lnTo>
                  <a:pt x="1747837" y="2801514"/>
                </a:lnTo>
                <a:close/>
                <a:moveTo>
                  <a:pt x="5254625" y="2787650"/>
                </a:moveTo>
                <a:cubicBezTo>
                  <a:pt x="5250392" y="2791672"/>
                  <a:pt x="5246476" y="2795799"/>
                  <a:pt x="5242348" y="2799821"/>
                </a:cubicBezTo>
                <a:cubicBezTo>
                  <a:pt x="5245840" y="2803525"/>
                  <a:pt x="5249545" y="2807335"/>
                  <a:pt x="5252932" y="2811251"/>
                </a:cubicBezTo>
                <a:lnTo>
                  <a:pt x="5254096" y="2811674"/>
                </a:lnTo>
                <a:cubicBezTo>
                  <a:pt x="5258435" y="2807441"/>
                  <a:pt x="5262985" y="2803419"/>
                  <a:pt x="5266901" y="2799821"/>
                </a:cubicBezTo>
                <a:cubicBezTo>
                  <a:pt x="5262775" y="2795693"/>
                  <a:pt x="5258647" y="2791777"/>
                  <a:pt x="5254625" y="2787650"/>
                </a:cubicBezTo>
                <a:close/>
                <a:moveTo>
                  <a:pt x="1417955" y="2770293"/>
                </a:moveTo>
                <a:cubicBezTo>
                  <a:pt x="1408779" y="2780570"/>
                  <a:pt x="1398566" y="2789862"/>
                  <a:pt x="1387475" y="2798022"/>
                </a:cubicBezTo>
                <a:lnTo>
                  <a:pt x="1419053" y="2825285"/>
                </a:lnTo>
                <a:lnTo>
                  <a:pt x="1419013" y="2825327"/>
                </a:lnTo>
                <a:lnTo>
                  <a:pt x="1419225" y="2825433"/>
                </a:lnTo>
                <a:lnTo>
                  <a:pt x="1419053" y="2825285"/>
                </a:lnTo>
                <a:lnTo>
                  <a:pt x="1443566" y="2798974"/>
                </a:lnTo>
                <a:cubicBezTo>
                  <a:pt x="1434232" y="2790158"/>
                  <a:pt x="1425670" y="2780559"/>
                  <a:pt x="1417955" y="2770293"/>
                </a:cubicBezTo>
                <a:close/>
                <a:moveTo>
                  <a:pt x="1098126" y="2721822"/>
                </a:moveTo>
                <a:cubicBezTo>
                  <a:pt x="1077372" y="2759615"/>
                  <a:pt x="1042469" y="2787629"/>
                  <a:pt x="1001077" y="2799715"/>
                </a:cubicBezTo>
                <a:cubicBezTo>
                  <a:pt x="1040479" y="2810732"/>
                  <a:pt x="1074526" y="2835709"/>
                  <a:pt x="1096856" y="2869988"/>
                </a:cubicBezTo>
                <a:cubicBezTo>
                  <a:pt x="1111842" y="2841212"/>
                  <a:pt x="1133644" y="2816542"/>
                  <a:pt x="1160356" y="2798128"/>
                </a:cubicBezTo>
                <a:cubicBezTo>
                  <a:pt x="1133295" y="2778601"/>
                  <a:pt x="1111874" y="2752281"/>
                  <a:pt x="1098232" y="2721822"/>
                </a:cubicBezTo>
                <a:close/>
                <a:moveTo>
                  <a:pt x="319775" y="2545927"/>
                </a:moveTo>
                <a:cubicBezTo>
                  <a:pt x="332518" y="2545927"/>
                  <a:pt x="345260" y="2548361"/>
                  <a:pt x="357293" y="2553229"/>
                </a:cubicBezTo>
                <a:cubicBezTo>
                  <a:pt x="381614" y="2562934"/>
                  <a:pt x="401023" y="2581995"/>
                  <a:pt x="411162" y="2606146"/>
                </a:cubicBezTo>
                <a:cubicBezTo>
                  <a:pt x="411331" y="2606537"/>
                  <a:pt x="411490" y="2606929"/>
                  <a:pt x="411649" y="2607321"/>
                </a:cubicBezTo>
                <a:cubicBezTo>
                  <a:pt x="431885" y="2657401"/>
                  <a:pt x="407691" y="2714392"/>
                  <a:pt x="357611" y="2734628"/>
                </a:cubicBezTo>
                <a:cubicBezTo>
                  <a:pt x="345577" y="2739358"/>
                  <a:pt x="332750" y="2741740"/>
                  <a:pt x="319828" y="2741613"/>
                </a:cubicBezTo>
                <a:lnTo>
                  <a:pt x="319828" y="2740131"/>
                </a:lnTo>
                <a:cubicBezTo>
                  <a:pt x="308091" y="2739983"/>
                  <a:pt x="296481" y="2737728"/>
                  <a:pt x="285548" y="2733485"/>
                </a:cubicBezTo>
                <a:cubicBezTo>
                  <a:pt x="234855" y="2713842"/>
                  <a:pt x="209698" y="2656830"/>
                  <a:pt x="229341" y="2606146"/>
                </a:cubicBezTo>
                <a:cubicBezTo>
                  <a:pt x="239193" y="2582143"/>
                  <a:pt x="258254" y="2563082"/>
                  <a:pt x="282257" y="2553229"/>
                </a:cubicBezTo>
                <a:cubicBezTo>
                  <a:pt x="294291" y="2548361"/>
                  <a:pt x="307033" y="2545927"/>
                  <a:pt x="319775" y="2545927"/>
                </a:cubicBezTo>
                <a:close/>
                <a:moveTo>
                  <a:pt x="642154" y="2509236"/>
                </a:moveTo>
                <a:cubicBezTo>
                  <a:pt x="692683" y="2511091"/>
                  <a:pt x="739614" y="2542575"/>
                  <a:pt x="758719" y="2592811"/>
                </a:cubicBezTo>
                <a:cubicBezTo>
                  <a:pt x="765048" y="2609056"/>
                  <a:pt x="768032" y="2626403"/>
                  <a:pt x="767503" y="2643823"/>
                </a:cubicBezTo>
                <a:cubicBezTo>
                  <a:pt x="767450" y="2715631"/>
                  <a:pt x="709654" y="2774029"/>
                  <a:pt x="637857" y="2774844"/>
                </a:cubicBezTo>
                <a:lnTo>
                  <a:pt x="638386" y="2774103"/>
                </a:lnTo>
                <a:cubicBezTo>
                  <a:pt x="604245" y="2773733"/>
                  <a:pt x="571552" y="2760229"/>
                  <a:pt x="547105" y="2736395"/>
                </a:cubicBezTo>
                <a:cubicBezTo>
                  <a:pt x="494580" y="2685193"/>
                  <a:pt x="493511" y="2601098"/>
                  <a:pt x="544724" y="2548573"/>
                </a:cubicBezTo>
                <a:cubicBezTo>
                  <a:pt x="556725" y="2536084"/>
                  <a:pt x="571129" y="2526157"/>
                  <a:pt x="587057" y="2519363"/>
                </a:cubicBezTo>
                <a:cubicBezTo>
                  <a:pt x="588465" y="2518770"/>
                  <a:pt x="589894" y="2518199"/>
                  <a:pt x="591322" y="2517659"/>
                </a:cubicBezTo>
                <a:cubicBezTo>
                  <a:pt x="608068" y="2511291"/>
                  <a:pt x="625311" y="2508617"/>
                  <a:pt x="642154" y="2509236"/>
                </a:cubicBezTo>
                <a:close/>
                <a:moveTo>
                  <a:pt x="1740747" y="2470574"/>
                </a:moveTo>
                <a:cubicBezTo>
                  <a:pt x="1737783" y="2473642"/>
                  <a:pt x="1734820" y="2476500"/>
                  <a:pt x="1731645" y="2479464"/>
                </a:cubicBezTo>
                <a:cubicBezTo>
                  <a:pt x="1735455" y="2482744"/>
                  <a:pt x="1739477" y="2486343"/>
                  <a:pt x="1743075" y="2490047"/>
                </a:cubicBezTo>
                <a:lnTo>
                  <a:pt x="1743392" y="2490047"/>
                </a:lnTo>
                <a:lnTo>
                  <a:pt x="1751330" y="2481792"/>
                </a:lnTo>
                <a:cubicBezTo>
                  <a:pt x="1747520" y="2478088"/>
                  <a:pt x="1744027" y="2474383"/>
                  <a:pt x="1740747" y="2470574"/>
                </a:cubicBezTo>
                <a:close/>
                <a:moveTo>
                  <a:pt x="5257165" y="2459778"/>
                </a:moveTo>
                <a:cubicBezTo>
                  <a:pt x="5251132" y="2467271"/>
                  <a:pt x="5244570" y="2474341"/>
                  <a:pt x="5237586" y="2480945"/>
                </a:cubicBezTo>
                <a:cubicBezTo>
                  <a:pt x="5243406" y="2486480"/>
                  <a:pt x="5248910" y="2492312"/>
                  <a:pt x="5254096" y="2498407"/>
                </a:cubicBezTo>
                <a:lnTo>
                  <a:pt x="5254837" y="2499148"/>
                </a:lnTo>
                <a:cubicBezTo>
                  <a:pt x="5261927" y="2491952"/>
                  <a:pt x="5269547" y="2485274"/>
                  <a:pt x="5277590" y="2479146"/>
                </a:cubicBezTo>
                <a:cubicBezTo>
                  <a:pt x="5270288" y="2473187"/>
                  <a:pt x="5263515" y="2466710"/>
                  <a:pt x="5257165" y="2459778"/>
                </a:cubicBezTo>
                <a:close/>
                <a:moveTo>
                  <a:pt x="1418484" y="2438824"/>
                </a:moveTo>
                <a:cubicBezTo>
                  <a:pt x="1405974" y="2454466"/>
                  <a:pt x="1391031" y="2468012"/>
                  <a:pt x="1374246" y="2478934"/>
                </a:cubicBezTo>
                <a:cubicBezTo>
                  <a:pt x="1390438" y="2488893"/>
                  <a:pt x="1405022" y="2501244"/>
                  <a:pt x="1417531" y="2515553"/>
                </a:cubicBezTo>
                <a:lnTo>
                  <a:pt x="1417531" y="2514812"/>
                </a:lnTo>
                <a:cubicBezTo>
                  <a:pt x="1427607" y="2501339"/>
                  <a:pt x="1439185" y="2489052"/>
                  <a:pt x="1452033" y="2478193"/>
                </a:cubicBezTo>
                <a:cubicBezTo>
                  <a:pt x="1439312" y="2466457"/>
                  <a:pt x="1428051" y="2453238"/>
                  <a:pt x="1418484" y="2438824"/>
                </a:cubicBezTo>
                <a:close/>
                <a:moveTo>
                  <a:pt x="617426" y="2204826"/>
                </a:moveTo>
                <a:cubicBezTo>
                  <a:pt x="655872" y="2198878"/>
                  <a:pt x="695825" y="2211361"/>
                  <a:pt x="724217" y="2240174"/>
                </a:cubicBezTo>
                <a:cubicBezTo>
                  <a:pt x="746855" y="2262928"/>
                  <a:pt x="759512" y="2293758"/>
                  <a:pt x="759418" y="2325857"/>
                </a:cubicBezTo>
                <a:cubicBezTo>
                  <a:pt x="759206" y="2392659"/>
                  <a:pt x="704881" y="2446655"/>
                  <a:pt x="638069" y="2446443"/>
                </a:cubicBezTo>
                <a:lnTo>
                  <a:pt x="637963" y="2446020"/>
                </a:lnTo>
                <a:cubicBezTo>
                  <a:pt x="601239" y="2446613"/>
                  <a:pt x="566219" y="2430537"/>
                  <a:pt x="542713" y="2402311"/>
                </a:cubicBezTo>
                <a:cubicBezTo>
                  <a:pt x="519144" y="2374159"/>
                  <a:pt x="509672" y="2336800"/>
                  <a:pt x="516996" y="2300817"/>
                </a:cubicBezTo>
                <a:cubicBezTo>
                  <a:pt x="520477" y="2282973"/>
                  <a:pt x="528002" y="2266177"/>
                  <a:pt x="539009" y="2251710"/>
                </a:cubicBezTo>
                <a:cubicBezTo>
                  <a:pt x="549888" y="2237222"/>
                  <a:pt x="563890" y="2225358"/>
                  <a:pt x="579967" y="2216997"/>
                </a:cubicBezTo>
                <a:cubicBezTo>
                  <a:pt x="591963" y="2210840"/>
                  <a:pt x="604611" y="2206809"/>
                  <a:pt x="617426" y="2204826"/>
                </a:cubicBezTo>
                <a:close/>
                <a:moveTo>
                  <a:pt x="2059728" y="2157307"/>
                </a:moveTo>
                <a:lnTo>
                  <a:pt x="2056977" y="2160058"/>
                </a:lnTo>
                <a:lnTo>
                  <a:pt x="2056871" y="2160058"/>
                </a:lnTo>
                <a:lnTo>
                  <a:pt x="2062797" y="2165350"/>
                </a:lnTo>
                <a:lnTo>
                  <a:pt x="2065125" y="2162916"/>
                </a:lnTo>
                <a:close/>
                <a:moveTo>
                  <a:pt x="4935537" y="2150851"/>
                </a:moveTo>
                <a:cubicBezTo>
                  <a:pt x="4932362" y="2154555"/>
                  <a:pt x="4928976" y="2158048"/>
                  <a:pt x="4925588" y="2161434"/>
                </a:cubicBezTo>
                <a:cubicBezTo>
                  <a:pt x="4928552" y="2164292"/>
                  <a:pt x="4931410" y="2167255"/>
                  <a:pt x="4934162" y="2170113"/>
                </a:cubicBezTo>
                <a:lnTo>
                  <a:pt x="4934585" y="2170113"/>
                </a:lnTo>
                <a:cubicBezTo>
                  <a:pt x="4937654" y="2166726"/>
                  <a:pt x="4941359" y="2163445"/>
                  <a:pt x="4945169" y="2160164"/>
                </a:cubicBezTo>
                <a:close/>
                <a:moveTo>
                  <a:pt x="1739477" y="2136987"/>
                </a:moveTo>
                <a:cubicBezTo>
                  <a:pt x="1732227" y="2145189"/>
                  <a:pt x="1724374" y="2152830"/>
                  <a:pt x="1715981" y="2159847"/>
                </a:cubicBezTo>
                <a:cubicBezTo>
                  <a:pt x="1724638" y="2166482"/>
                  <a:pt x="1732809" y="2173732"/>
                  <a:pt x="1740429" y="2181543"/>
                </a:cubicBezTo>
                <a:lnTo>
                  <a:pt x="1740641" y="2181860"/>
                </a:lnTo>
                <a:cubicBezTo>
                  <a:pt x="1746832" y="2174367"/>
                  <a:pt x="1753510" y="2167297"/>
                  <a:pt x="1760643" y="2160693"/>
                </a:cubicBezTo>
                <a:cubicBezTo>
                  <a:pt x="1752981" y="2153359"/>
                  <a:pt x="1745901" y="2145432"/>
                  <a:pt x="1739477" y="2136987"/>
                </a:cubicBezTo>
                <a:close/>
                <a:moveTo>
                  <a:pt x="5256107" y="2125557"/>
                </a:moveTo>
                <a:cubicBezTo>
                  <a:pt x="5247322" y="2138511"/>
                  <a:pt x="5236951" y="2150375"/>
                  <a:pt x="5225415" y="2160905"/>
                </a:cubicBezTo>
                <a:cubicBezTo>
                  <a:pt x="5236739" y="2170409"/>
                  <a:pt x="5247006" y="2181045"/>
                  <a:pt x="5256107" y="2192655"/>
                </a:cubicBezTo>
                <a:lnTo>
                  <a:pt x="5256318" y="2192867"/>
                </a:lnTo>
                <a:cubicBezTo>
                  <a:pt x="5267431" y="2180823"/>
                  <a:pt x="5280026" y="2170166"/>
                  <a:pt x="5293677" y="2161117"/>
                </a:cubicBezTo>
                <a:cubicBezTo>
                  <a:pt x="5279602" y="2151031"/>
                  <a:pt x="5266901" y="2139072"/>
                  <a:pt x="5256107" y="2125557"/>
                </a:cubicBezTo>
                <a:close/>
                <a:moveTo>
                  <a:pt x="638193" y="2117178"/>
                </a:moveTo>
                <a:lnTo>
                  <a:pt x="638281" y="2117196"/>
                </a:lnTo>
                <a:lnTo>
                  <a:pt x="638069" y="2117196"/>
                </a:lnTo>
                <a:close/>
                <a:moveTo>
                  <a:pt x="1417214" y="2098358"/>
                </a:moveTo>
                <a:cubicBezTo>
                  <a:pt x="1401011" y="2124435"/>
                  <a:pt x="1377992" y="2145580"/>
                  <a:pt x="1350645" y="2159529"/>
                </a:cubicBezTo>
                <a:cubicBezTo>
                  <a:pt x="1376891" y="2171647"/>
                  <a:pt x="1399921" y="2189766"/>
                  <a:pt x="1417849" y="2212446"/>
                </a:cubicBezTo>
                <a:lnTo>
                  <a:pt x="1418167" y="2212446"/>
                </a:lnTo>
                <a:cubicBezTo>
                  <a:pt x="1431279" y="2192105"/>
                  <a:pt x="1447821" y="2174208"/>
                  <a:pt x="1467062" y="2159529"/>
                </a:cubicBezTo>
                <a:cubicBezTo>
                  <a:pt x="1446477" y="2142723"/>
                  <a:pt x="1429523" y="2121906"/>
                  <a:pt x="1417214" y="2098358"/>
                </a:cubicBezTo>
                <a:close/>
                <a:moveTo>
                  <a:pt x="637675" y="1899923"/>
                </a:moveTo>
                <a:cubicBezTo>
                  <a:pt x="652147" y="1899554"/>
                  <a:pt x="666930" y="1902016"/>
                  <a:pt x="681249" y="1907646"/>
                </a:cubicBezTo>
                <a:cubicBezTo>
                  <a:pt x="695102" y="1912631"/>
                  <a:pt x="707781" y="1920409"/>
                  <a:pt x="718502" y="1930506"/>
                </a:cubicBezTo>
                <a:cubicBezTo>
                  <a:pt x="751554" y="1961758"/>
                  <a:pt x="761576" y="2010325"/>
                  <a:pt x="743584" y="2052108"/>
                </a:cubicBezTo>
                <a:cubicBezTo>
                  <a:pt x="737764" y="2065591"/>
                  <a:pt x="729223" y="2077731"/>
                  <a:pt x="718502" y="2087774"/>
                </a:cubicBezTo>
                <a:cubicBezTo>
                  <a:pt x="707702" y="2098019"/>
                  <a:pt x="695024" y="2105803"/>
                  <a:pt x="681330" y="2110812"/>
                </a:cubicBezTo>
                <a:lnTo>
                  <a:pt x="638193" y="2117178"/>
                </a:lnTo>
                <a:lnTo>
                  <a:pt x="596066" y="2108458"/>
                </a:lnTo>
                <a:cubicBezTo>
                  <a:pt x="557116" y="2091889"/>
                  <a:pt x="529664" y="2053521"/>
                  <a:pt x="529061" y="2008611"/>
                </a:cubicBezTo>
                <a:cubicBezTo>
                  <a:pt x="529378" y="1995583"/>
                  <a:pt x="531982" y="1982713"/>
                  <a:pt x="536755" y="1970574"/>
                </a:cubicBezTo>
                <a:cubicBezTo>
                  <a:pt x="553646" y="1927617"/>
                  <a:pt x="594260" y="1901030"/>
                  <a:pt x="637675" y="1899923"/>
                </a:cubicBezTo>
                <a:close/>
                <a:moveTo>
                  <a:pt x="954246" y="1865630"/>
                </a:moveTo>
                <a:cubicBezTo>
                  <a:pt x="1032806" y="1865270"/>
                  <a:pt x="1096783" y="1928654"/>
                  <a:pt x="1097142" y="2007214"/>
                </a:cubicBezTo>
                <a:cubicBezTo>
                  <a:pt x="1097513" y="2085763"/>
                  <a:pt x="1034129" y="2149750"/>
                  <a:pt x="955569" y="2150110"/>
                </a:cubicBezTo>
                <a:cubicBezTo>
                  <a:pt x="936879" y="2150184"/>
                  <a:pt x="918368" y="2146596"/>
                  <a:pt x="901065" y="2139527"/>
                </a:cubicBezTo>
                <a:cubicBezTo>
                  <a:pt x="847820" y="2117757"/>
                  <a:pt x="812937" y="2066057"/>
                  <a:pt x="812673" y="2008537"/>
                </a:cubicBezTo>
                <a:cubicBezTo>
                  <a:pt x="812303" y="1929977"/>
                  <a:pt x="875697" y="1866000"/>
                  <a:pt x="954246" y="1865630"/>
                </a:cubicBezTo>
                <a:close/>
                <a:moveTo>
                  <a:pt x="2378816" y="1838007"/>
                </a:moveTo>
                <a:lnTo>
                  <a:pt x="2375006" y="1842029"/>
                </a:lnTo>
                <a:lnTo>
                  <a:pt x="2380720" y="1847427"/>
                </a:lnTo>
                <a:lnTo>
                  <a:pt x="2384319" y="1843723"/>
                </a:lnTo>
                <a:close/>
                <a:moveTo>
                  <a:pt x="4615815" y="1833880"/>
                </a:moveTo>
                <a:cubicBezTo>
                  <a:pt x="4613064" y="1837055"/>
                  <a:pt x="4610206" y="1840230"/>
                  <a:pt x="4607242" y="1843193"/>
                </a:cubicBezTo>
                <a:cubicBezTo>
                  <a:pt x="4609570" y="1845416"/>
                  <a:pt x="4611794" y="1847638"/>
                  <a:pt x="4614016" y="1849967"/>
                </a:cubicBezTo>
                <a:cubicBezTo>
                  <a:pt x="4617085" y="1847003"/>
                  <a:pt x="4620154" y="1844146"/>
                  <a:pt x="4623329" y="1841500"/>
                </a:cubicBezTo>
                <a:cubicBezTo>
                  <a:pt x="4620683" y="1839098"/>
                  <a:pt x="4618143" y="1836547"/>
                  <a:pt x="4615815" y="1833880"/>
                </a:cubicBezTo>
                <a:close/>
                <a:moveTo>
                  <a:pt x="2057717" y="1820968"/>
                </a:moveTo>
                <a:cubicBezTo>
                  <a:pt x="2051844" y="1827710"/>
                  <a:pt x="2045546" y="1834071"/>
                  <a:pt x="2038879" y="1840018"/>
                </a:cubicBezTo>
                <a:cubicBezTo>
                  <a:pt x="2046298" y="1845913"/>
                  <a:pt x="2053368" y="1852242"/>
                  <a:pt x="2060046" y="1858963"/>
                </a:cubicBezTo>
                <a:lnTo>
                  <a:pt x="2060151" y="1858645"/>
                </a:lnTo>
                <a:cubicBezTo>
                  <a:pt x="2065443" y="1852930"/>
                  <a:pt x="2071052" y="1847427"/>
                  <a:pt x="2076979" y="1842135"/>
                </a:cubicBezTo>
                <a:cubicBezTo>
                  <a:pt x="2070100" y="1835510"/>
                  <a:pt x="2063665" y="1828440"/>
                  <a:pt x="2057717" y="1820968"/>
                </a:cubicBezTo>
                <a:close/>
                <a:moveTo>
                  <a:pt x="4937019" y="1812502"/>
                </a:moveTo>
                <a:cubicBezTo>
                  <a:pt x="4929506" y="1822799"/>
                  <a:pt x="4921144" y="1832430"/>
                  <a:pt x="4911937" y="1841288"/>
                </a:cubicBezTo>
                <a:cubicBezTo>
                  <a:pt x="4920297" y="1848474"/>
                  <a:pt x="4928130" y="1856221"/>
                  <a:pt x="4935432" y="1864466"/>
                </a:cubicBezTo>
                <a:lnTo>
                  <a:pt x="4935432" y="1864572"/>
                </a:lnTo>
                <a:cubicBezTo>
                  <a:pt x="4944215" y="1855343"/>
                  <a:pt x="4953741" y="1846876"/>
                  <a:pt x="4964006" y="1839278"/>
                </a:cubicBezTo>
                <a:cubicBezTo>
                  <a:pt x="4954164" y="1831192"/>
                  <a:pt x="4945169" y="1822228"/>
                  <a:pt x="4937019" y="1812502"/>
                </a:cubicBezTo>
                <a:close/>
                <a:moveTo>
                  <a:pt x="1739053" y="1792499"/>
                </a:moveTo>
                <a:cubicBezTo>
                  <a:pt x="1726163" y="1811380"/>
                  <a:pt x="1709737" y="1827583"/>
                  <a:pt x="1690688" y="1840230"/>
                </a:cubicBezTo>
                <a:lnTo>
                  <a:pt x="1739455" y="1880255"/>
                </a:lnTo>
                <a:lnTo>
                  <a:pt x="1739265" y="1880447"/>
                </a:lnTo>
                <a:lnTo>
                  <a:pt x="1739688" y="1880447"/>
                </a:lnTo>
                <a:lnTo>
                  <a:pt x="1739455" y="1880255"/>
                </a:lnTo>
                <a:lnTo>
                  <a:pt x="1778740" y="1840442"/>
                </a:lnTo>
                <a:cubicBezTo>
                  <a:pt x="1763099" y="1826620"/>
                  <a:pt x="1749710" y="1810438"/>
                  <a:pt x="1739053" y="1792499"/>
                </a:cubicBezTo>
                <a:close/>
                <a:moveTo>
                  <a:pt x="5257165" y="1774190"/>
                </a:moveTo>
                <a:lnTo>
                  <a:pt x="5257165" y="1774296"/>
                </a:lnTo>
                <a:cubicBezTo>
                  <a:pt x="5244994" y="1799410"/>
                  <a:pt x="5227425" y="1821550"/>
                  <a:pt x="5205836" y="1839172"/>
                </a:cubicBezTo>
                <a:cubicBezTo>
                  <a:pt x="5225415" y="1853290"/>
                  <a:pt x="5242348" y="1870689"/>
                  <a:pt x="5255895" y="1890607"/>
                </a:cubicBezTo>
                <a:cubicBezTo>
                  <a:pt x="5273674" y="1868202"/>
                  <a:pt x="5296323" y="1850115"/>
                  <a:pt x="5322041" y="1837690"/>
                </a:cubicBezTo>
                <a:cubicBezTo>
                  <a:pt x="5295159" y="1822725"/>
                  <a:pt x="5272722" y="1800786"/>
                  <a:pt x="5257165" y="1774190"/>
                </a:cubicBezTo>
                <a:close/>
                <a:moveTo>
                  <a:pt x="1420495" y="1740958"/>
                </a:moveTo>
                <a:cubicBezTo>
                  <a:pt x="1402884" y="1792891"/>
                  <a:pt x="1359059" y="1831594"/>
                  <a:pt x="1305348" y="1842664"/>
                </a:cubicBezTo>
                <a:cubicBezTo>
                  <a:pt x="1351693" y="1851141"/>
                  <a:pt x="1392290" y="1878817"/>
                  <a:pt x="1417108" y="1918864"/>
                </a:cubicBezTo>
                <a:lnTo>
                  <a:pt x="1417637" y="1918441"/>
                </a:lnTo>
                <a:cubicBezTo>
                  <a:pt x="1434962" y="1885696"/>
                  <a:pt x="1461145" y="1858486"/>
                  <a:pt x="1493202" y="1839913"/>
                </a:cubicBezTo>
                <a:cubicBezTo>
                  <a:pt x="1458023" y="1816566"/>
                  <a:pt x="1432263" y="1781503"/>
                  <a:pt x="1420495" y="1740958"/>
                </a:cubicBezTo>
                <a:close/>
                <a:moveTo>
                  <a:pt x="5580355" y="1686780"/>
                </a:moveTo>
                <a:lnTo>
                  <a:pt x="5580355" y="1692838"/>
                </a:lnTo>
                <a:lnTo>
                  <a:pt x="5579745" y="1689724"/>
                </a:lnTo>
                <a:close/>
                <a:moveTo>
                  <a:pt x="635291" y="1596920"/>
                </a:moveTo>
                <a:cubicBezTo>
                  <a:pt x="647537" y="1596652"/>
                  <a:pt x="660038" y="1598780"/>
                  <a:pt x="672137" y="1603587"/>
                </a:cubicBezTo>
                <a:cubicBezTo>
                  <a:pt x="720534" y="1622817"/>
                  <a:pt x="744188" y="1677638"/>
                  <a:pt x="724958" y="1726036"/>
                </a:cubicBezTo>
                <a:cubicBezTo>
                  <a:pt x="710586" y="1761522"/>
                  <a:pt x="676359" y="1784953"/>
                  <a:pt x="638069" y="1785514"/>
                </a:cubicBezTo>
                <a:cubicBezTo>
                  <a:pt x="625898" y="1785609"/>
                  <a:pt x="613822" y="1783345"/>
                  <a:pt x="602509" y="1778857"/>
                </a:cubicBezTo>
                <a:cubicBezTo>
                  <a:pt x="554112" y="1759627"/>
                  <a:pt x="530457" y="1704806"/>
                  <a:pt x="549687" y="1656408"/>
                </a:cubicBezTo>
                <a:cubicBezTo>
                  <a:pt x="564111" y="1620102"/>
                  <a:pt x="598553" y="1597726"/>
                  <a:pt x="635291" y="1596920"/>
                </a:cubicBezTo>
                <a:close/>
                <a:moveTo>
                  <a:pt x="954341" y="1566439"/>
                </a:moveTo>
                <a:cubicBezTo>
                  <a:pt x="1022667" y="1566100"/>
                  <a:pt x="1078335" y="1621219"/>
                  <a:pt x="1078675" y="1689544"/>
                </a:cubicBezTo>
                <a:cubicBezTo>
                  <a:pt x="1079013" y="1757871"/>
                  <a:pt x="1023895" y="1813539"/>
                  <a:pt x="955569" y="1813877"/>
                </a:cubicBezTo>
                <a:cubicBezTo>
                  <a:pt x="922771" y="1814015"/>
                  <a:pt x="891265" y="1801156"/>
                  <a:pt x="867939" y="1778106"/>
                </a:cubicBezTo>
                <a:cubicBezTo>
                  <a:pt x="844603" y="1755013"/>
                  <a:pt x="831405" y="1723602"/>
                  <a:pt x="831236" y="1690772"/>
                </a:cubicBezTo>
                <a:cubicBezTo>
                  <a:pt x="830897" y="1622446"/>
                  <a:pt x="886015" y="1566778"/>
                  <a:pt x="954341" y="1566439"/>
                </a:cubicBezTo>
                <a:close/>
                <a:moveTo>
                  <a:pt x="3338195" y="1523682"/>
                </a:moveTo>
                <a:lnTo>
                  <a:pt x="3336078" y="1525693"/>
                </a:lnTo>
                <a:lnTo>
                  <a:pt x="3336925" y="1526540"/>
                </a:lnTo>
                <a:lnTo>
                  <a:pt x="3339042" y="1524529"/>
                </a:lnTo>
                <a:close/>
                <a:moveTo>
                  <a:pt x="3657282" y="1522201"/>
                </a:moveTo>
                <a:lnTo>
                  <a:pt x="3654848" y="1524952"/>
                </a:lnTo>
                <a:lnTo>
                  <a:pt x="3657070" y="1526963"/>
                </a:lnTo>
                <a:cubicBezTo>
                  <a:pt x="3658024" y="1526212"/>
                  <a:pt x="3658870" y="1525397"/>
                  <a:pt x="3659716" y="1524529"/>
                </a:cubicBezTo>
                <a:close/>
                <a:moveTo>
                  <a:pt x="3017837" y="1521142"/>
                </a:moveTo>
                <a:cubicBezTo>
                  <a:pt x="3016779" y="1522095"/>
                  <a:pt x="3015615" y="1523471"/>
                  <a:pt x="3014556" y="1524529"/>
                </a:cubicBezTo>
                <a:lnTo>
                  <a:pt x="3014768" y="1524423"/>
                </a:lnTo>
                <a:cubicBezTo>
                  <a:pt x="3016250" y="1525905"/>
                  <a:pt x="3017731" y="1527281"/>
                  <a:pt x="3019107" y="1528868"/>
                </a:cubicBezTo>
                <a:cubicBezTo>
                  <a:pt x="3020060" y="1527736"/>
                  <a:pt x="3021118" y="1526709"/>
                  <a:pt x="3022282" y="1525799"/>
                </a:cubicBezTo>
                <a:close/>
                <a:moveTo>
                  <a:pt x="3976158" y="1517756"/>
                </a:moveTo>
                <a:cubicBezTo>
                  <a:pt x="3974148" y="1520084"/>
                  <a:pt x="3971924" y="1522307"/>
                  <a:pt x="3969914" y="1524529"/>
                </a:cubicBezTo>
                <a:lnTo>
                  <a:pt x="3970020" y="1524423"/>
                </a:lnTo>
                <a:cubicBezTo>
                  <a:pt x="3971924" y="1526328"/>
                  <a:pt x="3974042" y="1528233"/>
                  <a:pt x="3975840" y="1530244"/>
                </a:cubicBezTo>
                <a:lnTo>
                  <a:pt x="3982402" y="1524106"/>
                </a:lnTo>
                <a:cubicBezTo>
                  <a:pt x="3980180" y="1522095"/>
                  <a:pt x="3978169" y="1519978"/>
                  <a:pt x="3976158" y="1517756"/>
                </a:cubicBezTo>
                <a:close/>
                <a:moveTo>
                  <a:pt x="2697585" y="1511618"/>
                </a:moveTo>
                <a:cubicBezTo>
                  <a:pt x="2694411" y="1515004"/>
                  <a:pt x="2691236" y="1518285"/>
                  <a:pt x="2687955" y="1521460"/>
                </a:cubicBezTo>
                <a:lnTo>
                  <a:pt x="2687849" y="1521883"/>
                </a:lnTo>
                <a:cubicBezTo>
                  <a:pt x="2691765" y="1524952"/>
                  <a:pt x="2695681" y="1528551"/>
                  <a:pt x="2699490" y="1532467"/>
                </a:cubicBezTo>
                <a:cubicBezTo>
                  <a:pt x="2702348" y="1529503"/>
                  <a:pt x="2705206" y="1526752"/>
                  <a:pt x="2708169" y="1523894"/>
                </a:cubicBezTo>
                <a:cubicBezTo>
                  <a:pt x="2704677" y="1519767"/>
                  <a:pt x="2701078" y="1515745"/>
                  <a:pt x="2697585" y="1511618"/>
                </a:cubicBezTo>
                <a:close/>
                <a:moveTo>
                  <a:pt x="4297256" y="1507067"/>
                </a:moveTo>
                <a:cubicBezTo>
                  <a:pt x="4292600" y="1512782"/>
                  <a:pt x="4287626" y="1518253"/>
                  <a:pt x="4282440" y="1523471"/>
                </a:cubicBezTo>
                <a:cubicBezTo>
                  <a:pt x="4286779" y="1527704"/>
                  <a:pt x="4290800" y="1531620"/>
                  <a:pt x="4294610" y="1535747"/>
                </a:cubicBezTo>
                <a:lnTo>
                  <a:pt x="4294506" y="1535113"/>
                </a:lnTo>
                <a:cubicBezTo>
                  <a:pt x="4299479" y="1529980"/>
                  <a:pt x="4304771" y="1525143"/>
                  <a:pt x="4310275" y="1520613"/>
                </a:cubicBezTo>
                <a:cubicBezTo>
                  <a:pt x="4305723" y="1516338"/>
                  <a:pt x="4301384" y="1511808"/>
                  <a:pt x="4297256" y="1507067"/>
                </a:cubicBezTo>
                <a:close/>
                <a:moveTo>
                  <a:pt x="2377228" y="1496589"/>
                </a:moveTo>
                <a:cubicBezTo>
                  <a:pt x="2370264" y="1505066"/>
                  <a:pt x="2362623" y="1512962"/>
                  <a:pt x="2354368" y="1520190"/>
                </a:cubicBezTo>
                <a:cubicBezTo>
                  <a:pt x="2363057" y="1526836"/>
                  <a:pt x="2371227" y="1534118"/>
                  <a:pt x="2378816" y="1541992"/>
                </a:cubicBezTo>
                <a:lnTo>
                  <a:pt x="2378392" y="1541357"/>
                </a:lnTo>
                <a:cubicBezTo>
                  <a:pt x="2385070" y="1534202"/>
                  <a:pt x="2392140" y="1527418"/>
                  <a:pt x="2399559" y="1521037"/>
                </a:cubicBezTo>
                <a:cubicBezTo>
                  <a:pt x="2391494" y="1513480"/>
                  <a:pt x="2384023" y="1505310"/>
                  <a:pt x="2377228" y="1496589"/>
                </a:cubicBezTo>
                <a:close/>
                <a:moveTo>
                  <a:pt x="4617932" y="1487699"/>
                </a:moveTo>
                <a:cubicBezTo>
                  <a:pt x="4609676" y="1499690"/>
                  <a:pt x="4600151" y="1510792"/>
                  <a:pt x="4589568" y="1520825"/>
                </a:cubicBezTo>
                <a:cubicBezTo>
                  <a:pt x="4599093" y="1528741"/>
                  <a:pt x="4607878" y="1537451"/>
                  <a:pt x="4615921" y="1546860"/>
                </a:cubicBezTo>
                <a:cubicBezTo>
                  <a:pt x="4625763" y="1536467"/>
                  <a:pt x="4636558" y="1527101"/>
                  <a:pt x="4648306" y="1518920"/>
                </a:cubicBezTo>
                <a:cubicBezTo>
                  <a:pt x="4637088" y="1509670"/>
                  <a:pt x="4626821" y="1499193"/>
                  <a:pt x="4617932" y="1487699"/>
                </a:cubicBezTo>
                <a:close/>
                <a:moveTo>
                  <a:pt x="2055813" y="1470978"/>
                </a:moveTo>
                <a:cubicBezTo>
                  <a:pt x="2043345" y="1489826"/>
                  <a:pt x="2027396" y="1506135"/>
                  <a:pt x="2008823" y="1519026"/>
                </a:cubicBezTo>
                <a:cubicBezTo>
                  <a:pt x="2027206" y="1529895"/>
                  <a:pt x="2043716" y="1543653"/>
                  <a:pt x="2057717" y="1559772"/>
                </a:cubicBezTo>
                <a:cubicBezTo>
                  <a:pt x="2068914" y="1544839"/>
                  <a:pt x="2082048" y="1531451"/>
                  <a:pt x="2096770" y="1519978"/>
                </a:cubicBezTo>
                <a:cubicBezTo>
                  <a:pt x="2080535" y="1505987"/>
                  <a:pt x="2066692" y="1489435"/>
                  <a:pt x="2055813" y="1470978"/>
                </a:cubicBezTo>
                <a:close/>
                <a:moveTo>
                  <a:pt x="4938183" y="1455526"/>
                </a:moveTo>
                <a:lnTo>
                  <a:pt x="4937866" y="1456372"/>
                </a:lnTo>
                <a:cubicBezTo>
                  <a:pt x="4925800" y="1480989"/>
                  <a:pt x="4908444" y="1502664"/>
                  <a:pt x="4887066" y="1519872"/>
                </a:cubicBezTo>
                <a:cubicBezTo>
                  <a:pt x="4906221" y="1533282"/>
                  <a:pt x="4923049" y="1549813"/>
                  <a:pt x="4936702" y="1568767"/>
                </a:cubicBezTo>
                <a:cubicBezTo>
                  <a:pt x="4953846" y="1547971"/>
                  <a:pt x="4975225" y="1531027"/>
                  <a:pt x="4999355" y="1519026"/>
                </a:cubicBezTo>
                <a:cubicBezTo>
                  <a:pt x="4973743" y="1503553"/>
                  <a:pt x="4952682" y="1481667"/>
                  <a:pt x="4938183" y="1455526"/>
                </a:cubicBezTo>
                <a:close/>
                <a:moveTo>
                  <a:pt x="1738948" y="1427163"/>
                </a:moveTo>
                <a:cubicBezTo>
                  <a:pt x="1722945" y="1470078"/>
                  <a:pt x="1689184" y="1503987"/>
                  <a:pt x="1646343" y="1520190"/>
                </a:cubicBezTo>
                <a:cubicBezTo>
                  <a:pt x="1683692" y="1532287"/>
                  <a:pt x="1715950" y="1556501"/>
                  <a:pt x="1737995" y="1588982"/>
                </a:cubicBezTo>
                <a:lnTo>
                  <a:pt x="1738101" y="1588982"/>
                </a:lnTo>
                <a:cubicBezTo>
                  <a:pt x="1755214" y="1560248"/>
                  <a:pt x="1779227" y="1536245"/>
                  <a:pt x="1807950" y="1519132"/>
                </a:cubicBezTo>
                <a:cubicBezTo>
                  <a:pt x="1775418" y="1496938"/>
                  <a:pt x="1751161" y="1464596"/>
                  <a:pt x="1738948" y="1427163"/>
                </a:cubicBezTo>
                <a:close/>
                <a:moveTo>
                  <a:pt x="968359" y="1267634"/>
                </a:moveTo>
                <a:cubicBezTo>
                  <a:pt x="981146" y="1269108"/>
                  <a:pt x="993852" y="1272947"/>
                  <a:pt x="1005840" y="1279313"/>
                </a:cubicBezTo>
                <a:cubicBezTo>
                  <a:pt x="1048755" y="1302163"/>
                  <a:pt x="1070588" y="1351322"/>
                  <a:pt x="1058756" y="1398482"/>
                </a:cubicBezTo>
                <a:cubicBezTo>
                  <a:pt x="1046998" y="1445609"/>
                  <a:pt x="1004676" y="1478693"/>
                  <a:pt x="956098" y="1478703"/>
                </a:cubicBezTo>
                <a:lnTo>
                  <a:pt x="956416" y="1478809"/>
                </a:lnTo>
                <a:cubicBezTo>
                  <a:pt x="913511" y="1478883"/>
                  <a:pt x="874808" y="1453060"/>
                  <a:pt x="858414" y="1413404"/>
                </a:cubicBezTo>
                <a:cubicBezTo>
                  <a:pt x="844740" y="1380702"/>
                  <a:pt x="848444" y="1343311"/>
                  <a:pt x="868256" y="1313921"/>
                </a:cubicBezTo>
                <a:cubicBezTo>
                  <a:pt x="890902" y="1280083"/>
                  <a:pt x="929997" y="1263212"/>
                  <a:pt x="968359" y="1267634"/>
                </a:cubicBezTo>
                <a:close/>
                <a:moveTo>
                  <a:pt x="1265639" y="1241647"/>
                </a:moveTo>
                <a:cubicBezTo>
                  <a:pt x="1337849" y="1239456"/>
                  <a:pt x="1398174" y="1296215"/>
                  <a:pt x="1400365" y="1368425"/>
                </a:cubicBezTo>
                <a:cubicBezTo>
                  <a:pt x="1402567" y="1440635"/>
                  <a:pt x="1345808" y="1500950"/>
                  <a:pt x="1273598" y="1503151"/>
                </a:cubicBezTo>
                <a:lnTo>
                  <a:pt x="1273598" y="1503045"/>
                </a:lnTo>
                <a:cubicBezTo>
                  <a:pt x="1256104" y="1503585"/>
                  <a:pt x="1238683" y="1500600"/>
                  <a:pt x="1222375" y="1494261"/>
                </a:cubicBezTo>
                <a:cubicBezTo>
                  <a:pt x="1206098" y="1487890"/>
                  <a:pt x="1191239" y="1478365"/>
                  <a:pt x="1178666" y="1466215"/>
                </a:cubicBezTo>
                <a:cubicBezTo>
                  <a:pt x="1177671" y="1465252"/>
                  <a:pt x="1176697" y="1464278"/>
                  <a:pt x="1175734" y="1463283"/>
                </a:cubicBezTo>
                <a:cubicBezTo>
                  <a:pt x="1125506" y="1411446"/>
                  <a:pt x="1126818" y="1328695"/>
                  <a:pt x="1178666" y="1278467"/>
                </a:cubicBezTo>
                <a:cubicBezTo>
                  <a:pt x="1191143" y="1266211"/>
                  <a:pt x="1206023" y="1256654"/>
                  <a:pt x="1222375" y="1250421"/>
                </a:cubicBezTo>
                <a:cubicBezTo>
                  <a:pt x="1236197" y="1245066"/>
                  <a:pt x="1250823" y="1242102"/>
                  <a:pt x="1265639" y="1241647"/>
                </a:cubicBezTo>
                <a:close/>
                <a:moveTo>
                  <a:pt x="5410306" y="1224598"/>
                </a:moveTo>
                <a:cubicBezTo>
                  <a:pt x="5432108" y="1225741"/>
                  <a:pt x="5453485" y="1231699"/>
                  <a:pt x="5472748" y="1242060"/>
                </a:cubicBezTo>
                <a:cubicBezTo>
                  <a:pt x="5492009" y="1252347"/>
                  <a:pt x="5508731" y="1266804"/>
                  <a:pt x="5521643" y="1284393"/>
                </a:cubicBezTo>
                <a:cubicBezTo>
                  <a:pt x="5540481" y="1309783"/>
                  <a:pt x="5550641" y="1340517"/>
                  <a:pt x="5550747" y="1372108"/>
                </a:cubicBezTo>
                <a:cubicBezTo>
                  <a:pt x="5550959" y="1453938"/>
                  <a:pt x="5484813" y="1520476"/>
                  <a:pt x="5403004" y="1520719"/>
                </a:cubicBezTo>
                <a:lnTo>
                  <a:pt x="5403638" y="1521566"/>
                </a:lnTo>
                <a:cubicBezTo>
                  <a:pt x="5384589" y="1521354"/>
                  <a:pt x="5365856" y="1517512"/>
                  <a:pt x="5348287" y="1510263"/>
                </a:cubicBezTo>
                <a:cubicBezTo>
                  <a:pt x="5271982" y="1478756"/>
                  <a:pt x="5235575" y="1391317"/>
                  <a:pt x="5267113" y="1314979"/>
                </a:cubicBezTo>
                <a:cubicBezTo>
                  <a:pt x="5274416" y="1297030"/>
                  <a:pt x="5285211" y="1280700"/>
                  <a:pt x="5298863" y="1266931"/>
                </a:cubicBezTo>
                <a:cubicBezTo>
                  <a:pt x="5312516" y="1253225"/>
                  <a:pt x="5328815" y="1242430"/>
                  <a:pt x="5346806" y="1235181"/>
                </a:cubicBezTo>
                <a:cubicBezTo>
                  <a:pt x="5366914" y="1227000"/>
                  <a:pt x="5388609" y="1223391"/>
                  <a:pt x="5410306" y="1224598"/>
                </a:cubicBezTo>
                <a:close/>
                <a:moveTo>
                  <a:pt x="3338089" y="1174009"/>
                </a:moveTo>
                <a:cubicBezTo>
                  <a:pt x="3330998" y="1183481"/>
                  <a:pt x="3323061" y="1192297"/>
                  <a:pt x="3314382" y="1200362"/>
                </a:cubicBezTo>
                <a:cubicBezTo>
                  <a:pt x="3322743" y="1206881"/>
                  <a:pt x="3330681" y="1213961"/>
                  <a:pt x="3338195" y="1221528"/>
                </a:cubicBezTo>
                <a:lnTo>
                  <a:pt x="3338301" y="1221528"/>
                </a:lnTo>
                <a:cubicBezTo>
                  <a:pt x="3345603" y="1213898"/>
                  <a:pt x="3353435" y="1206817"/>
                  <a:pt x="3361796" y="1200362"/>
                </a:cubicBezTo>
                <a:cubicBezTo>
                  <a:pt x="3353117" y="1192318"/>
                  <a:pt x="3345180" y="1183502"/>
                  <a:pt x="3338089" y="1174009"/>
                </a:cubicBezTo>
                <a:close/>
                <a:moveTo>
                  <a:pt x="3656542" y="1172633"/>
                </a:moveTo>
                <a:cubicBezTo>
                  <a:pt x="3649239" y="1182529"/>
                  <a:pt x="3641089" y="1191747"/>
                  <a:pt x="3632094" y="1200150"/>
                </a:cubicBezTo>
                <a:cubicBezTo>
                  <a:pt x="3641195" y="1207114"/>
                  <a:pt x="3649768" y="1214871"/>
                  <a:pt x="3657494" y="1223327"/>
                </a:cubicBezTo>
                <a:lnTo>
                  <a:pt x="3657918" y="1223010"/>
                </a:lnTo>
                <a:cubicBezTo>
                  <a:pt x="3665537" y="1215041"/>
                  <a:pt x="3673687" y="1207643"/>
                  <a:pt x="3682365" y="1200891"/>
                </a:cubicBezTo>
                <a:cubicBezTo>
                  <a:pt x="3672839" y="1192350"/>
                  <a:pt x="3664161" y="1182889"/>
                  <a:pt x="3656542" y="1172633"/>
                </a:cubicBezTo>
                <a:close/>
                <a:moveTo>
                  <a:pt x="3016144" y="1168400"/>
                </a:moveTo>
                <a:cubicBezTo>
                  <a:pt x="3007900" y="1179555"/>
                  <a:pt x="2998502" y="1189810"/>
                  <a:pt x="2988098" y="1198986"/>
                </a:cubicBezTo>
                <a:cubicBezTo>
                  <a:pt x="2998703" y="1206606"/>
                  <a:pt x="3008556" y="1215221"/>
                  <a:pt x="3017520" y="1224703"/>
                </a:cubicBezTo>
                <a:lnTo>
                  <a:pt x="3017731" y="1224703"/>
                </a:lnTo>
                <a:cubicBezTo>
                  <a:pt x="3025859" y="1215845"/>
                  <a:pt x="3034675" y="1207633"/>
                  <a:pt x="3044084" y="1200150"/>
                </a:cubicBezTo>
                <a:cubicBezTo>
                  <a:pt x="3033681" y="1190583"/>
                  <a:pt x="3024314" y="1179936"/>
                  <a:pt x="3016144" y="1168400"/>
                </a:cubicBezTo>
                <a:close/>
                <a:moveTo>
                  <a:pt x="3977322" y="1165437"/>
                </a:moveTo>
                <a:cubicBezTo>
                  <a:pt x="3968538" y="1178444"/>
                  <a:pt x="3958167" y="1190350"/>
                  <a:pt x="3946525" y="1200891"/>
                </a:cubicBezTo>
                <a:cubicBezTo>
                  <a:pt x="3957109" y="1209072"/>
                  <a:pt x="3966950" y="1218205"/>
                  <a:pt x="3975946" y="1228196"/>
                </a:cubicBezTo>
                <a:lnTo>
                  <a:pt x="3976688" y="1228302"/>
                </a:lnTo>
                <a:cubicBezTo>
                  <a:pt x="3986423" y="1217655"/>
                  <a:pt x="3997325" y="1208066"/>
                  <a:pt x="4009072" y="1199727"/>
                </a:cubicBezTo>
                <a:cubicBezTo>
                  <a:pt x="3997113" y="1189609"/>
                  <a:pt x="3986529" y="1178094"/>
                  <a:pt x="3977322" y="1165437"/>
                </a:cubicBezTo>
                <a:close/>
                <a:moveTo>
                  <a:pt x="2698326" y="1154113"/>
                </a:moveTo>
                <a:cubicBezTo>
                  <a:pt x="2687383" y="1171046"/>
                  <a:pt x="2673720" y="1186064"/>
                  <a:pt x="2657898" y="1198562"/>
                </a:cubicBezTo>
                <a:cubicBezTo>
                  <a:pt x="2672514" y="1208162"/>
                  <a:pt x="2685848" y="1219570"/>
                  <a:pt x="2697585" y="1232535"/>
                </a:cubicBezTo>
                <a:lnTo>
                  <a:pt x="2697797" y="1232429"/>
                </a:lnTo>
                <a:cubicBezTo>
                  <a:pt x="2708846" y="1219539"/>
                  <a:pt x="2721345" y="1207960"/>
                  <a:pt x="2735051" y="1197928"/>
                </a:cubicBezTo>
                <a:cubicBezTo>
                  <a:pt x="2720689" y="1185238"/>
                  <a:pt x="2708317" y="1170464"/>
                  <a:pt x="2698326" y="1154113"/>
                </a:cubicBezTo>
                <a:close/>
                <a:moveTo>
                  <a:pt x="4297786" y="1148821"/>
                </a:moveTo>
                <a:lnTo>
                  <a:pt x="4297680" y="1148927"/>
                </a:lnTo>
                <a:lnTo>
                  <a:pt x="4297691" y="1148939"/>
                </a:lnTo>
                <a:lnTo>
                  <a:pt x="4256616" y="1199515"/>
                </a:lnTo>
                <a:cubicBezTo>
                  <a:pt x="4271857" y="1210501"/>
                  <a:pt x="4285615" y="1223455"/>
                  <a:pt x="4297468" y="1238038"/>
                </a:cubicBezTo>
                <a:cubicBezTo>
                  <a:pt x="4310909" y="1222798"/>
                  <a:pt x="4326572" y="1209664"/>
                  <a:pt x="4343929" y="1199092"/>
                </a:cubicBezTo>
                <a:lnTo>
                  <a:pt x="4297691" y="1148939"/>
                </a:lnTo>
                <a:close/>
                <a:moveTo>
                  <a:pt x="2376276" y="1131676"/>
                </a:moveTo>
                <a:cubicBezTo>
                  <a:pt x="2362242" y="1158960"/>
                  <a:pt x="2341107" y="1181957"/>
                  <a:pt x="2315104" y="1198245"/>
                </a:cubicBezTo>
                <a:cubicBezTo>
                  <a:pt x="2338895" y="1210469"/>
                  <a:pt x="2359925" y="1227434"/>
                  <a:pt x="2376911" y="1248093"/>
                </a:cubicBezTo>
                <a:cubicBezTo>
                  <a:pt x="2391558" y="1228831"/>
                  <a:pt x="2409465" y="1212279"/>
                  <a:pt x="2429827" y="1199197"/>
                </a:cubicBezTo>
                <a:cubicBezTo>
                  <a:pt x="2407190" y="1181227"/>
                  <a:pt x="2389071" y="1158219"/>
                  <a:pt x="2376911" y="1131993"/>
                </a:cubicBezTo>
                <a:close/>
                <a:moveTo>
                  <a:pt x="4617402" y="1117812"/>
                </a:moveTo>
                <a:lnTo>
                  <a:pt x="4617631" y="1118170"/>
                </a:lnTo>
                <a:lnTo>
                  <a:pt x="4593232" y="1163030"/>
                </a:lnTo>
                <a:cubicBezTo>
                  <a:pt x="4582927" y="1176758"/>
                  <a:pt x="4570624" y="1188995"/>
                  <a:pt x="4556654" y="1199303"/>
                </a:cubicBezTo>
                <a:cubicBezTo>
                  <a:pt x="4580890" y="1214205"/>
                  <a:pt x="4601739" y="1234038"/>
                  <a:pt x="4617826" y="1257512"/>
                </a:cubicBezTo>
                <a:cubicBezTo>
                  <a:pt x="4637510" y="1232260"/>
                  <a:pt x="4663229" y="1212416"/>
                  <a:pt x="4692651" y="1199833"/>
                </a:cubicBezTo>
                <a:cubicBezTo>
                  <a:pt x="4675717" y="1190943"/>
                  <a:pt x="4660609" y="1179248"/>
                  <a:pt x="4647882" y="1165371"/>
                </a:cubicBezTo>
                <a:lnTo>
                  <a:pt x="4617631" y="1118170"/>
                </a:lnTo>
                <a:lnTo>
                  <a:pt x="4617826" y="1117812"/>
                </a:lnTo>
                <a:close/>
                <a:moveTo>
                  <a:pt x="2060680" y="1088072"/>
                </a:moveTo>
                <a:cubicBezTo>
                  <a:pt x="2048817" y="1141169"/>
                  <a:pt x="2010103" y="1184222"/>
                  <a:pt x="1958552" y="1201632"/>
                </a:cubicBezTo>
                <a:cubicBezTo>
                  <a:pt x="1998715" y="1213443"/>
                  <a:pt x="2033397" y="1239086"/>
                  <a:pt x="2056448" y="1274022"/>
                </a:cubicBezTo>
                <a:lnTo>
                  <a:pt x="2056977" y="1273704"/>
                </a:lnTo>
                <a:cubicBezTo>
                  <a:pt x="2075879" y="1241414"/>
                  <a:pt x="2103649" y="1215231"/>
                  <a:pt x="2136987" y="1198245"/>
                </a:cubicBezTo>
                <a:cubicBezTo>
                  <a:pt x="2097415" y="1173649"/>
                  <a:pt x="2069793" y="1133771"/>
                  <a:pt x="2060680" y="1088072"/>
                </a:cubicBezTo>
                <a:close/>
                <a:moveTo>
                  <a:pt x="1274487" y="946804"/>
                </a:moveTo>
                <a:cubicBezTo>
                  <a:pt x="1302168" y="946899"/>
                  <a:pt x="1329811" y="957554"/>
                  <a:pt x="1350856" y="978747"/>
                </a:cubicBezTo>
                <a:cubicBezTo>
                  <a:pt x="1371134" y="998982"/>
                  <a:pt x="1382553" y="1026435"/>
                  <a:pt x="1382638" y="1055084"/>
                </a:cubicBezTo>
                <a:cubicBezTo>
                  <a:pt x="1382797" y="1114880"/>
                  <a:pt x="1334452" y="1163479"/>
                  <a:pt x="1274656" y="1163637"/>
                </a:cubicBezTo>
                <a:lnTo>
                  <a:pt x="1274127" y="1163955"/>
                </a:lnTo>
                <a:cubicBezTo>
                  <a:pt x="1245362" y="1163913"/>
                  <a:pt x="1217782" y="1152493"/>
                  <a:pt x="1197398" y="1132205"/>
                </a:cubicBezTo>
                <a:cubicBezTo>
                  <a:pt x="1187302" y="1122204"/>
                  <a:pt x="1179280" y="1110298"/>
                  <a:pt x="1173797" y="1097174"/>
                </a:cubicBezTo>
                <a:cubicBezTo>
                  <a:pt x="1168368" y="1083977"/>
                  <a:pt x="1165563" y="1069848"/>
                  <a:pt x="1165542" y="1055582"/>
                </a:cubicBezTo>
                <a:cubicBezTo>
                  <a:pt x="1165532" y="1034140"/>
                  <a:pt x="1171903" y="1013174"/>
                  <a:pt x="1183852" y="995362"/>
                </a:cubicBezTo>
                <a:cubicBezTo>
                  <a:pt x="1187937" y="989182"/>
                  <a:pt x="1192635" y="983435"/>
                  <a:pt x="1197895" y="978217"/>
                </a:cubicBezTo>
                <a:cubicBezTo>
                  <a:pt x="1219089" y="957173"/>
                  <a:pt x="1246807" y="946708"/>
                  <a:pt x="1274487" y="946804"/>
                </a:cubicBezTo>
                <a:close/>
                <a:moveTo>
                  <a:pt x="5403956" y="932286"/>
                </a:moveTo>
                <a:cubicBezTo>
                  <a:pt x="5471160" y="932868"/>
                  <a:pt x="5525241" y="987467"/>
                  <a:pt x="5525241" y="1054629"/>
                </a:cubicBezTo>
                <a:cubicBezTo>
                  <a:pt x="5525346" y="1070599"/>
                  <a:pt x="5522277" y="1086422"/>
                  <a:pt x="5516245" y="1101196"/>
                </a:cubicBezTo>
                <a:cubicBezTo>
                  <a:pt x="5504074" y="1131168"/>
                  <a:pt x="5480261" y="1154917"/>
                  <a:pt x="5450205" y="1167024"/>
                </a:cubicBezTo>
                <a:cubicBezTo>
                  <a:pt x="5435494" y="1173173"/>
                  <a:pt x="5419619" y="1176306"/>
                  <a:pt x="5403638" y="1176232"/>
                </a:cubicBezTo>
                <a:lnTo>
                  <a:pt x="5403956" y="1176338"/>
                </a:lnTo>
                <a:cubicBezTo>
                  <a:pt x="5336540" y="1176338"/>
                  <a:pt x="5281930" y="1121706"/>
                  <a:pt x="5281930" y="1054312"/>
                </a:cubicBezTo>
                <a:cubicBezTo>
                  <a:pt x="5281930" y="986917"/>
                  <a:pt x="5336540" y="932286"/>
                  <a:pt x="5403956" y="932286"/>
                </a:cubicBezTo>
                <a:close/>
                <a:moveTo>
                  <a:pt x="1602750" y="926073"/>
                </a:moveTo>
                <a:cubicBezTo>
                  <a:pt x="1674347" y="932667"/>
                  <a:pt x="1727030" y="996061"/>
                  <a:pt x="1720427" y="1067647"/>
                </a:cubicBezTo>
                <a:cubicBezTo>
                  <a:pt x="1714246" y="1134089"/>
                  <a:pt x="1658874" y="1185122"/>
                  <a:pt x="1592156" y="1185863"/>
                </a:cubicBezTo>
                <a:cubicBezTo>
                  <a:pt x="1587711" y="1185905"/>
                  <a:pt x="1583277" y="1185725"/>
                  <a:pt x="1578853" y="1185323"/>
                </a:cubicBezTo>
                <a:cubicBezTo>
                  <a:pt x="1507257" y="1178719"/>
                  <a:pt x="1454573" y="1115335"/>
                  <a:pt x="1461177" y="1043739"/>
                </a:cubicBezTo>
                <a:cubicBezTo>
                  <a:pt x="1467781" y="972153"/>
                  <a:pt x="1531164" y="919469"/>
                  <a:pt x="1602750" y="926073"/>
                </a:cubicBezTo>
                <a:close/>
                <a:moveTo>
                  <a:pt x="5086919" y="909007"/>
                </a:moveTo>
                <a:cubicBezTo>
                  <a:pt x="5124239" y="909143"/>
                  <a:pt x="5161492" y="923518"/>
                  <a:pt x="5189855" y="952098"/>
                </a:cubicBezTo>
                <a:cubicBezTo>
                  <a:pt x="5246582" y="1009258"/>
                  <a:pt x="5246264" y="1101598"/>
                  <a:pt x="5189114" y="1158346"/>
                </a:cubicBezTo>
                <a:cubicBezTo>
                  <a:pt x="5161597" y="1185725"/>
                  <a:pt x="5124344" y="1200965"/>
                  <a:pt x="5085504" y="1200679"/>
                </a:cubicBezTo>
                <a:lnTo>
                  <a:pt x="5085398" y="1200679"/>
                </a:lnTo>
                <a:cubicBezTo>
                  <a:pt x="5046874" y="1200425"/>
                  <a:pt x="5010045" y="1184931"/>
                  <a:pt x="4982845" y="1157584"/>
                </a:cubicBezTo>
                <a:cubicBezTo>
                  <a:pt x="4926118" y="1100423"/>
                  <a:pt x="4926436" y="1008084"/>
                  <a:pt x="4983586" y="951346"/>
                </a:cubicBezTo>
                <a:cubicBezTo>
                  <a:pt x="5012214" y="922973"/>
                  <a:pt x="5049599" y="908870"/>
                  <a:pt x="5086919" y="909007"/>
                </a:cubicBezTo>
                <a:close/>
                <a:moveTo>
                  <a:pt x="3337031" y="793432"/>
                </a:moveTo>
                <a:cubicBezTo>
                  <a:pt x="3324860" y="828612"/>
                  <a:pt x="3301365" y="858732"/>
                  <a:pt x="3270144" y="879052"/>
                </a:cubicBezTo>
                <a:cubicBezTo>
                  <a:pt x="3296920" y="892884"/>
                  <a:pt x="3320203" y="912643"/>
                  <a:pt x="3338195" y="936837"/>
                </a:cubicBezTo>
                <a:lnTo>
                  <a:pt x="3338195" y="936519"/>
                </a:lnTo>
                <a:cubicBezTo>
                  <a:pt x="3355869" y="912939"/>
                  <a:pt x="3378517" y="893561"/>
                  <a:pt x="3404552" y="879793"/>
                </a:cubicBezTo>
                <a:cubicBezTo>
                  <a:pt x="3373120" y="859250"/>
                  <a:pt x="3349413" y="828887"/>
                  <a:pt x="3337031" y="793432"/>
                </a:cubicBezTo>
                <a:close/>
                <a:moveTo>
                  <a:pt x="3656542" y="791739"/>
                </a:moveTo>
                <a:cubicBezTo>
                  <a:pt x="3644689" y="827839"/>
                  <a:pt x="3620982" y="858827"/>
                  <a:pt x="3589126" y="879581"/>
                </a:cubicBezTo>
                <a:cubicBezTo>
                  <a:pt x="3615690" y="893604"/>
                  <a:pt x="3638761" y="913426"/>
                  <a:pt x="3656542" y="937577"/>
                </a:cubicBezTo>
                <a:lnTo>
                  <a:pt x="3656648" y="937472"/>
                </a:lnTo>
                <a:cubicBezTo>
                  <a:pt x="3674957" y="913268"/>
                  <a:pt x="3698451" y="893508"/>
                  <a:pt x="3725439" y="879687"/>
                </a:cubicBezTo>
                <a:cubicBezTo>
                  <a:pt x="3693054" y="859166"/>
                  <a:pt x="3668713" y="828103"/>
                  <a:pt x="3656542" y="791739"/>
                </a:cubicBezTo>
                <a:close/>
                <a:moveTo>
                  <a:pt x="3017520" y="783696"/>
                </a:moveTo>
                <a:cubicBezTo>
                  <a:pt x="3011424" y="804100"/>
                  <a:pt x="3001391" y="823129"/>
                  <a:pt x="2987992" y="839682"/>
                </a:cubicBezTo>
                <a:cubicBezTo>
                  <a:pt x="2974583" y="856361"/>
                  <a:pt x="2957999" y="870215"/>
                  <a:pt x="2939203" y="880427"/>
                </a:cubicBezTo>
                <a:cubicBezTo>
                  <a:pt x="2969768" y="894165"/>
                  <a:pt x="2996300" y="915522"/>
                  <a:pt x="3016250" y="942446"/>
                </a:cubicBezTo>
                <a:lnTo>
                  <a:pt x="3016567" y="942975"/>
                </a:lnTo>
                <a:cubicBezTo>
                  <a:pt x="3034919" y="916167"/>
                  <a:pt x="3059652" y="894345"/>
                  <a:pt x="3088534" y="879475"/>
                </a:cubicBezTo>
                <a:cubicBezTo>
                  <a:pt x="3054032" y="857218"/>
                  <a:pt x="3028791" y="823172"/>
                  <a:pt x="3017520" y="783696"/>
                </a:cubicBezTo>
                <a:close/>
                <a:moveTo>
                  <a:pt x="3978169" y="774065"/>
                </a:moveTo>
                <a:cubicBezTo>
                  <a:pt x="3968538" y="817806"/>
                  <a:pt x="3941868" y="855906"/>
                  <a:pt x="3904086" y="879898"/>
                </a:cubicBezTo>
                <a:cubicBezTo>
                  <a:pt x="3933613" y="895212"/>
                  <a:pt x="3958907" y="917744"/>
                  <a:pt x="3977428" y="945409"/>
                </a:cubicBezTo>
                <a:lnTo>
                  <a:pt x="3977640" y="944774"/>
                </a:lnTo>
                <a:cubicBezTo>
                  <a:pt x="3998489" y="915395"/>
                  <a:pt x="4027276" y="892598"/>
                  <a:pt x="4060613" y="879052"/>
                </a:cubicBezTo>
                <a:cubicBezTo>
                  <a:pt x="4019127" y="857800"/>
                  <a:pt x="3988963" y="819436"/>
                  <a:pt x="3978169" y="774065"/>
                </a:cubicBezTo>
                <a:close/>
                <a:moveTo>
                  <a:pt x="2699173" y="740622"/>
                </a:moveTo>
                <a:cubicBezTo>
                  <a:pt x="2697565" y="802143"/>
                  <a:pt x="2659920" y="856954"/>
                  <a:pt x="2603076" y="880533"/>
                </a:cubicBezTo>
                <a:cubicBezTo>
                  <a:pt x="2642235" y="893847"/>
                  <a:pt x="2675784" y="919946"/>
                  <a:pt x="2698326" y="954617"/>
                </a:cubicBezTo>
                <a:lnTo>
                  <a:pt x="2699173" y="954828"/>
                </a:lnTo>
                <a:cubicBezTo>
                  <a:pt x="2719281" y="921957"/>
                  <a:pt x="2748777" y="895869"/>
                  <a:pt x="2783840" y="879898"/>
                </a:cubicBezTo>
                <a:cubicBezTo>
                  <a:pt x="2732744" y="851948"/>
                  <a:pt x="2700464" y="798841"/>
                  <a:pt x="2699173" y="740622"/>
                </a:cubicBezTo>
                <a:close/>
                <a:moveTo>
                  <a:pt x="1582129" y="633045"/>
                </a:moveTo>
                <a:cubicBezTo>
                  <a:pt x="1612971" y="630203"/>
                  <a:pt x="1644147" y="641012"/>
                  <a:pt x="1666769" y="663681"/>
                </a:cubicBezTo>
                <a:cubicBezTo>
                  <a:pt x="1671605" y="668524"/>
                  <a:pt x="1675955" y="673824"/>
                  <a:pt x="1679765" y="679507"/>
                </a:cubicBezTo>
                <a:cubicBezTo>
                  <a:pt x="1712309" y="728059"/>
                  <a:pt x="1699334" y="793803"/>
                  <a:pt x="1650788" y="826347"/>
                </a:cubicBezTo>
                <a:cubicBezTo>
                  <a:pt x="1633410" y="837978"/>
                  <a:pt x="1612963" y="844201"/>
                  <a:pt x="1592051" y="844232"/>
                </a:cubicBezTo>
                <a:lnTo>
                  <a:pt x="1591839" y="844232"/>
                </a:lnTo>
                <a:cubicBezTo>
                  <a:pt x="1548934" y="844169"/>
                  <a:pt x="1510315" y="818219"/>
                  <a:pt x="1494049" y="778510"/>
                </a:cubicBezTo>
                <a:cubicBezTo>
                  <a:pt x="1488641" y="765609"/>
                  <a:pt x="1485911" y="751745"/>
                  <a:pt x="1486006" y="737764"/>
                </a:cubicBezTo>
                <a:cubicBezTo>
                  <a:pt x="1486165" y="716883"/>
                  <a:pt x="1492504" y="696524"/>
                  <a:pt x="1504209" y="679238"/>
                </a:cubicBezTo>
                <a:cubicBezTo>
                  <a:pt x="1515787" y="661838"/>
                  <a:pt x="1532350" y="648337"/>
                  <a:pt x="1551728" y="640503"/>
                </a:cubicBezTo>
                <a:cubicBezTo>
                  <a:pt x="1561605" y="636456"/>
                  <a:pt x="1571849" y="633992"/>
                  <a:pt x="1582129" y="633045"/>
                </a:cubicBezTo>
                <a:close/>
                <a:moveTo>
                  <a:pt x="5085926" y="619255"/>
                </a:moveTo>
                <a:cubicBezTo>
                  <a:pt x="5151544" y="618544"/>
                  <a:pt x="5205201" y="671128"/>
                  <a:pt x="5205942" y="736706"/>
                </a:cubicBezTo>
                <a:cubicBezTo>
                  <a:pt x="5206047" y="752475"/>
                  <a:pt x="5203084" y="768117"/>
                  <a:pt x="5197157" y="782743"/>
                </a:cubicBezTo>
                <a:cubicBezTo>
                  <a:pt x="5185092" y="812303"/>
                  <a:pt x="5161597" y="835787"/>
                  <a:pt x="5132069" y="847937"/>
                </a:cubicBezTo>
                <a:cubicBezTo>
                  <a:pt x="5117360" y="853906"/>
                  <a:pt x="5101589" y="856890"/>
                  <a:pt x="5085714" y="856721"/>
                </a:cubicBezTo>
                <a:lnTo>
                  <a:pt x="5085186" y="856721"/>
                </a:lnTo>
                <a:cubicBezTo>
                  <a:pt x="5020944" y="855631"/>
                  <a:pt x="4969193" y="803571"/>
                  <a:pt x="4968452" y="739278"/>
                </a:cubicBezTo>
                <a:cubicBezTo>
                  <a:pt x="4967711" y="673703"/>
                  <a:pt x="5020310" y="619965"/>
                  <a:pt x="5085926" y="619255"/>
                </a:cubicBezTo>
                <a:close/>
                <a:moveTo>
                  <a:pt x="1906778" y="612956"/>
                </a:moveTo>
                <a:cubicBezTo>
                  <a:pt x="1922999" y="612768"/>
                  <a:pt x="1939525" y="615757"/>
                  <a:pt x="1955482" y="622290"/>
                </a:cubicBezTo>
                <a:cubicBezTo>
                  <a:pt x="2019310" y="648421"/>
                  <a:pt x="2049875" y="721349"/>
                  <a:pt x="2023745" y="785177"/>
                </a:cubicBezTo>
                <a:cubicBezTo>
                  <a:pt x="2004864" y="831829"/>
                  <a:pt x="1959875" y="862637"/>
                  <a:pt x="1909551" y="863388"/>
                </a:cubicBezTo>
                <a:lnTo>
                  <a:pt x="1908810" y="862436"/>
                </a:lnTo>
                <a:cubicBezTo>
                  <a:pt x="1839817" y="861631"/>
                  <a:pt x="1784096" y="805910"/>
                  <a:pt x="1783292" y="736918"/>
                </a:cubicBezTo>
                <a:cubicBezTo>
                  <a:pt x="1783408" y="721011"/>
                  <a:pt x="1786573" y="705273"/>
                  <a:pt x="1792594" y="690550"/>
                </a:cubicBezTo>
                <a:cubicBezTo>
                  <a:pt x="1812192" y="642678"/>
                  <a:pt x="1858114" y="613519"/>
                  <a:pt x="1906778" y="612956"/>
                </a:cubicBezTo>
                <a:close/>
                <a:moveTo>
                  <a:pt x="4769168" y="603570"/>
                </a:moveTo>
                <a:cubicBezTo>
                  <a:pt x="4842933" y="603846"/>
                  <a:pt x="4902518" y="663867"/>
                  <a:pt x="4902306" y="737627"/>
                </a:cubicBezTo>
                <a:cubicBezTo>
                  <a:pt x="4901988" y="811392"/>
                  <a:pt x="4841981" y="870966"/>
                  <a:pt x="4768214" y="870691"/>
                </a:cubicBezTo>
                <a:lnTo>
                  <a:pt x="4768214" y="870902"/>
                </a:lnTo>
                <a:cubicBezTo>
                  <a:pt x="4750647" y="870797"/>
                  <a:pt x="4733290" y="867198"/>
                  <a:pt x="4717097" y="860319"/>
                </a:cubicBezTo>
                <a:cubicBezTo>
                  <a:pt x="4700905" y="853482"/>
                  <a:pt x="4686194" y="843566"/>
                  <a:pt x="4673812" y="831109"/>
                </a:cubicBezTo>
                <a:cubicBezTo>
                  <a:pt x="4648941" y="805974"/>
                  <a:pt x="4634971" y="772001"/>
                  <a:pt x="4635182" y="736632"/>
                </a:cubicBezTo>
                <a:cubicBezTo>
                  <a:pt x="4635394" y="662867"/>
                  <a:pt x="4695401" y="603293"/>
                  <a:pt x="4769168" y="603570"/>
                </a:cubicBezTo>
                <a:close/>
                <a:moveTo>
                  <a:pt x="2225304" y="597012"/>
                </a:moveTo>
                <a:cubicBezTo>
                  <a:pt x="2303155" y="596472"/>
                  <a:pt x="2366708" y="659148"/>
                  <a:pt x="2367248" y="737002"/>
                </a:cubicBezTo>
                <a:cubicBezTo>
                  <a:pt x="2367788" y="814853"/>
                  <a:pt x="2305113" y="878406"/>
                  <a:pt x="2227262" y="878946"/>
                </a:cubicBezTo>
                <a:lnTo>
                  <a:pt x="2227262" y="878840"/>
                </a:lnTo>
                <a:cubicBezTo>
                  <a:pt x="2208572" y="878988"/>
                  <a:pt x="2190041" y="875390"/>
                  <a:pt x="2172758" y="868257"/>
                </a:cubicBezTo>
                <a:cubicBezTo>
                  <a:pt x="2155465" y="861081"/>
                  <a:pt x="2139717" y="850625"/>
                  <a:pt x="2126403" y="837459"/>
                </a:cubicBezTo>
                <a:cubicBezTo>
                  <a:pt x="2100326" y="811276"/>
                  <a:pt x="2085572" y="775906"/>
                  <a:pt x="2085319" y="738960"/>
                </a:cubicBezTo>
                <a:cubicBezTo>
                  <a:pt x="2084779" y="661104"/>
                  <a:pt x="2147454" y="597553"/>
                  <a:pt x="2225304" y="597012"/>
                </a:cubicBezTo>
                <a:close/>
                <a:moveTo>
                  <a:pt x="3496125" y="567024"/>
                </a:moveTo>
                <a:cubicBezTo>
                  <a:pt x="3539146" y="566954"/>
                  <a:pt x="3582194" y="583293"/>
                  <a:pt x="3615055" y="616056"/>
                </a:cubicBezTo>
                <a:cubicBezTo>
                  <a:pt x="3633787" y="634493"/>
                  <a:pt x="3647969" y="657077"/>
                  <a:pt x="3656436" y="681990"/>
                </a:cubicBezTo>
                <a:cubicBezTo>
                  <a:pt x="3675380" y="627489"/>
                  <a:pt x="3720994" y="586556"/>
                  <a:pt x="3777192" y="573630"/>
                </a:cubicBezTo>
                <a:cubicBezTo>
                  <a:pt x="3867467" y="552888"/>
                  <a:pt x="3957425" y="609221"/>
                  <a:pt x="3978169" y="699452"/>
                </a:cubicBezTo>
                <a:cubicBezTo>
                  <a:pt x="3983567" y="677058"/>
                  <a:pt x="3993833" y="656114"/>
                  <a:pt x="4008120" y="638085"/>
                </a:cubicBezTo>
                <a:cubicBezTo>
                  <a:pt x="4062518" y="569703"/>
                  <a:pt x="4162108" y="558371"/>
                  <a:pt x="4230476" y="612775"/>
                </a:cubicBezTo>
                <a:cubicBezTo>
                  <a:pt x="4248573" y="627031"/>
                  <a:pt x="4263284" y="645039"/>
                  <a:pt x="4273655" y="665554"/>
                </a:cubicBezTo>
                <a:cubicBezTo>
                  <a:pt x="4313343" y="743744"/>
                  <a:pt x="4282123" y="839279"/>
                  <a:pt x="4203912" y="878946"/>
                </a:cubicBezTo>
                <a:cubicBezTo>
                  <a:pt x="4243387" y="894980"/>
                  <a:pt x="4276195" y="923988"/>
                  <a:pt x="4296940" y="961178"/>
                </a:cubicBezTo>
                <a:cubicBezTo>
                  <a:pt x="4321598" y="921364"/>
                  <a:pt x="4360862" y="892736"/>
                  <a:pt x="4406265" y="881380"/>
                </a:cubicBezTo>
                <a:cubicBezTo>
                  <a:pt x="4357158" y="866786"/>
                  <a:pt x="4318741" y="828389"/>
                  <a:pt x="4304135" y="779293"/>
                </a:cubicBezTo>
                <a:cubicBezTo>
                  <a:pt x="4280323" y="699061"/>
                  <a:pt x="4326044" y="614684"/>
                  <a:pt x="4406265" y="590837"/>
                </a:cubicBezTo>
                <a:cubicBezTo>
                  <a:pt x="4486486" y="566989"/>
                  <a:pt x="4570836" y="612697"/>
                  <a:pt x="4594755" y="692929"/>
                </a:cubicBezTo>
                <a:cubicBezTo>
                  <a:pt x="4618567" y="773155"/>
                  <a:pt x="4572846" y="857536"/>
                  <a:pt x="4492625" y="881380"/>
                </a:cubicBezTo>
                <a:cubicBezTo>
                  <a:pt x="4520776" y="888481"/>
                  <a:pt x="4546706" y="902282"/>
                  <a:pt x="4568401" y="921597"/>
                </a:cubicBezTo>
                <a:cubicBezTo>
                  <a:pt x="4589991" y="940985"/>
                  <a:pt x="4606502" y="965369"/>
                  <a:pt x="4616556" y="992611"/>
                </a:cubicBezTo>
                <a:cubicBezTo>
                  <a:pt x="4631161" y="957104"/>
                  <a:pt x="4657831" y="927894"/>
                  <a:pt x="4691803" y="910145"/>
                </a:cubicBezTo>
                <a:cubicBezTo>
                  <a:pt x="4771496" y="868564"/>
                  <a:pt x="4869815" y="899467"/>
                  <a:pt x="4911407" y="979170"/>
                </a:cubicBezTo>
                <a:cubicBezTo>
                  <a:pt x="4953000" y="1058873"/>
                  <a:pt x="4922096" y="1157192"/>
                  <a:pt x="4842404" y="1198774"/>
                </a:cubicBezTo>
                <a:cubicBezTo>
                  <a:pt x="4883891" y="1216533"/>
                  <a:pt x="4917651" y="1248558"/>
                  <a:pt x="4937654" y="1289050"/>
                </a:cubicBezTo>
                <a:cubicBezTo>
                  <a:pt x="4950354" y="1266433"/>
                  <a:pt x="4968134" y="1247087"/>
                  <a:pt x="4989618" y="1232535"/>
                </a:cubicBezTo>
                <a:cubicBezTo>
                  <a:pt x="5011103" y="1217962"/>
                  <a:pt x="5035549" y="1208479"/>
                  <a:pt x="5061268" y="1204807"/>
                </a:cubicBezTo>
                <a:cubicBezTo>
                  <a:pt x="5075449" y="1202912"/>
                  <a:pt x="5089842" y="1202828"/>
                  <a:pt x="5104131" y="1204553"/>
                </a:cubicBezTo>
                <a:cubicBezTo>
                  <a:pt x="5196945" y="1215845"/>
                  <a:pt x="5263091" y="1300247"/>
                  <a:pt x="5251768" y="1393084"/>
                </a:cubicBezTo>
                <a:cubicBezTo>
                  <a:pt x="5245206" y="1445218"/>
                  <a:pt x="5214832" y="1491350"/>
                  <a:pt x="5169535" y="1517968"/>
                </a:cubicBezTo>
                <a:cubicBezTo>
                  <a:pt x="5207529" y="1536806"/>
                  <a:pt x="5238115" y="1567752"/>
                  <a:pt x="5256635" y="1605915"/>
                </a:cubicBezTo>
                <a:cubicBezTo>
                  <a:pt x="5269653" y="1583256"/>
                  <a:pt x="5287751" y="1563973"/>
                  <a:pt x="5309552" y="1549612"/>
                </a:cubicBezTo>
                <a:cubicBezTo>
                  <a:pt x="5344478" y="1526307"/>
                  <a:pt x="5386917" y="1516920"/>
                  <a:pt x="5428403" y="1523323"/>
                </a:cubicBezTo>
                <a:cubicBezTo>
                  <a:pt x="5520267" y="1537462"/>
                  <a:pt x="5583237" y="1623346"/>
                  <a:pt x="5569056" y="1715135"/>
                </a:cubicBezTo>
                <a:cubicBezTo>
                  <a:pt x="5565034" y="1740831"/>
                  <a:pt x="5555192" y="1765268"/>
                  <a:pt x="5540269" y="1786572"/>
                </a:cubicBezTo>
                <a:cubicBezTo>
                  <a:pt x="5525241" y="1807845"/>
                  <a:pt x="5505556" y="1825339"/>
                  <a:pt x="5482589" y="1837690"/>
                </a:cubicBezTo>
                <a:cubicBezTo>
                  <a:pt x="5525876" y="1858391"/>
                  <a:pt x="5559636" y="1894851"/>
                  <a:pt x="5576887" y="1939608"/>
                </a:cubicBezTo>
                <a:lnTo>
                  <a:pt x="5580355" y="1935052"/>
                </a:lnTo>
                <a:lnTo>
                  <a:pt x="5580355" y="2080716"/>
                </a:lnTo>
                <a:lnTo>
                  <a:pt x="5577646" y="2077141"/>
                </a:lnTo>
                <a:lnTo>
                  <a:pt x="5578157" y="2076238"/>
                </a:lnTo>
                <a:lnTo>
                  <a:pt x="5577523" y="2076979"/>
                </a:lnTo>
                <a:lnTo>
                  <a:pt x="5577646" y="2077141"/>
                </a:lnTo>
                <a:lnTo>
                  <a:pt x="5551501" y="2123339"/>
                </a:lnTo>
                <a:cubicBezTo>
                  <a:pt x="5540454" y="2137598"/>
                  <a:pt x="5527358" y="2150269"/>
                  <a:pt x="5512541" y="2160905"/>
                </a:cubicBezTo>
                <a:cubicBezTo>
                  <a:pt x="5539740" y="2178727"/>
                  <a:pt x="5562070" y="2203016"/>
                  <a:pt x="5577629" y="2231602"/>
                </a:cubicBezTo>
                <a:lnTo>
                  <a:pt x="5580355" y="2228733"/>
                </a:lnTo>
                <a:lnTo>
                  <a:pt x="5580355" y="2424186"/>
                </a:lnTo>
                <a:lnTo>
                  <a:pt x="5577629" y="2421043"/>
                </a:lnTo>
                <a:cubicBezTo>
                  <a:pt x="5565564" y="2443205"/>
                  <a:pt x="5549371" y="2462848"/>
                  <a:pt x="5529898" y="2478934"/>
                </a:cubicBezTo>
                <a:lnTo>
                  <a:pt x="5577688" y="2531051"/>
                </a:lnTo>
                <a:lnTo>
                  <a:pt x="5577629" y="2531110"/>
                </a:lnTo>
                <a:lnTo>
                  <a:pt x="5577839" y="2531216"/>
                </a:lnTo>
                <a:lnTo>
                  <a:pt x="5577688" y="2531051"/>
                </a:lnTo>
                <a:lnTo>
                  <a:pt x="5580355" y="2528350"/>
                </a:lnTo>
                <a:lnTo>
                  <a:pt x="5580355" y="2758819"/>
                </a:lnTo>
                <a:lnTo>
                  <a:pt x="5577629" y="2756429"/>
                </a:lnTo>
                <a:cubicBezTo>
                  <a:pt x="5566940" y="2772685"/>
                  <a:pt x="5554133" y="2787396"/>
                  <a:pt x="5539422" y="2800138"/>
                </a:cubicBezTo>
                <a:cubicBezTo>
                  <a:pt x="5553604" y="2812066"/>
                  <a:pt x="5566304" y="2825761"/>
                  <a:pt x="5576993" y="2840884"/>
                </a:cubicBezTo>
                <a:lnTo>
                  <a:pt x="5577629" y="2840778"/>
                </a:lnTo>
                <a:lnTo>
                  <a:pt x="5580355" y="2838465"/>
                </a:lnTo>
                <a:lnTo>
                  <a:pt x="5580355" y="3084520"/>
                </a:lnTo>
                <a:lnTo>
                  <a:pt x="5577099" y="3081655"/>
                </a:lnTo>
                <a:lnTo>
                  <a:pt x="5543621" y="3118597"/>
                </a:lnTo>
                <a:lnTo>
                  <a:pt x="5543233" y="3118167"/>
                </a:lnTo>
                <a:lnTo>
                  <a:pt x="5543339" y="3118908"/>
                </a:lnTo>
                <a:lnTo>
                  <a:pt x="5543621" y="3118597"/>
                </a:lnTo>
                <a:lnTo>
                  <a:pt x="5577099" y="3155633"/>
                </a:lnTo>
                <a:lnTo>
                  <a:pt x="5580355" y="3152808"/>
                </a:lnTo>
                <a:lnTo>
                  <a:pt x="5580355" y="3405026"/>
                </a:lnTo>
                <a:lnTo>
                  <a:pt x="5576041" y="3401272"/>
                </a:lnTo>
                <a:lnTo>
                  <a:pt x="5576041" y="3401166"/>
                </a:lnTo>
                <a:cubicBezTo>
                  <a:pt x="5566092" y="3415221"/>
                  <a:pt x="5554451" y="3428016"/>
                  <a:pt x="5541433" y="3439266"/>
                </a:cubicBezTo>
                <a:cubicBezTo>
                  <a:pt x="5554345" y="3450749"/>
                  <a:pt x="5565880" y="3463798"/>
                  <a:pt x="5575617" y="3478107"/>
                </a:cubicBezTo>
                <a:lnTo>
                  <a:pt x="5580355" y="3473841"/>
                </a:lnTo>
                <a:lnTo>
                  <a:pt x="5580355" y="3716732"/>
                </a:lnTo>
                <a:lnTo>
                  <a:pt x="5577118" y="3714008"/>
                </a:lnTo>
                <a:lnTo>
                  <a:pt x="5577311" y="3713797"/>
                </a:lnTo>
                <a:lnTo>
                  <a:pt x="5576993" y="3713903"/>
                </a:lnTo>
                <a:lnTo>
                  <a:pt x="5577118" y="3714008"/>
                </a:lnTo>
                <a:lnTo>
                  <a:pt x="5537094" y="3757719"/>
                </a:lnTo>
                <a:cubicBezTo>
                  <a:pt x="5553710" y="3771953"/>
                  <a:pt x="5567998" y="3788738"/>
                  <a:pt x="5579427" y="3807460"/>
                </a:cubicBezTo>
                <a:lnTo>
                  <a:pt x="5580355" y="3806636"/>
                </a:lnTo>
                <a:lnTo>
                  <a:pt x="5580355" y="4020712"/>
                </a:lnTo>
                <a:lnTo>
                  <a:pt x="5578899" y="4019233"/>
                </a:lnTo>
                <a:lnTo>
                  <a:pt x="5578581" y="4019127"/>
                </a:lnTo>
                <a:cubicBezTo>
                  <a:pt x="5564610" y="4042505"/>
                  <a:pt x="5546089" y="4062899"/>
                  <a:pt x="5524182" y="4079134"/>
                </a:cubicBezTo>
                <a:cubicBezTo>
                  <a:pt x="5546301" y="4096872"/>
                  <a:pt x="5564294" y="4119139"/>
                  <a:pt x="5577099" y="4144433"/>
                </a:cubicBezTo>
                <a:lnTo>
                  <a:pt x="5580355" y="4140570"/>
                </a:lnTo>
                <a:lnTo>
                  <a:pt x="5580355" y="4320810"/>
                </a:lnTo>
                <a:lnTo>
                  <a:pt x="5577099" y="4317471"/>
                </a:lnTo>
                <a:cubicBezTo>
                  <a:pt x="5559848" y="4351814"/>
                  <a:pt x="5532860" y="4380325"/>
                  <a:pt x="5499524" y="4399492"/>
                </a:cubicBezTo>
                <a:cubicBezTo>
                  <a:pt x="5537306" y="4423463"/>
                  <a:pt x="5564506" y="4460875"/>
                  <a:pt x="5575723" y="4504161"/>
                </a:cubicBezTo>
                <a:lnTo>
                  <a:pt x="5575617" y="4503738"/>
                </a:lnTo>
                <a:lnTo>
                  <a:pt x="5580355" y="4493897"/>
                </a:lnTo>
                <a:lnTo>
                  <a:pt x="5580355" y="4601904"/>
                </a:lnTo>
                <a:lnTo>
                  <a:pt x="5574877" y="4591685"/>
                </a:lnTo>
                <a:cubicBezTo>
                  <a:pt x="5559742" y="4650370"/>
                  <a:pt x="5515927" y="4697413"/>
                  <a:pt x="5458460" y="4716674"/>
                </a:cubicBezTo>
                <a:cubicBezTo>
                  <a:pt x="5488729" y="4728157"/>
                  <a:pt x="5514975" y="4748520"/>
                  <a:pt x="5533496" y="4775095"/>
                </a:cubicBezTo>
                <a:cubicBezTo>
                  <a:pt x="5559214" y="4812083"/>
                  <a:pt x="5568104" y="4858195"/>
                  <a:pt x="5558049" y="4902095"/>
                </a:cubicBezTo>
                <a:cubicBezTo>
                  <a:pt x="5552969" y="4923716"/>
                  <a:pt x="5543549" y="4944078"/>
                  <a:pt x="5530320" y="4961890"/>
                </a:cubicBezTo>
                <a:cubicBezTo>
                  <a:pt x="5503334" y="4997747"/>
                  <a:pt x="5462376" y="5020564"/>
                  <a:pt x="5417713" y="5024755"/>
                </a:cubicBezTo>
                <a:cubicBezTo>
                  <a:pt x="5395595" y="5026851"/>
                  <a:pt x="5373370" y="5024258"/>
                  <a:pt x="5352309" y="5017135"/>
                </a:cubicBezTo>
                <a:cubicBezTo>
                  <a:pt x="5309658" y="5002879"/>
                  <a:pt x="5275050" y="4971182"/>
                  <a:pt x="5257059" y="4929928"/>
                </a:cubicBezTo>
                <a:cubicBezTo>
                  <a:pt x="5237797" y="4980337"/>
                  <a:pt x="5197581" y="5019950"/>
                  <a:pt x="5146992" y="5038619"/>
                </a:cubicBezTo>
                <a:cubicBezTo>
                  <a:pt x="5162549" y="5045202"/>
                  <a:pt x="5176943" y="5054209"/>
                  <a:pt x="5189537" y="5065311"/>
                </a:cubicBezTo>
                <a:cubicBezTo>
                  <a:pt x="5255577" y="5123043"/>
                  <a:pt x="5262245" y="5223341"/>
                  <a:pt x="5204566" y="5289318"/>
                </a:cubicBezTo>
                <a:cubicBezTo>
                  <a:pt x="5146780" y="5355305"/>
                  <a:pt x="5046451" y="5361993"/>
                  <a:pt x="4980517" y="5304261"/>
                </a:cubicBezTo>
                <a:cubicBezTo>
                  <a:pt x="4960832" y="5286523"/>
                  <a:pt x="4945803" y="5264203"/>
                  <a:pt x="4936807" y="5239279"/>
                </a:cubicBezTo>
                <a:cubicBezTo>
                  <a:pt x="4927388" y="5267558"/>
                  <a:pt x="4911089" y="5293032"/>
                  <a:pt x="4889288" y="5313363"/>
                </a:cubicBezTo>
                <a:cubicBezTo>
                  <a:pt x="4867486" y="5333820"/>
                  <a:pt x="4840817" y="5348394"/>
                  <a:pt x="4811818" y="5355696"/>
                </a:cubicBezTo>
                <a:cubicBezTo>
                  <a:pt x="4875530" y="5374301"/>
                  <a:pt x="4919451" y="5432690"/>
                  <a:pt x="4919557" y="5499100"/>
                </a:cubicBezTo>
                <a:cubicBezTo>
                  <a:pt x="4920403" y="5576200"/>
                  <a:pt x="4863360" y="5641732"/>
                  <a:pt x="4786947" y="5651638"/>
                </a:cubicBezTo>
                <a:cubicBezTo>
                  <a:pt x="4703550" y="5662443"/>
                  <a:pt x="4627245" y="5603621"/>
                  <a:pt x="4616450" y="5520267"/>
                </a:cubicBezTo>
                <a:cubicBezTo>
                  <a:pt x="4609570" y="5579978"/>
                  <a:pt x="4571259" y="5631466"/>
                  <a:pt x="4516120" y="5655194"/>
                </a:cubicBezTo>
                <a:cubicBezTo>
                  <a:pt x="4431030" y="5691749"/>
                  <a:pt x="4332393" y="5652421"/>
                  <a:pt x="4295880" y="5567363"/>
                </a:cubicBezTo>
                <a:cubicBezTo>
                  <a:pt x="4273444" y="5622947"/>
                  <a:pt x="4224232" y="5663195"/>
                  <a:pt x="4165282" y="5674043"/>
                </a:cubicBezTo>
                <a:cubicBezTo>
                  <a:pt x="4219681" y="5686573"/>
                  <a:pt x="4262120" y="5729034"/>
                  <a:pt x="4274609" y="5783401"/>
                </a:cubicBezTo>
                <a:cubicBezTo>
                  <a:pt x="4292706" y="5861886"/>
                  <a:pt x="4243811" y="5940182"/>
                  <a:pt x="4165282" y="5958268"/>
                </a:cubicBezTo>
                <a:cubicBezTo>
                  <a:pt x="4086755" y="5976356"/>
                  <a:pt x="4008544" y="5927397"/>
                  <a:pt x="3990445" y="5848911"/>
                </a:cubicBezTo>
                <a:cubicBezTo>
                  <a:pt x="3972348" y="5770425"/>
                  <a:pt x="4021243" y="5692130"/>
                  <a:pt x="4099772" y="5674043"/>
                </a:cubicBezTo>
                <a:cubicBezTo>
                  <a:pt x="4074583" y="5669408"/>
                  <a:pt x="4050771" y="5659332"/>
                  <a:pt x="4029922" y="5644515"/>
                </a:cubicBezTo>
                <a:cubicBezTo>
                  <a:pt x="4009072" y="5629752"/>
                  <a:pt x="3991715" y="5610564"/>
                  <a:pt x="3979122" y="5588317"/>
                </a:cubicBezTo>
                <a:cubicBezTo>
                  <a:pt x="3956897" y="5629465"/>
                  <a:pt x="3920067" y="5660803"/>
                  <a:pt x="3875934" y="5676160"/>
                </a:cubicBezTo>
                <a:cubicBezTo>
                  <a:pt x="3912552" y="5691854"/>
                  <a:pt x="3941656" y="5721001"/>
                  <a:pt x="3957319" y="5757577"/>
                </a:cubicBezTo>
                <a:cubicBezTo>
                  <a:pt x="3991081" y="5836317"/>
                  <a:pt x="3954673" y="5927545"/>
                  <a:pt x="3875934" y="5961327"/>
                </a:cubicBezTo>
                <a:cubicBezTo>
                  <a:pt x="3797193" y="5995109"/>
                  <a:pt x="3705965" y="5958661"/>
                  <a:pt x="3672205" y="5879920"/>
                </a:cubicBezTo>
                <a:cubicBezTo>
                  <a:pt x="3638443" y="5801169"/>
                  <a:pt x="3674851" y="5709941"/>
                  <a:pt x="3753590" y="5676160"/>
                </a:cubicBezTo>
                <a:cubicBezTo>
                  <a:pt x="3714009" y="5662518"/>
                  <a:pt x="3680142" y="5635837"/>
                  <a:pt x="3657706" y="5600489"/>
                </a:cubicBezTo>
                <a:cubicBezTo>
                  <a:pt x="3636115" y="5635032"/>
                  <a:pt x="3603837" y="5661597"/>
                  <a:pt x="3565842" y="5676160"/>
                </a:cubicBezTo>
                <a:cubicBezTo>
                  <a:pt x="3597698" y="5691622"/>
                  <a:pt x="3623522" y="5717371"/>
                  <a:pt x="3638973" y="5749269"/>
                </a:cubicBezTo>
                <a:cubicBezTo>
                  <a:pt x="3676967" y="5827628"/>
                  <a:pt x="3644159" y="5921957"/>
                  <a:pt x="3565842" y="5959951"/>
                </a:cubicBezTo>
                <a:cubicBezTo>
                  <a:pt x="3487526" y="5997946"/>
                  <a:pt x="3393122" y="5965211"/>
                  <a:pt x="3355128" y="5886852"/>
                </a:cubicBezTo>
                <a:cubicBezTo>
                  <a:pt x="3317134" y="5808483"/>
                  <a:pt x="3349942" y="5714153"/>
                  <a:pt x="3428259" y="5676160"/>
                </a:cubicBezTo>
                <a:cubicBezTo>
                  <a:pt x="3390900" y="5661830"/>
                  <a:pt x="3359150" y="5635848"/>
                  <a:pt x="3337666" y="5602076"/>
                </a:cubicBezTo>
                <a:cubicBezTo>
                  <a:pt x="3315017" y="5636917"/>
                  <a:pt x="3281574" y="5663354"/>
                  <a:pt x="3242416" y="5677324"/>
                </a:cubicBezTo>
                <a:cubicBezTo>
                  <a:pt x="3245802" y="5678869"/>
                  <a:pt x="3249189" y="5680530"/>
                  <a:pt x="3252575" y="5682329"/>
                </a:cubicBezTo>
                <a:cubicBezTo>
                  <a:pt x="3327718" y="5722906"/>
                  <a:pt x="3355657" y="5816706"/>
                  <a:pt x="3315123" y="5891847"/>
                </a:cubicBezTo>
                <a:cubicBezTo>
                  <a:pt x="3307927" y="5905288"/>
                  <a:pt x="3298719" y="5917586"/>
                  <a:pt x="3287818" y="5928318"/>
                </a:cubicBezTo>
                <a:cubicBezTo>
                  <a:pt x="3227493" y="5988019"/>
                  <a:pt x="3130243" y="5987521"/>
                  <a:pt x="3070542" y="5927196"/>
                </a:cubicBezTo>
                <a:cubicBezTo>
                  <a:pt x="3056213" y="5913141"/>
                  <a:pt x="3044793" y="5896399"/>
                  <a:pt x="3036930" y="5877930"/>
                </a:cubicBezTo>
                <a:cubicBezTo>
                  <a:pt x="3003857" y="5800217"/>
                  <a:pt x="3040030" y="5710407"/>
                  <a:pt x="3117744" y="5677324"/>
                </a:cubicBezTo>
                <a:cubicBezTo>
                  <a:pt x="3076152" y="5662528"/>
                  <a:pt x="3041057" y="5633614"/>
                  <a:pt x="3018578" y="5595620"/>
                </a:cubicBezTo>
                <a:cubicBezTo>
                  <a:pt x="2994003" y="5635530"/>
                  <a:pt x="2955131" y="5664560"/>
                  <a:pt x="2909887" y="5676795"/>
                </a:cubicBezTo>
                <a:cubicBezTo>
                  <a:pt x="2955607" y="5691960"/>
                  <a:pt x="2991485" y="5727827"/>
                  <a:pt x="3006651" y="5773557"/>
                </a:cubicBezTo>
                <a:cubicBezTo>
                  <a:pt x="3033152" y="5853504"/>
                  <a:pt x="2989834" y="5939801"/>
                  <a:pt x="2909887" y="5966312"/>
                </a:cubicBezTo>
                <a:cubicBezTo>
                  <a:pt x="2829941" y="5992813"/>
                  <a:pt x="2743644" y="5949495"/>
                  <a:pt x="2717133" y="5869548"/>
                </a:cubicBezTo>
                <a:cubicBezTo>
                  <a:pt x="2690632" y="5789602"/>
                  <a:pt x="2733950" y="5703305"/>
                  <a:pt x="2813896" y="5676795"/>
                </a:cubicBezTo>
                <a:cubicBezTo>
                  <a:pt x="2762652" y="5662729"/>
                  <a:pt x="2720128" y="5626968"/>
                  <a:pt x="2697480" y="5578899"/>
                </a:cubicBezTo>
                <a:cubicBezTo>
                  <a:pt x="2675498" y="5622841"/>
                  <a:pt x="2635715" y="5655215"/>
                  <a:pt x="2588228" y="5667809"/>
                </a:cubicBezTo>
                <a:cubicBezTo>
                  <a:pt x="2496820" y="5692055"/>
                  <a:pt x="2403062" y="5637605"/>
                  <a:pt x="2378816" y="5546196"/>
                </a:cubicBezTo>
                <a:cubicBezTo>
                  <a:pt x="2363713" y="5597652"/>
                  <a:pt x="2323550" y="5637943"/>
                  <a:pt x="2272135" y="5653193"/>
                </a:cubicBezTo>
                <a:cubicBezTo>
                  <a:pt x="2246862" y="5660644"/>
                  <a:pt x="2220140" y="5661734"/>
                  <a:pt x="2194348" y="5656368"/>
                </a:cubicBezTo>
                <a:cubicBezTo>
                  <a:pt x="2113640" y="5639097"/>
                  <a:pt x="2059633" y="5562865"/>
                  <a:pt x="2070100" y="5481003"/>
                </a:cubicBezTo>
                <a:cubicBezTo>
                  <a:pt x="2073571" y="5454862"/>
                  <a:pt x="2083456" y="5429991"/>
                  <a:pt x="2098886" y="5408613"/>
                </a:cubicBezTo>
                <a:cubicBezTo>
                  <a:pt x="2114317" y="5387234"/>
                  <a:pt x="2134880" y="5370100"/>
                  <a:pt x="2158682" y="5358765"/>
                </a:cubicBezTo>
                <a:cubicBezTo>
                  <a:pt x="2113798" y="5341514"/>
                  <a:pt x="2077296" y="5307627"/>
                  <a:pt x="2056765" y="5264150"/>
                </a:cubicBezTo>
                <a:cubicBezTo>
                  <a:pt x="2042297" y="5290228"/>
                  <a:pt x="2021142" y="5311987"/>
                  <a:pt x="1995466" y="5327164"/>
                </a:cubicBezTo>
                <a:cubicBezTo>
                  <a:pt x="1915731" y="5374333"/>
                  <a:pt x="1812861" y="5347928"/>
                  <a:pt x="1765691" y="5268183"/>
                </a:cubicBezTo>
                <a:cubicBezTo>
                  <a:pt x="1718521" y="5188448"/>
                  <a:pt x="1744937" y="5085578"/>
                  <a:pt x="1824672" y="5038408"/>
                </a:cubicBezTo>
                <a:cubicBezTo>
                  <a:pt x="1786837" y="5019919"/>
                  <a:pt x="1756103" y="4989545"/>
                  <a:pt x="1737148" y="4951942"/>
                </a:cubicBezTo>
                <a:cubicBezTo>
                  <a:pt x="1721813" y="4978072"/>
                  <a:pt x="1699736" y="4999620"/>
                  <a:pt x="1673235" y="5014320"/>
                </a:cubicBezTo>
                <a:cubicBezTo>
                  <a:pt x="1591458" y="5059681"/>
                  <a:pt x="1488387" y="5030153"/>
                  <a:pt x="1443027" y="4948375"/>
                </a:cubicBezTo>
                <a:cubicBezTo>
                  <a:pt x="1397667" y="4866587"/>
                  <a:pt x="1427184" y="4763516"/>
                  <a:pt x="1508971" y="4718156"/>
                </a:cubicBezTo>
                <a:cubicBezTo>
                  <a:pt x="1468332" y="4698471"/>
                  <a:pt x="1436052" y="4664911"/>
                  <a:pt x="1417955" y="4623541"/>
                </a:cubicBezTo>
                <a:cubicBezTo>
                  <a:pt x="1412589" y="4633680"/>
                  <a:pt x="1406165" y="4643226"/>
                  <a:pt x="1398788" y="4652010"/>
                </a:cubicBezTo>
                <a:cubicBezTo>
                  <a:pt x="1341247" y="4720548"/>
                  <a:pt x="1239043" y="4729448"/>
                  <a:pt x="1170506" y="4671907"/>
                </a:cubicBezTo>
                <a:cubicBezTo>
                  <a:pt x="1101979" y="4614365"/>
                  <a:pt x="1093078" y="4512152"/>
                  <a:pt x="1150620" y="4443624"/>
                </a:cubicBezTo>
                <a:cubicBezTo>
                  <a:pt x="1167437" y="4423717"/>
                  <a:pt x="1188825" y="4408181"/>
                  <a:pt x="1212956" y="4398328"/>
                </a:cubicBezTo>
                <a:cubicBezTo>
                  <a:pt x="1156409" y="4378516"/>
                  <a:pt x="1113716" y="4331441"/>
                  <a:pt x="1099502" y="4273233"/>
                </a:cubicBezTo>
                <a:cubicBezTo>
                  <a:pt x="1085014" y="4322096"/>
                  <a:pt x="1046787" y="4360323"/>
                  <a:pt x="997924" y="4374811"/>
                </a:cubicBezTo>
                <a:cubicBezTo>
                  <a:pt x="918178" y="4398455"/>
                  <a:pt x="834368" y="4352978"/>
                  <a:pt x="810725" y="4273233"/>
                </a:cubicBezTo>
                <a:cubicBezTo>
                  <a:pt x="787082" y="4193487"/>
                  <a:pt x="832559" y="4109678"/>
                  <a:pt x="912304" y="4086035"/>
                </a:cubicBezTo>
                <a:cubicBezTo>
                  <a:pt x="992050" y="4062391"/>
                  <a:pt x="1075859" y="4107868"/>
                  <a:pt x="1099502" y="4187613"/>
                </a:cubicBezTo>
                <a:cubicBezTo>
                  <a:pt x="1105133" y="4165198"/>
                  <a:pt x="1115092" y="4144084"/>
                  <a:pt x="1128818" y="4125489"/>
                </a:cubicBezTo>
                <a:cubicBezTo>
                  <a:pt x="1142661" y="4106979"/>
                  <a:pt x="1159943" y="4091316"/>
                  <a:pt x="1179724" y="4079346"/>
                </a:cubicBezTo>
                <a:cubicBezTo>
                  <a:pt x="1141867" y="4058158"/>
                  <a:pt x="1112541" y="4024493"/>
                  <a:pt x="1096750" y="3984096"/>
                </a:cubicBezTo>
                <a:cubicBezTo>
                  <a:pt x="1084717" y="4007665"/>
                  <a:pt x="1066916" y="4027794"/>
                  <a:pt x="1044998" y="4042622"/>
                </a:cubicBezTo>
                <a:cubicBezTo>
                  <a:pt x="979519" y="4087707"/>
                  <a:pt x="890714" y="4076965"/>
                  <a:pt x="837871" y="4017561"/>
                </a:cubicBezTo>
                <a:cubicBezTo>
                  <a:pt x="780034" y="3952526"/>
                  <a:pt x="785865" y="3852916"/>
                  <a:pt x="850900" y="3795078"/>
                </a:cubicBezTo>
                <a:cubicBezTo>
                  <a:pt x="870543" y="3777297"/>
                  <a:pt x="894408" y="3764830"/>
                  <a:pt x="920220" y="3758883"/>
                </a:cubicBezTo>
                <a:cubicBezTo>
                  <a:pt x="842528" y="3742616"/>
                  <a:pt x="786955" y="3674004"/>
                  <a:pt x="787188" y="3594629"/>
                </a:cubicBezTo>
                <a:cubicBezTo>
                  <a:pt x="787040" y="3523361"/>
                  <a:pt x="832739" y="3460073"/>
                  <a:pt x="900430" y="3437784"/>
                </a:cubicBezTo>
                <a:cubicBezTo>
                  <a:pt x="852096" y="3421020"/>
                  <a:pt x="813932" y="3383312"/>
                  <a:pt x="796597" y="3335189"/>
                </a:cubicBezTo>
                <a:cubicBezTo>
                  <a:pt x="764900" y="3247200"/>
                  <a:pt x="810535" y="3150182"/>
                  <a:pt x="898525" y="3118485"/>
                </a:cubicBezTo>
                <a:cubicBezTo>
                  <a:pt x="847047" y="3100208"/>
                  <a:pt x="807730" y="3057938"/>
                  <a:pt x="793210" y="3005275"/>
                </a:cubicBezTo>
                <a:cubicBezTo>
                  <a:pt x="768657" y="2916185"/>
                  <a:pt x="820970" y="2824057"/>
                  <a:pt x="910061" y="2799503"/>
                </a:cubicBezTo>
                <a:cubicBezTo>
                  <a:pt x="883761" y="2791820"/>
                  <a:pt x="859832" y="2777628"/>
                  <a:pt x="840486" y="2758239"/>
                </a:cubicBezTo>
                <a:cubicBezTo>
                  <a:pt x="776986" y="2694602"/>
                  <a:pt x="777102" y="2591541"/>
                  <a:pt x="840739" y="2528041"/>
                </a:cubicBezTo>
                <a:cubicBezTo>
                  <a:pt x="851577" y="2517341"/>
                  <a:pt x="863865" y="2508208"/>
                  <a:pt x="877242" y="2500916"/>
                </a:cubicBezTo>
                <a:cubicBezTo>
                  <a:pt x="956363" y="2457757"/>
                  <a:pt x="1055497" y="2486914"/>
                  <a:pt x="1098656" y="2566035"/>
                </a:cubicBezTo>
                <a:cubicBezTo>
                  <a:pt x="1114583" y="2530560"/>
                  <a:pt x="1140852" y="2500725"/>
                  <a:pt x="1174009" y="2480416"/>
                </a:cubicBezTo>
                <a:cubicBezTo>
                  <a:pt x="1138894" y="2457747"/>
                  <a:pt x="1112573" y="2423774"/>
                  <a:pt x="1099396" y="2384108"/>
                </a:cubicBezTo>
                <a:cubicBezTo>
                  <a:pt x="1089840" y="2407825"/>
                  <a:pt x="1074473" y="2428769"/>
                  <a:pt x="1054735" y="2445025"/>
                </a:cubicBezTo>
                <a:cubicBezTo>
                  <a:pt x="989509" y="2498693"/>
                  <a:pt x="893138" y="2489327"/>
                  <a:pt x="839469" y="2424113"/>
                </a:cubicBezTo>
                <a:cubicBezTo>
                  <a:pt x="829342" y="2411889"/>
                  <a:pt x="821182" y="2398152"/>
                  <a:pt x="815276" y="2383420"/>
                </a:cubicBezTo>
                <a:cubicBezTo>
                  <a:pt x="783844" y="2304955"/>
                  <a:pt x="821965" y="2215875"/>
                  <a:pt x="900430" y="2184442"/>
                </a:cubicBezTo>
                <a:cubicBezTo>
                  <a:pt x="978884" y="2153020"/>
                  <a:pt x="1067964" y="2191142"/>
                  <a:pt x="1099396" y="2269596"/>
                </a:cubicBezTo>
                <a:cubicBezTo>
                  <a:pt x="1115261" y="2220870"/>
                  <a:pt x="1150747" y="2180971"/>
                  <a:pt x="1197292" y="2159529"/>
                </a:cubicBezTo>
                <a:cubicBezTo>
                  <a:pt x="1150514" y="2135674"/>
                  <a:pt x="1117452" y="2091478"/>
                  <a:pt x="1107779" y="2039874"/>
                </a:cubicBezTo>
                <a:cubicBezTo>
                  <a:pt x="1090548" y="1947958"/>
                  <a:pt x="1151096" y="1859470"/>
                  <a:pt x="1243012" y="1842241"/>
                </a:cubicBezTo>
                <a:cubicBezTo>
                  <a:pt x="1189344" y="1831181"/>
                  <a:pt x="1145561" y="1792531"/>
                  <a:pt x="1127918" y="1740651"/>
                </a:cubicBezTo>
                <a:cubicBezTo>
                  <a:pt x="1100444" y="1659858"/>
                  <a:pt x="1143667" y="1572091"/>
                  <a:pt x="1224460" y="1544616"/>
                </a:cubicBezTo>
                <a:cubicBezTo>
                  <a:pt x="1305253" y="1517142"/>
                  <a:pt x="1393020" y="1560364"/>
                  <a:pt x="1420495" y="1641158"/>
                </a:cubicBezTo>
                <a:cubicBezTo>
                  <a:pt x="1436941" y="1584198"/>
                  <a:pt x="1480545" y="1539092"/>
                  <a:pt x="1536911" y="1520719"/>
                </a:cubicBezTo>
                <a:cubicBezTo>
                  <a:pt x="1493467" y="1504791"/>
                  <a:pt x="1459219" y="1470586"/>
                  <a:pt x="1443249" y="1427163"/>
                </a:cubicBezTo>
                <a:cubicBezTo>
                  <a:pt x="1413214" y="1345480"/>
                  <a:pt x="1455071" y="1254908"/>
                  <a:pt x="1536753" y="1224862"/>
                </a:cubicBezTo>
                <a:cubicBezTo>
                  <a:pt x="1618435" y="1194816"/>
                  <a:pt x="1709007" y="1236684"/>
                  <a:pt x="1739053" y="1318366"/>
                </a:cubicBezTo>
                <a:cubicBezTo>
                  <a:pt x="1757733" y="1262306"/>
                  <a:pt x="1802553" y="1218861"/>
                  <a:pt x="1859174" y="1201949"/>
                </a:cubicBezTo>
                <a:cubicBezTo>
                  <a:pt x="1833425" y="1193303"/>
                  <a:pt x="1810427" y="1178010"/>
                  <a:pt x="1792499" y="1157605"/>
                </a:cubicBezTo>
                <a:cubicBezTo>
                  <a:pt x="1774698" y="1137454"/>
                  <a:pt x="1762432" y="1113039"/>
                  <a:pt x="1756907" y="1086728"/>
                </a:cubicBezTo>
                <a:cubicBezTo>
                  <a:pt x="1739275" y="1002813"/>
                  <a:pt x="1793007" y="920496"/>
                  <a:pt x="1876922" y="902864"/>
                </a:cubicBezTo>
                <a:cubicBezTo>
                  <a:pt x="1960838" y="885232"/>
                  <a:pt x="2043154" y="938964"/>
                  <a:pt x="2060786" y="1022879"/>
                </a:cubicBezTo>
                <a:cubicBezTo>
                  <a:pt x="2071010" y="972672"/>
                  <a:pt x="2103405" y="929788"/>
                  <a:pt x="2148925" y="906251"/>
                </a:cubicBezTo>
                <a:cubicBezTo>
                  <a:pt x="2231983" y="863282"/>
                  <a:pt x="2334154" y="895784"/>
                  <a:pt x="2377122" y="978853"/>
                </a:cubicBezTo>
                <a:cubicBezTo>
                  <a:pt x="2398331" y="932794"/>
                  <a:pt x="2437511" y="897445"/>
                  <a:pt x="2485496" y="881062"/>
                </a:cubicBezTo>
                <a:cubicBezTo>
                  <a:pt x="2429637" y="857726"/>
                  <a:pt x="2392500" y="803984"/>
                  <a:pt x="2390425" y="743479"/>
                </a:cubicBezTo>
                <a:cubicBezTo>
                  <a:pt x="2387504" y="658022"/>
                  <a:pt x="2454412" y="586371"/>
                  <a:pt x="2539873" y="583446"/>
                </a:cubicBezTo>
                <a:cubicBezTo>
                  <a:pt x="2625333" y="580522"/>
                  <a:pt x="2696993" y="647433"/>
                  <a:pt x="2699914" y="732896"/>
                </a:cubicBezTo>
                <a:cubicBezTo>
                  <a:pt x="2702020" y="662772"/>
                  <a:pt x="2748809" y="601884"/>
                  <a:pt x="2816034" y="581808"/>
                </a:cubicBezTo>
                <a:cubicBezTo>
                  <a:pt x="2902172" y="556085"/>
                  <a:pt x="2992850" y="605061"/>
                  <a:pt x="3018578" y="691198"/>
                </a:cubicBezTo>
                <a:cubicBezTo>
                  <a:pt x="3028674" y="656290"/>
                  <a:pt x="3049852" y="625610"/>
                  <a:pt x="3078903" y="603779"/>
                </a:cubicBezTo>
                <a:cubicBezTo>
                  <a:pt x="3091889" y="594091"/>
                  <a:pt x="3106197" y="586328"/>
                  <a:pt x="3121406" y="580731"/>
                </a:cubicBezTo>
                <a:cubicBezTo>
                  <a:pt x="3208655" y="548623"/>
                  <a:pt x="3305386" y="593295"/>
                  <a:pt x="3337454" y="680508"/>
                </a:cubicBezTo>
                <a:cubicBezTo>
                  <a:pt x="3345709" y="656402"/>
                  <a:pt x="3359362" y="634493"/>
                  <a:pt x="3377353" y="616440"/>
                </a:cubicBezTo>
                <a:cubicBezTo>
                  <a:pt x="3410109" y="583571"/>
                  <a:pt x="3453103" y="567093"/>
                  <a:pt x="3496125" y="567024"/>
                </a:cubicBezTo>
                <a:close/>
                <a:moveTo>
                  <a:pt x="3179741" y="553279"/>
                </a:moveTo>
                <a:lnTo>
                  <a:pt x="3179868" y="553297"/>
                </a:lnTo>
                <a:lnTo>
                  <a:pt x="3179656" y="553297"/>
                </a:lnTo>
                <a:close/>
                <a:moveTo>
                  <a:pt x="1890395" y="326072"/>
                </a:moveTo>
                <a:cubicBezTo>
                  <a:pt x="1918546" y="320418"/>
                  <a:pt x="1947756" y="327767"/>
                  <a:pt x="1969875" y="346075"/>
                </a:cubicBezTo>
                <a:cubicBezTo>
                  <a:pt x="1992005" y="364289"/>
                  <a:pt x="2004748" y="391499"/>
                  <a:pt x="2004589" y="420158"/>
                </a:cubicBezTo>
                <a:cubicBezTo>
                  <a:pt x="2004684" y="432657"/>
                  <a:pt x="2002240" y="445044"/>
                  <a:pt x="1997392" y="456565"/>
                </a:cubicBezTo>
                <a:cubicBezTo>
                  <a:pt x="1992492" y="468154"/>
                  <a:pt x="1985285" y="478630"/>
                  <a:pt x="1976226" y="487362"/>
                </a:cubicBezTo>
                <a:cubicBezTo>
                  <a:pt x="1967399" y="496221"/>
                  <a:pt x="1956837" y="503172"/>
                  <a:pt x="1945217" y="507788"/>
                </a:cubicBezTo>
                <a:cubicBezTo>
                  <a:pt x="1933606" y="512438"/>
                  <a:pt x="1921203" y="514774"/>
                  <a:pt x="1908704" y="514667"/>
                </a:cubicBezTo>
                <a:lnTo>
                  <a:pt x="1908916" y="515408"/>
                </a:lnTo>
                <a:cubicBezTo>
                  <a:pt x="1896406" y="515629"/>
                  <a:pt x="1883981" y="513288"/>
                  <a:pt x="1872403" y="508529"/>
                </a:cubicBezTo>
                <a:cubicBezTo>
                  <a:pt x="1861121" y="503649"/>
                  <a:pt x="1850908" y="496601"/>
                  <a:pt x="1842346" y="487786"/>
                </a:cubicBezTo>
                <a:cubicBezTo>
                  <a:pt x="1833340" y="479049"/>
                  <a:pt x="1826143" y="468619"/>
                  <a:pt x="1821180" y="457094"/>
                </a:cubicBezTo>
                <a:cubicBezTo>
                  <a:pt x="1815591" y="444042"/>
                  <a:pt x="1813020" y="429897"/>
                  <a:pt x="1813666" y="415713"/>
                </a:cubicBezTo>
                <a:cubicBezTo>
                  <a:pt x="1815422" y="371681"/>
                  <a:pt x="1847162" y="334606"/>
                  <a:pt x="1890395" y="326072"/>
                </a:cubicBezTo>
                <a:close/>
                <a:moveTo>
                  <a:pt x="4753585" y="314699"/>
                </a:moveTo>
                <a:cubicBezTo>
                  <a:pt x="4765622" y="312840"/>
                  <a:pt x="4778136" y="313018"/>
                  <a:pt x="4790651" y="315489"/>
                </a:cubicBezTo>
                <a:cubicBezTo>
                  <a:pt x="4822401" y="321741"/>
                  <a:pt x="4849601" y="342089"/>
                  <a:pt x="4864524" y="370793"/>
                </a:cubicBezTo>
                <a:cubicBezTo>
                  <a:pt x="4891828" y="422987"/>
                  <a:pt x="4871508" y="487354"/>
                  <a:pt x="4819333" y="514562"/>
                </a:cubicBezTo>
                <a:cubicBezTo>
                  <a:pt x="4803670" y="522675"/>
                  <a:pt x="4786313" y="526852"/>
                  <a:pt x="4768744" y="526732"/>
                </a:cubicBezTo>
                <a:lnTo>
                  <a:pt x="4768004" y="526732"/>
                </a:lnTo>
                <a:cubicBezTo>
                  <a:pt x="4754139" y="526702"/>
                  <a:pt x="4740380" y="523895"/>
                  <a:pt x="4727575" y="518477"/>
                </a:cubicBezTo>
                <a:cubicBezTo>
                  <a:pt x="4714663" y="513218"/>
                  <a:pt x="4703022" y="505365"/>
                  <a:pt x="4693285" y="495406"/>
                </a:cubicBezTo>
                <a:cubicBezTo>
                  <a:pt x="4663334" y="464695"/>
                  <a:pt x="4654655" y="419117"/>
                  <a:pt x="4671060" y="379518"/>
                </a:cubicBezTo>
                <a:cubicBezTo>
                  <a:pt x="4685665" y="344182"/>
                  <a:pt x="4717474" y="320275"/>
                  <a:pt x="4753585" y="314699"/>
                </a:cubicBezTo>
                <a:close/>
                <a:moveTo>
                  <a:pt x="2228661" y="312434"/>
                </a:moveTo>
                <a:cubicBezTo>
                  <a:pt x="2259034" y="313418"/>
                  <a:pt x="2288151" y="327197"/>
                  <a:pt x="2308225" y="351261"/>
                </a:cubicBezTo>
                <a:cubicBezTo>
                  <a:pt x="2311083" y="354679"/>
                  <a:pt x="2313728" y="358271"/>
                  <a:pt x="2316141" y="362017"/>
                </a:cubicBezTo>
                <a:cubicBezTo>
                  <a:pt x="2348484" y="412172"/>
                  <a:pt x="2334037" y="479047"/>
                  <a:pt x="2283883" y="511387"/>
                </a:cubicBezTo>
                <a:cubicBezTo>
                  <a:pt x="2266643" y="522417"/>
                  <a:pt x="2246661" y="528393"/>
                  <a:pt x="2226204" y="528637"/>
                </a:cubicBezTo>
                <a:lnTo>
                  <a:pt x="2226204" y="529061"/>
                </a:lnTo>
                <a:cubicBezTo>
                  <a:pt x="2210149" y="529095"/>
                  <a:pt x="2194295" y="525475"/>
                  <a:pt x="2179849" y="518477"/>
                </a:cubicBezTo>
                <a:cubicBezTo>
                  <a:pt x="2150470" y="504881"/>
                  <a:pt x="2128742" y="478830"/>
                  <a:pt x="2120625" y="447492"/>
                </a:cubicBezTo>
                <a:cubicBezTo>
                  <a:pt x="2105671" y="389717"/>
                  <a:pt x="2140384" y="330761"/>
                  <a:pt x="2198158" y="315807"/>
                </a:cubicBezTo>
                <a:cubicBezTo>
                  <a:pt x="2208273" y="313199"/>
                  <a:pt x="2218537" y="312106"/>
                  <a:pt x="2228661" y="312434"/>
                </a:cubicBezTo>
                <a:close/>
                <a:moveTo>
                  <a:pt x="4450714" y="300990"/>
                </a:moveTo>
                <a:cubicBezTo>
                  <a:pt x="4501303" y="299430"/>
                  <a:pt x="4547340" y="329932"/>
                  <a:pt x="4565651" y="377108"/>
                </a:cubicBezTo>
                <a:cubicBezTo>
                  <a:pt x="4589568" y="438571"/>
                  <a:pt x="4559089" y="507740"/>
                  <a:pt x="4497599" y="531601"/>
                </a:cubicBezTo>
                <a:cubicBezTo>
                  <a:pt x="4482676" y="537375"/>
                  <a:pt x="4466695" y="540110"/>
                  <a:pt x="4450714" y="539644"/>
                </a:cubicBezTo>
                <a:lnTo>
                  <a:pt x="4451244" y="539856"/>
                </a:lnTo>
                <a:cubicBezTo>
                  <a:pt x="4419494" y="540024"/>
                  <a:pt x="4388908" y="527399"/>
                  <a:pt x="4366577" y="504825"/>
                </a:cubicBezTo>
                <a:cubicBezTo>
                  <a:pt x="4344247" y="482350"/>
                  <a:pt x="4331864" y="451840"/>
                  <a:pt x="4332287" y="420158"/>
                </a:cubicBezTo>
                <a:cubicBezTo>
                  <a:pt x="4332182" y="404530"/>
                  <a:pt x="4335145" y="389029"/>
                  <a:pt x="4340965" y="374544"/>
                </a:cubicBezTo>
                <a:cubicBezTo>
                  <a:pt x="4346787" y="360018"/>
                  <a:pt x="4355464" y="346836"/>
                  <a:pt x="4366577" y="335809"/>
                </a:cubicBezTo>
                <a:cubicBezTo>
                  <a:pt x="4377584" y="324717"/>
                  <a:pt x="4390708" y="315906"/>
                  <a:pt x="4405101" y="309880"/>
                </a:cubicBezTo>
                <a:cubicBezTo>
                  <a:pt x="4419494" y="303831"/>
                  <a:pt x="4435051" y="300805"/>
                  <a:pt x="4450714" y="300990"/>
                </a:cubicBezTo>
                <a:close/>
                <a:moveTo>
                  <a:pt x="2549551" y="300156"/>
                </a:moveTo>
                <a:cubicBezTo>
                  <a:pt x="2578656" y="301558"/>
                  <a:pt x="2607257" y="313399"/>
                  <a:pt x="2629323" y="335386"/>
                </a:cubicBezTo>
                <a:cubicBezTo>
                  <a:pt x="2646447" y="352280"/>
                  <a:pt x="2658184" y="373856"/>
                  <a:pt x="2663084" y="397404"/>
                </a:cubicBezTo>
                <a:cubicBezTo>
                  <a:pt x="2672894" y="445664"/>
                  <a:pt x="2652469" y="495053"/>
                  <a:pt x="2611438" y="522287"/>
                </a:cubicBezTo>
                <a:cubicBezTo>
                  <a:pt x="2591361" y="535583"/>
                  <a:pt x="2567781" y="542619"/>
                  <a:pt x="2543704" y="542502"/>
                </a:cubicBezTo>
                <a:cubicBezTo>
                  <a:pt x="2503254" y="542521"/>
                  <a:pt x="2465461" y="522353"/>
                  <a:pt x="2442950" y="488738"/>
                </a:cubicBezTo>
                <a:cubicBezTo>
                  <a:pt x="2420546" y="455034"/>
                  <a:pt x="2416344" y="412400"/>
                  <a:pt x="2431732" y="374967"/>
                </a:cubicBezTo>
                <a:cubicBezTo>
                  <a:pt x="2439395" y="356559"/>
                  <a:pt x="2451417" y="340288"/>
                  <a:pt x="2466763" y="327554"/>
                </a:cubicBezTo>
                <a:cubicBezTo>
                  <a:pt x="2490840" y="307790"/>
                  <a:pt x="2520447" y="298754"/>
                  <a:pt x="2549551" y="300156"/>
                </a:cubicBezTo>
                <a:close/>
                <a:moveTo>
                  <a:pt x="4133320" y="290936"/>
                </a:moveTo>
                <a:cubicBezTo>
                  <a:pt x="4204864" y="290960"/>
                  <a:pt x="4262966" y="349023"/>
                  <a:pt x="4262860" y="420625"/>
                </a:cubicBezTo>
                <a:cubicBezTo>
                  <a:pt x="4262860" y="492227"/>
                  <a:pt x="4204864" y="550252"/>
                  <a:pt x="4133214" y="550228"/>
                </a:cubicBezTo>
                <a:cubicBezTo>
                  <a:pt x="4098818" y="550216"/>
                  <a:pt x="4065798" y="536508"/>
                  <a:pt x="4041458" y="512127"/>
                </a:cubicBezTo>
                <a:cubicBezTo>
                  <a:pt x="4017221" y="487814"/>
                  <a:pt x="4003568" y="454875"/>
                  <a:pt x="4003568" y="420538"/>
                </a:cubicBezTo>
                <a:cubicBezTo>
                  <a:pt x="4003674" y="348937"/>
                  <a:pt x="4061672" y="290911"/>
                  <a:pt x="4133320" y="290936"/>
                </a:cubicBezTo>
                <a:close/>
                <a:moveTo>
                  <a:pt x="3839422" y="290407"/>
                </a:moveTo>
                <a:cubicBezTo>
                  <a:pt x="3847570" y="292011"/>
                  <a:pt x="3855508" y="294368"/>
                  <a:pt x="3863129" y="297449"/>
                </a:cubicBezTo>
                <a:cubicBezTo>
                  <a:pt x="3931285" y="324794"/>
                  <a:pt x="3964305" y="402193"/>
                  <a:pt x="3937000" y="470323"/>
                </a:cubicBezTo>
                <a:cubicBezTo>
                  <a:pt x="3916892" y="519988"/>
                  <a:pt x="3868949" y="552715"/>
                  <a:pt x="3815398" y="553297"/>
                </a:cubicBezTo>
                <a:lnTo>
                  <a:pt x="3815714" y="553826"/>
                </a:lnTo>
                <a:cubicBezTo>
                  <a:pt x="3798041" y="554086"/>
                  <a:pt x="3780578" y="550812"/>
                  <a:pt x="3764173" y="544195"/>
                </a:cubicBezTo>
                <a:cubicBezTo>
                  <a:pt x="3731154" y="530774"/>
                  <a:pt x="3704907" y="504706"/>
                  <a:pt x="3691255" y="471805"/>
                </a:cubicBezTo>
                <a:cubicBezTo>
                  <a:pt x="3681412" y="447861"/>
                  <a:pt x="3678767" y="421566"/>
                  <a:pt x="3683634" y="396137"/>
                </a:cubicBezTo>
                <a:cubicBezTo>
                  <a:pt x="3697499" y="323919"/>
                  <a:pt x="3767243" y="276582"/>
                  <a:pt x="3839422" y="290407"/>
                </a:cubicBezTo>
                <a:close/>
                <a:moveTo>
                  <a:pt x="2849209" y="290065"/>
                </a:moveTo>
                <a:cubicBezTo>
                  <a:pt x="2866095" y="288436"/>
                  <a:pt x="2883580" y="290090"/>
                  <a:pt x="2900786" y="295487"/>
                </a:cubicBezTo>
                <a:cubicBezTo>
                  <a:pt x="2917179" y="300571"/>
                  <a:pt x="2932419" y="308836"/>
                  <a:pt x="2945617" y="319809"/>
                </a:cubicBezTo>
                <a:cubicBezTo>
                  <a:pt x="3001137" y="365950"/>
                  <a:pt x="3008736" y="448359"/>
                  <a:pt x="2962593" y="503872"/>
                </a:cubicBezTo>
                <a:cubicBezTo>
                  <a:pt x="2937552" y="534120"/>
                  <a:pt x="2900151" y="551397"/>
                  <a:pt x="2860886" y="550862"/>
                </a:cubicBezTo>
                <a:cubicBezTo>
                  <a:pt x="2817209" y="550573"/>
                  <a:pt x="2776569" y="528446"/>
                  <a:pt x="2752619" y="491913"/>
                </a:cubicBezTo>
                <a:cubicBezTo>
                  <a:pt x="2731050" y="459154"/>
                  <a:pt x="2725346" y="418436"/>
                  <a:pt x="2737082" y="381013"/>
                </a:cubicBezTo>
                <a:cubicBezTo>
                  <a:pt x="2753275" y="329397"/>
                  <a:pt x="2798549" y="294954"/>
                  <a:pt x="2849209" y="290065"/>
                </a:cubicBezTo>
                <a:close/>
                <a:moveTo>
                  <a:pt x="3179738" y="287203"/>
                </a:moveTo>
                <a:cubicBezTo>
                  <a:pt x="3231581" y="287544"/>
                  <a:pt x="3280674" y="318361"/>
                  <a:pt x="3301788" y="369252"/>
                </a:cubicBezTo>
                <a:cubicBezTo>
                  <a:pt x="3308138" y="384732"/>
                  <a:pt x="3311419" y="401254"/>
                  <a:pt x="3311631" y="417964"/>
                </a:cubicBezTo>
                <a:cubicBezTo>
                  <a:pt x="3312345" y="473327"/>
                  <a:pt x="3279245" y="521250"/>
                  <a:pt x="3231531" y="542142"/>
                </a:cubicBezTo>
                <a:lnTo>
                  <a:pt x="3179741" y="553279"/>
                </a:lnTo>
                <a:lnTo>
                  <a:pt x="3140618" y="547671"/>
                </a:lnTo>
                <a:cubicBezTo>
                  <a:pt x="3103054" y="536370"/>
                  <a:pt x="3071630" y="508760"/>
                  <a:pt x="3056064" y="471282"/>
                </a:cubicBezTo>
                <a:cubicBezTo>
                  <a:pt x="3027892" y="403427"/>
                  <a:pt x="3060054" y="325580"/>
                  <a:pt x="3127914" y="297405"/>
                </a:cubicBezTo>
                <a:cubicBezTo>
                  <a:pt x="3144871" y="290361"/>
                  <a:pt x="3162458" y="287089"/>
                  <a:pt x="3179738" y="287203"/>
                </a:cubicBezTo>
                <a:close/>
                <a:moveTo>
                  <a:pt x="3497262" y="284481"/>
                </a:moveTo>
                <a:cubicBezTo>
                  <a:pt x="3572298" y="284670"/>
                  <a:pt x="3633047" y="345712"/>
                  <a:pt x="3632835" y="420821"/>
                </a:cubicBezTo>
                <a:cubicBezTo>
                  <a:pt x="3632623" y="495929"/>
                  <a:pt x="3571663" y="556662"/>
                  <a:pt x="3496522" y="556472"/>
                </a:cubicBezTo>
                <a:cubicBezTo>
                  <a:pt x="3460432" y="556346"/>
                  <a:pt x="3425825" y="541880"/>
                  <a:pt x="3400319" y="516255"/>
                </a:cubicBezTo>
                <a:cubicBezTo>
                  <a:pt x="3374919" y="490698"/>
                  <a:pt x="3360737" y="456131"/>
                  <a:pt x="3360843" y="420132"/>
                </a:cubicBezTo>
                <a:cubicBezTo>
                  <a:pt x="3361055" y="345024"/>
                  <a:pt x="3422121" y="284291"/>
                  <a:pt x="3497262" y="284481"/>
                </a:cubicBezTo>
                <a:close/>
                <a:moveTo>
                  <a:pt x="2852227" y="5357"/>
                </a:moveTo>
                <a:cubicBezTo>
                  <a:pt x="2861783" y="4430"/>
                  <a:pt x="2871475" y="4892"/>
                  <a:pt x="2880995" y="6773"/>
                </a:cubicBezTo>
                <a:cubicBezTo>
                  <a:pt x="2900172" y="10633"/>
                  <a:pt x="2917751" y="20143"/>
                  <a:pt x="2931478" y="34078"/>
                </a:cubicBezTo>
                <a:cubicBezTo>
                  <a:pt x="2945257" y="47760"/>
                  <a:pt x="2954591" y="65280"/>
                  <a:pt x="2958253" y="84349"/>
                </a:cubicBezTo>
                <a:cubicBezTo>
                  <a:pt x="2959491" y="90756"/>
                  <a:pt x="2960084" y="97271"/>
                  <a:pt x="2960020" y="103796"/>
                </a:cubicBezTo>
                <a:cubicBezTo>
                  <a:pt x="2959513" y="157860"/>
                  <a:pt x="2915263" y="201275"/>
                  <a:pt x="2861204" y="200766"/>
                </a:cubicBezTo>
                <a:lnTo>
                  <a:pt x="2861098" y="200766"/>
                </a:lnTo>
                <a:cubicBezTo>
                  <a:pt x="2821664" y="199925"/>
                  <a:pt x="2786411" y="176017"/>
                  <a:pt x="2771034" y="139700"/>
                </a:cubicBezTo>
                <a:cubicBezTo>
                  <a:pt x="2758852" y="109672"/>
                  <a:pt x="2762292" y="75561"/>
                  <a:pt x="2780241" y="48577"/>
                </a:cubicBezTo>
                <a:cubicBezTo>
                  <a:pt x="2790984" y="32369"/>
                  <a:pt x="2806308" y="19730"/>
                  <a:pt x="2824268" y="12277"/>
                </a:cubicBezTo>
                <a:cubicBezTo>
                  <a:pt x="2833248" y="8601"/>
                  <a:pt x="2842670" y="6284"/>
                  <a:pt x="2852227" y="5357"/>
                </a:cubicBezTo>
                <a:close/>
                <a:moveTo>
                  <a:pt x="3178366" y="2540"/>
                </a:moveTo>
                <a:cubicBezTo>
                  <a:pt x="3233949" y="2476"/>
                  <a:pt x="3279034" y="47487"/>
                  <a:pt x="3279140" y="103073"/>
                </a:cubicBezTo>
                <a:cubicBezTo>
                  <a:pt x="3279246" y="158659"/>
                  <a:pt x="3234161" y="203771"/>
                  <a:pt x="3178598" y="203835"/>
                </a:cubicBezTo>
                <a:cubicBezTo>
                  <a:pt x="3151854" y="203819"/>
                  <a:pt x="3126200" y="193201"/>
                  <a:pt x="3107267" y="174307"/>
                </a:cubicBezTo>
                <a:cubicBezTo>
                  <a:pt x="3088449" y="155465"/>
                  <a:pt x="3077866" y="129932"/>
                  <a:pt x="3077834" y="103302"/>
                </a:cubicBezTo>
                <a:cubicBezTo>
                  <a:pt x="3077771" y="47716"/>
                  <a:pt x="3122782" y="2603"/>
                  <a:pt x="3178366" y="2540"/>
                </a:cubicBezTo>
                <a:close/>
                <a:moveTo>
                  <a:pt x="3821853" y="2247"/>
                </a:moveTo>
                <a:cubicBezTo>
                  <a:pt x="3877522" y="4243"/>
                  <a:pt x="3921019" y="50989"/>
                  <a:pt x="3919114" y="106657"/>
                </a:cubicBezTo>
                <a:cubicBezTo>
                  <a:pt x="3917103" y="162324"/>
                  <a:pt x="3870325" y="205832"/>
                  <a:pt x="3814656" y="203835"/>
                </a:cubicBezTo>
                <a:cubicBezTo>
                  <a:pt x="3788622" y="202878"/>
                  <a:pt x="3763857" y="191881"/>
                  <a:pt x="3745759" y="173143"/>
                </a:cubicBezTo>
                <a:cubicBezTo>
                  <a:pt x="3726709" y="153435"/>
                  <a:pt x="3716443" y="126820"/>
                  <a:pt x="3717502" y="99425"/>
                </a:cubicBezTo>
                <a:cubicBezTo>
                  <a:pt x="3719512" y="43758"/>
                  <a:pt x="3766185" y="250"/>
                  <a:pt x="3821853" y="2247"/>
                </a:cubicBezTo>
                <a:close/>
                <a:moveTo>
                  <a:pt x="3497050" y="2"/>
                </a:moveTo>
                <a:cubicBezTo>
                  <a:pt x="3553883" y="258"/>
                  <a:pt x="3599709" y="46521"/>
                  <a:pt x="3599392" y="103335"/>
                </a:cubicBezTo>
                <a:cubicBezTo>
                  <a:pt x="3599180" y="160147"/>
                  <a:pt x="3552931" y="205996"/>
                  <a:pt x="3496098" y="205740"/>
                </a:cubicBezTo>
                <a:lnTo>
                  <a:pt x="3496310" y="205317"/>
                </a:lnTo>
                <a:cubicBezTo>
                  <a:pt x="3454929" y="205232"/>
                  <a:pt x="3417781" y="180373"/>
                  <a:pt x="3401801" y="142240"/>
                </a:cubicBezTo>
                <a:cubicBezTo>
                  <a:pt x="3379893" y="89927"/>
                  <a:pt x="3404658" y="29797"/>
                  <a:pt x="3456940" y="7937"/>
                </a:cubicBezTo>
                <a:cubicBezTo>
                  <a:pt x="3469640" y="2638"/>
                  <a:pt x="3483293" y="-60"/>
                  <a:pt x="3497050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FF8BC-A152-5142-B221-F616EC01294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D27D4C-A6BC-704C-BF5D-929C7E5AFC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083590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76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losing-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967A1D-A0BC-9448-B3A9-C32EF23DD4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259" y="199062"/>
            <a:ext cx="5254741" cy="6458174"/>
          </a:xfrm>
          <a:custGeom>
            <a:avLst/>
            <a:gdLst>
              <a:gd name="connsiteX0" fmla="*/ 5254741 w 5254741"/>
              <a:gd name="connsiteY0" fmla="*/ 5257059 h 6458174"/>
              <a:gd name="connsiteX1" fmla="*/ 5254741 w 5254741"/>
              <a:gd name="connsiteY1" fmla="*/ 5566004 h 6458174"/>
              <a:gd name="connsiteX2" fmla="*/ 4818169 w 5254741"/>
              <a:gd name="connsiteY2" fmla="*/ 6002771 h 6458174"/>
              <a:gd name="connsiteX3" fmla="*/ 4663546 w 5254741"/>
              <a:gd name="connsiteY3" fmla="*/ 6006252 h 6458174"/>
              <a:gd name="connsiteX4" fmla="*/ 4660159 w 5254741"/>
              <a:gd name="connsiteY4" fmla="*/ 5851683 h 6458174"/>
              <a:gd name="connsiteX5" fmla="*/ 4663652 w 5254741"/>
              <a:gd name="connsiteY5" fmla="*/ 5848148 h 6458174"/>
              <a:gd name="connsiteX6" fmla="*/ 2746533 w 5254741"/>
              <a:gd name="connsiteY6" fmla="*/ 5159578 h 6458174"/>
              <a:gd name="connsiteX7" fmla="*/ 2909359 w 5254741"/>
              <a:gd name="connsiteY7" fmla="*/ 5269452 h 6458174"/>
              <a:gd name="connsiteX8" fmla="*/ 2909359 w 5254741"/>
              <a:gd name="connsiteY8" fmla="*/ 5405341 h 6458174"/>
              <a:gd name="connsiteX9" fmla="*/ 2870835 w 5254741"/>
              <a:gd name="connsiteY9" fmla="*/ 5463021 h 6458174"/>
              <a:gd name="connsiteX10" fmla="*/ 2138680 w 5254741"/>
              <a:gd name="connsiteY10" fmla="*/ 6195176 h 6458174"/>
              <a:gd name="connsiteX11" fmla="*/ 2139209 w 5254741"/>
              <a:gd name="connsiteY11" fmla="*/ 6195070 h 6458174"/>
              <a:gd name="connsiteX12" fmla="*/ 2134235 w 5254741"/>
              <a:gd name="connsiteY12" fmla="*/ 6200044 h 6458174"/>
              <a:gd name="connsiteX13" fmla="*/ 1882987 w 5254741"/>
              <a:gd name="connsiteY13" fmla="*/ 6195070 h 6458174"/>
              <a:gd name="connsiteX14" fmla="*/ 1887961 w 5254741"/>
              <a:gd name="connsiteY14" fmla="*/ 5943821 h 6458174"/>
              <a:gd name="connsiteX15" fmla="*/ 2619481 w 5254741"/>
              <a:gd name="connsiteY15" fmla="*/ 5211666 h 6458174"/>
              <a:gd name="connsiteX16" fmla="*/ 2677277 w 5254741"/>
              <a:gd name="connsiteY16" fmla="*/ 5173090 h 6458174"/>
              <a:gd name="connsiteX17" fmla="*/ 2746533 w 5254741"/>
              <a:gd name="connsiteY17" fmla="*/ 5159578 h 6458174"/>
              <a:gd name="connsiteX18" fmla="*/ 3027257 w 5254741"/>
              <a:gd name="connsiteY18" fmla="*/ 4877868 h 6458174"/>
              <a:gd name="connsiteX19" fmla="*/ 3204845 w 5254741"/>
              <a:gd name="connsiteY19" fmla="*/ 5055456 h 6458174"/>
              <a:gd name="connsiteX20" fmla="*/ 3027257 w 5254741"/>
              <a:gd name="connsiteY20" fmla="*/ 5233045 h 6458174"/>
              <a:gd name="connsiteX21" fmla="*/ 3027257 w 5254741"/>
              <a:gd name="connsiteY21" fmla="*/ 5233151 h 6458174"/>
              <a:gd name="connsiteX22" fmla="*/ 2849669 w 5254741"/>
              <a:gd name="connsiteY22" fmla="*/ 5055562 h 6458174"/>
              <a:gd name="connsiteX23" fmla="*/ 2849669 w 5254741"/>
              <a:gd name="connsiteY23" fmla="*/ 5055456 h 6458174"/>
              <a:gd name="connsiteX24" fmla="*/ 3027257 w 5254741"/>
              <a:gd name="connsiteY24" fmla="*/ 4877868 h 6458174"/>
              <a:gd name="connsiteX25" fmla="*/ 5168998 w 5254741"/>
              <a:gd name="connsiteY25" fmla="*/ 4869420 h 6458174"/>
              <a:gd name="connsiteX26" fmla="*/ 5204354 w 5254741"/>
              <a:gd name="connsiteY26" fmla="*/ 4878185 h 6458174"/>
              <a:gd name="connsiteX27" fmla="*/ 5244148 w 5254741"/>
              <a:gd name="connsiteY27" fmla="*/ 4904856 h 6458174"/>
              <a:gd name="connsiteX28" fmla="*/ 5254741 w 5254741"/>
              <a:gd name="connsiteY28" fmla="*/ 4919133 h 6458174"/>
              <a:gd name="connsiteX29" fmla="*/ 5254741 w 5254741"/>
              <a:gd name="connsiteY29" fmla="*/ 5062893 h 6458174"/>
              <a:gd name="connsiteX30" fmla="*/ 5244148 w 5254741"/>
              <a:gd name="connsiteY30" fmla="*/ 5078740 h 6458174"/>
              <a:gd name="connsiteX31" fmla="*/ 5244254 w 5254741"/>
              <a:gd name="connsiteY31" fmla="*/ 5078740 h 6458174"/>
              <a:gd name="connsiteX32" fmla="*/ 3980603 w 5254741"/>
              <a:gd name="connsiteY32" fmla="*/ 6342178 h 6458174"/>
              <a:gd name="connsiteX33" fmla="*/ 3940704 w 5254741"/>
              <a:gd name="connsiteY33" fmla="*/ 6371705 h 6458174"/>
              <a:gd name="connsiteX34" fmla="*/ 3892339 w 5254741"/>
              <a:gd name="connsiteY34" fmla="*/ 6383030 h 6458174"/>
              <a:gd name="connsiteX35" fmla="*/ 3843444 w 5254741"/>
              <a:gd name="connsiteY35" fmla="*/ 6374351 h 6458174"/>
              <a:gd name="connsiteX36" fmla="*/ 3802063 w 5254741"/>
              <a:gd name="connsiteY36" fmla="*/ 6346835 h 6458174"/>
              <a:gd name="connsiteX37" fmla="*/ 3777720 w 5254741"/>
              <a:gd name="connsiteY37" fmla="*/ 6208193 h 6458174"/>
              <a:gd name="connsiteX38" fmla="*/ 3807354 w 5254741"/>
              <a:gd name="connsiteY38" fmla="*/ 6168294 h 6458174"/>
              <a:gd name="connsiteX39" fmla="*/ 5070369 w 5254741"/>
              <a:gd name="connsiteY39" fmla="*/ 4904856 h 6458174"/>
              <a:gd name="connsiteX40" fmla="*/ 5168998 w 5254741"/>
              <a:gd name="connsiteY40" fmla="*/ 4869420 h 6458174"/>
              <a:gd name="connsiteX41" fmla="*/ 5254741 w 5254741"/>
              <a:gd name="connsiteY41" fmla="*/ 4733388 h 6458174"/>
              <a:gd name="connsiteX42" fmla="*/ 5254741 w 5254741"/>
              <a:gd name="connsiteY42" fmla="*/ 4847284 h 6458174"/>
              <a:gd name="connsiteX43" fmla="*/ 5248684 w 5254741"/>
              <a:gd name="connsiteY43" fmla="*/ 4838313 h 6458174"/>
              <a:gd name="connsiteX44" fmla="*/ 5238962 w 5254741"/>
              <a:gd name="connsiteY44" fmla="*/ 4790450 h 6458174"/>
              <a:gd name="connsiteX45" fmla="*/ 5248561 w 5254741"/>
              <a:gd name="connsiteY45" fmla="*/ 4742572 h 6458174"/>
              <a:gd name="connsiteX46" fmla="*/ 5254741 w 5254741"/>
              <a:gd name="connsiteY46" fmla="*/ 4184329 h 6458174"/>
              <a:gd name="connsiteX47" fmla="*/ 5254741 w 5254741"/>
              <a:gd name="connsiteY47" fmla="*/ 4570706 h 6458174"/>
              <a:gd name="connsiteX48" fmla="*/ 3407410 w 5254741"/>
              <a:gd name="connsiteY48" fmla="*/ 6418166 h 6458174"/>
              <a:gd name="connsiteX49" fmla="*/ 3407622 w 5254741"/>
              <a:gd name="connsiteY49" fmla="*/ 6418272 h 6458174"/>
              <a:gd name="connsiteX50" fmla="*/ 3258715 w 5254741"/>
              <a:gd name="connsiteY50" fmla="*/ 6447800 h 6458174"/>
              <a:gd name="connsiteX51" fmla="*/ 3214476 w 5254741"/>
              <a:gd name="connsiteY51" fmla="*/ 6418272 h 6458174"/>
              <a:gd name="connsiteX52" fmla="*/ 3184843 w 5254741"/>
              <a:gd name="connsiteY52" fmla="*/ 6373822 h 6458174"/>
              <a:gd name="connsiteX53" fmla="*/ 3174259 w 5254741"/>
              <a:gd name="connsiteY53" fmla="*/ 6321646 h 6458174"/>
              <a:gd name="connsiteX54" fmla="*/ 3214265 w 5254741"/>
              <a:gd name="connsiteY54" fmla="*/ 6225021 h 6458174"/>
              <a:gd name="connsiteX55" fmla="*/ 5254741 w 5254741"/>
              <a:gd name="connsiteY55" fmla="*/ 3648498 h 6458174"/>
              <a:gd name="connsiteX56" fmla="*/ 5254741 w 5254741"/>
              <a:gd name="connsiteY56" fmla="*/ 4073314 h 6458174"/>
              <a:gd name="connsiteX57" fmla="*/ 2927351 w 5254741"/>
              <a:gd name="connsiteY57" fmla="*/ 6400704 h 6458174"/>
              <a:gd name="connsiteX58" fmla="*/ 2714932 w 5254741"/>
              <a:gd name="connsiteY58" fmla="*/ 6407678 h 6458174"/>
              <a:gd name="connsiteX59" fmla="*/ 2707958 w 5254741"/>
              <a:gd name="connsiteY59" fmla="*/ 6195260 h 6458174"/>
              <a:gd name="connsiteX60" fmla="*/ 2715260 w 5254741"/>
              <a:gd name="connsiteY60" fmla="*/ 6187979 h 6458174"/>
              <a:gd name="connsiteX61" fmla="*/ 445395 w 5254741"/>
              <a:gd name="connsiteY61" fmla="*/ 3205654 h 6458174"/>
              <a:gd name="connsiteX62" fmla="*/ 550217 w 5254741"/>
              <a:gd name="connsiteY62" fmla="*/ 3248246 h 6458174"/>
              <a:gd name="connsiteX63" fmla="*/ 553085 w 5254741"/>
              <a:gd name="connsiteY63" fmla="*/ 3460760 h 6458174"/>
              <a:gd name="connsiteX64" fmla="*/ 553085 w 5254741"/>
              <a:gd name="connsiteY64" fmla="*/ 3460125 h 6458174"/>
              <a:gd name="connsiteX65" fmla="*/ 270404 w 5254741"/>
              <a:gd name="connsiteY65" fmla="*/ 3743229 h 6458174"/>
              <a:gd name="connsiteX66" fmla="*/ 270193 w 5254741"/>
              <a:gd name="connsiteY66" fmla="*/ 3743864 h 6458174"/>
              <a:gd name="connsiteX67" fmla="*/ 159047 w 5254741"/>
              <a:gd name="connsiteY67" fmla="*/ 3790526 h 6458174"/>
              <a:gd name="connsiteX68" fmla="*/ 11218 w 5254741"/>
              <a:gd name="connsiteY68" fmla="*/ 3638030 h 6458174"/>
              <a:gd name="connsiteX69" fmla="*/ 23707 w 5254741"/>
              <a:gd name="connsiteY69" fmla="*/ 3579822 h 6458174"/>
              <a:gd name="connsiteX70" fmla="*/ 57785 w 5254741"/>
              <a:gd name="connsiteY70" fmla="*/ 3531033 h 6458174"/>
              <a:gd name="connsiteX71" fmla="*/ 340572 w 5254741"/>
              <a:gd name="connsiteY71" fmla="*/ 3248246 h 6458174"/>
              <a:gd name="connsiteX72" fmla="*/ 445395 w 5254741"/>
              <a:gd name="connsiteY72" fmla="*/ 3205654 h 6458174"/>
              <a:gd name="connsiteX73" fmla="*/ 5254741 w 5254741"/>
              <a:gd name="connsiteY73" fmla="*/ 3112642 h 6458174"/>
              <a:gd name="connsiteX74" fmla="*/ 5254741 w 5254741"/>
              <a:gd name="connsiteY74" fmla="*/ 3576032 h 6458174"/>
              <a:gd name="connsiteX75" fmla="*/ 2513966 w 5254741"/>
              <a:gd name="connsiteY75" fmla="*/ 6316884 h 6458174"/>
              <a:gd name="connsiteX76" fmla="*/ 2513860 w 5254741"/>
              <a:gd name="connsiteY76" fmla="*/ 6316884 h 6458174"/>
              <a:gd name="connsiteX77" fmla="*/ 2397443 w 5254741"/>
              <a:gd name="connsiteY77" fmla="*/ 6366838 h 6458174"/>
              <a:gd name="connsiteX78" fmla="*/ 2394469 w 5254741"/>
              <a:gd name="connsiteY78" fmla="*/ 6366838 h 6458174"/>
              <a:gd name="connsiteX79" fmla="*/ 2232131 w 5254741"/>
              <a:gd name="connsiteY79" fmla="*/ 6201526 h 6458174"/>
              <a:gd name="connsiteX80" fmla="*/ 2282190 w 5254741"/>
              <a:gd name="connsiteY80" fmla="*/ 6085109 h 6458174"/>
              <a:gd name="connsiteX81" fmla="*/ 676592 w 5254741"/>
              <a:gd name="connsiteY81" fmla="*/ 2973926 h 6458174"/>
              <a:gd name="connsiteX82" fmla="*/ 676698 w 5254741"/>
              <a:gd name="connsiteY82" fmla="*/ 2973926 h 6458174"/>
              <a:gd name="connsiteX83" fmla="*/ 826982 w 5254741"/>
              <a:gd name="connsiteY83" fmla="*/ 3124104 h 6458174"/>
              <a:gd name="connsiteX84" fmla="*/ 676804 w 5254741"/>
              <a:gd name="connsiteY84" fmla="*/ 3274493 h 6458174"/>
              <a:gd name="connsiteX85" fmla="*/ 526415 w 5254741"/>
              <a:gd name="connsiteY85" fmla="*/ 3124315 h 6458174"/>
              <a:gd name="connsiteX86" fmla="*/ 676592 w 5254741"/>
              <a:gd name="connsiteY86" fmla="*/ 2973926 h 6458174"/>
              <a:gd name="connsiteX87" fmla="*/ 5254741 w 5254741"/>
              <a:gd name="connsiteY87" fmla="*/ 2576699 h 6458174"/>
              <a:gd name="connsiteX88" fmla="*/ 5254741 w 5254741"/>
              <a:gd name="connsiteY88" fmla="*/ 3078692 h 6458174"/>
              <a:gd name="connsiteX89" fmla="*/ 3434292 w 5254741"/>
              <a:gd name="connsiteY89" fmla="*/ 4899141 h 6458174"/>
              <a:gd name="connsiteX90" fmla="*/ 3183044 w 5254741"/>
              <a:gd name="connsiteY90" fmla="*/ 4892135 h 6458174"/>
              <a:gd name="connsiteX91" fmla="*/ 3182938 w 5254741"/>
              <a:gd name="connsiteY91" fmla="*/ 4648104 h 6458174"/>
              <a:gd name="connsiteX92" fmla="*/ 3483332 w 5254741"/>
              <a:gd name="connsiteY92" fmla="*/ 1172746 h 6458174"/>
              <a:gd name="connsiteX93" fmla="*/ 3608917 w 5254741"/>
              <a:gd name="connsiteY93" fmla="*/ 1224766 h 6458174"/>
              <a:gd name="connsiteX94" fmla="*/ 3609023 w 5254741"/>
              <a:gd name="connsiteY94" fmla="*/ 1476067 h 6458174"/>
              <a:gd name="connsiteX95" fmla="*/ 514562 w 5254741"/>
              <a:gd name="connsiteY95" fmla="*/ 4570528 h 6458174"/>
              <a:gd name="connsiteX96" fmla="*/ 263409 w 5254741"/>
              <a:gd name="connsiteY96" fmla="*/ 4570634 h 6458174"/>
              <a:gd name="connsiteX97" fmla="*/ 263313 w 5254741"/>
              <a:gd name="connsiteY97" fmla="*/ 4570528 h 6458174"/>
              <a:gd name="connsiteX98" fmla="*/ 263102 w 5254741"/>
              <a:gd name="connsiteY98" fmla="*/ 4319386 h 6458174"/>
              <a:gd name="connsiteX99" fmla="*/ 263313 w 5254741"/>
              <a:gd name="connsiteY99" fmla="*/ 4319174 h 6458174"/>
              <a:gd name="connsiteX100" fmla="*/ 3357669 w 5254741"/>
              <a:gd name="connsiteY100" fmla="*/ 1224819 h 6458174"/>
              <a:gd name="connsiteX101" fmla="*/ 3483332 w 5254741"/>
              <a:gd name="connsiteY101" fmla="*/ 1172746 h 6458174"/>
              <a:gd name="connsiteX102" fmla="*/ 3773594 w 5254741"/>
              <a:gd name="connsiteY102" fmla="*/ 882871 h 6458174"/>
              <a:gd name="connsiteX103" fmla="*/ 3951181 w 5254741"/>
              <a:gd name="connsiteY103" fmla="*/ 1060460 h 6458174"/>
              <a:gd name="connsiteX104" fmla="*/ 3773594 w 5254741"/>
              <a:gd name="connsiteY104" fmla="*/ 1238048 h 6458174"/>
              <a:gd name="connsiteX105" fmla="*/ 3773594 w 5254741"/>
              <a:gd name="connsiteY105" fmla="*/ 1237942 h 6458174"/>
              <a:gd name="connsiteX106" fmla="*/ 3596005 w 5254741"/>
              <a:gd name="connsiteY106" fmla="*/ 1060354 h 6458174"/>
              <a:gd name="connsiteX107" fmla="*/ 3773594 w 5254741"/>
              <a:gd name="connsiteY107" fmla="*/ 882871 h 6458174"/>
              <a:gd name="connsiteX108" fmla="*/ 1793240 w 5254741"/>
              <a:gd name="connsiteY108" fmla="*/ 611938 h 6458174"/>
              <a:gd name="connsiteX109" fmla="*/ 1792923 w 5254741"/>
              <a:gd name="connsiteY109" fmla="*/ 612255 h 6458174"/>
              <a:gd name="connsiteX110" fmla="*/ 1792923 w 5254741"/>
              <a:gd name="connsiteY110" fmla="*/ 612255 h 6458174"/>
              <a:gd name="connsiteX111" fmla="*/ 1716437 w 5254741"/>
              <a:gd name="connsiteY111" fmla="*/ 427417 h 6458174"/>
              <a:gd name="connsiteX112" fmla="*/ 1792976 w 5254741"/>
              <a:gd name="connsiteY112" fmla="*/ 461224 h 6458174"/>
              <a:gd name="connsiteX113" fmla="*/ 1815638 w 5254741"/>
              <a:gd name="connsiteY113" fmla="*/ 576780 h 6458174"/>
              <a:gd name="connsiteX114" fmla="*/ 1792923 w 5254741"/>
              <a:gd name="connsiteY114" fmla="*/ 612255 h 6458174"/>
              <a:gd name="connsiteX115" fmla="*/ 610553 w 5254741"/>
              <a:gd name="connsiteY115" fmla="*/ 1794625 h 6458174"/>
              <a:gd name="connsiteX116" fmla="*/ 455983 w 5254741"/>
              <a:gd name="connsiteY116" fmla="*/ 1791143 h 6458174"/>
              <a:gd name="connsiteX117" fmla="*/ 455930 w 5254741"/>
              <a:gd name="connsiteY117" fmla="*/ 1640109 h 6458174"/>
              <a:gd name="connsiteX118" fmla="*/ 1638406 w 5254741"/>
              <a:gd name="connsiteY118" fmla="*/ 457633 h 6458174"/>
              <a:gd name="connsiteX119" fmla="*/ 1716437 w 5254741"/>
              <a:gd name="connsiteY119" fmla="*/ 427417 h 6458174"/>
              <a:gd name="connsiteX120" fmla="*/ 4805244 w 5254741"/>
              <a:gd name="connsiteY120" fmla="*/ 385400 h 6458174"/>
              <a:gd name="connsiteX121" fmla="*/ 4940407 w 5254741"/>
              <a:gd name="connsiteY121" fmla="*/ 441491 h 6458174"/>
              <a:gd name="connsiteX122" fmla="*/ 4996392 w 5254741"/>
              <a:gd name="connsiteY122" fmla="*/ 576484 h 6458174"/>
              <a:gd name="connsiteX123" fmla="*/ 4996286 w 5254741"/>
              <a:gd name="connsiteY123" fmla="*/ 576484 h 6458174"/>
              <a:gd name="connsiteX124" fmla="*/ 4991100 w 5254741"/>
              <a:gd name="connsiteY124" fmla="*/ 620828 h 6458174"/>
              <a:gd name="connsiteX125" fmla="*/ 5217408 w 5254741"/>
              <a:gd name="connsiteY125" fmla="*/ 611540 h 6458174"/>
              <a:gd name="connsiteX126" fmla="*/ 5254741 w 5254741"/>
              <a:gd name="connsiteY126" fmla="*/ 646008 h 6458174"/>
              <a:gd name="connsiteX127" fmla="*/ 5254741 w 5254741"/>
              <a:gd name="connsiteY127" fmla="*/ 2550025 h 6458174"/>
              <a:gd name="connsiteX128" fmla="*/ 1786573 w 5254741"/>
              <a:gd name="connsiteY128" fmla="*/ 6018540 h 6458174"/>
              <a:gd name="connsiteX129" fmla="*/ 1516116 w 5254741"/>
              <a:gd name="connsiteY129" fmla="*/ 6018899 h 6458174"/>
              <a:gd name="connsiteX130" fmla="*/ 1465263 w 5254741"/>
              <a:gd name="connsiteY130" fmla="*/ 5838623 h 6458174"/>
              <a:gd name="connsiteX131" fmla="*/ 1179269 w 5254741"/>
              <a:gd name="connsiteY131" fmla="*/ 5792988 h 6458174"/>
              <a:gd name="connsiteX132" fmla="*/ 1151573 w 5254741"/>
              <a:gd name="connsiteY132" fmla="*/ 5605790 h 6458174"/>
              <a:gd name="connsiteX133" fmla="*/ 852350 w 5254741"/>
              <a:gd name="connsiteY133" fmla="*/ 5527209 h 6458174"/>
              <a:gd name="connsiteX134" fmla="*/ 851535 w 5254741"/>
              <a:gd name="connsiteY134" fmla="*/ 5307974 h 6458174"/>
              <a:gd name="connsiteX135" fmla="*/ 590201 w 5254741"/>
              <a:gd name="connsiteY135" fmla="*/ 5182806 h 6458174"/>
              <a:gd name="connsiteX136" fmla="*/ 618702 w 5254741"/>
              <a:gd name="connsiteY136" fmla="*/ 4992909 h 6458174"/>
              <a:gd name="connsiteX137" fmla="*/ 388779 w 5254741"/>
              <a:gd name="connsiteY137" fmla="*/ 4850500 h 6458174"/>
              <a:gd name="connsiteX138" fmla="*/ 439632 w 5254741"/>
              <a:gd name="connsiteY138" fmla="*/ 4671599 h 6458174"/>
              <a:gd name="connsiteX139" fmla="*/ 4670002 w 5254741"/>
              <a:gd name="connsiteY139" fmla="*/ 441334 h 6458174"/>
              <a:gd name="connsiteX140" fmla="*/ 4805244 w 5254741"/>
              <a:gd name="connsiteY140" fmla="*/ 385400 h 6458174"/>
              <a:gd name="connsiteX141" fmla="*/ 4443387 w 5254741"/>
              <a:gd name="connsiteY141" fmla="*/ 212854 h 6458174"/>
              <a:gd name="connsiteX142" fmla="*/ 4568825 w 5254741"/>
              <a:gd name="connsiteY142" fmla="*/ 265016 h 6458174"/>
              <a:gd name="connsiteX143" fmla="*/ 4607348 w 5254741"/>
              <a:gd name="connsiteY143" fmla="*/ 322695 h 6458174"/>
              <a:gd name="connsiteX144" fmla="*/ 4607348 w 5254741"/>
              <a:gd name="connsiteY144" fmla="*/ 458585 h 6458174"/>
              <a:gd name="connsiteX145" fmla="*/ 4568825 w 5254741"/>
              <a:gd name="connsiteY145" fmla="*/ 516264 h 6458174"/>
              <a:gd name="connsiteX146" fmla="*/ 4189730 w 5254741"/>
              <a:gd name="connsiteY146" fmla="*/ 895783 h 6458174"/>
              <a:gd name="connsiteX147" fmla="*/ 3938482 w 5254741"/>
              <a:gd name="connsiteY147" fmla="*/ 895730 h 6458174"/>
              <a:gd name="connsiteX148" fmla="*/ 3938482 w 5254741"/>
              <a:gd name="connsiteY148" fmla="*/ 644429 h 6458174"/>
              <a:gd name="connsiteX149" fmla="*/ 4317471 w 5254741"/>
              <a:gd name="connsiteY149" fmla="*/ 265016 h 6458174"/>
              <a:gd name="connsiteX150" fmla="*/ 4317788 w 5254741"/>
              <a:gd name="connsiteY150" fmla="*/ 264660 h 6458174"/>
              <a:gd name="connsiteX151" fmla="*/ 4443387 w 5254741"/>
              <a:gd name="connsiteY151" fmla="*/ 212854 h 6458174"/>
              <a:gd name="connsiteX152" fmla="*/ 4059542 w 5254741"/>
              <a:gd name="connsiteY152" fmla="*/ 97738 h 6458174"/>
              <a:gd name="connsiteX153" fmla="*/ 4174279 w 5254741"/>
              <a:gd name="connsiteY153" fmla="*/ 148492 h 6458174"/>
              <a:gd name="connsiteX154" fmla="*/ 4174279 w 5254741"/>
              <a:gd name="connsiteY154" fmla="*/ 374765 h 6458174"/>
              <a:gd name="connsiteX155" fmla="*/ 4174279 w 5254741"/>
              <a:gd name="connsiteY155" fmla="*/ 375189 h 6458174"/>
              <a:gd name="connsiteX156" fmla="*/ 373168 w 5254741"/>
              <a:gd name="connsiteY156" fmla="*/ 4175981 h 6458174"/>
              <a:gd name="connsiteX157" fmla="*/ 256752 w 5254741"/>
              <a:gd name="connsiteY157" fmla="*/ 4226041 h 6458174"/>
              <a:gd name="connsiteX158" fmla="*/ 193252 w 5254741"/>
              <a:gd name="connsiteY158" fmla="*/ 4213764 h 6458174"/>
              <a:gd name="connsiteX159" fmla="*/ 139382 w 5254741"/>
              <a:gd name="connsiteY159" fmla="*/ 4178098 h 6458174"/>
              <a:gd name="connsiteX160" fmla="*/ 103611 w 5254741"/>
              <a:gd name="connsiteY160" fmla="*/ 4124229 h 6458174"/>
              <a:gd name="connsiteX161" fmla="*/ 141393 w 5254741"/>
              <a:gd name="connsiteY161" fmla="*/ 3944312 h 6458174"/>
              <a:gd name="connsiteX162" fmla="*/ 3942504 w 5254741"/>
              <a:gd name="connsiteY162" fmla="*/ 142990 h 6458174"/>
              <a:gd name="connsiteX163" fmla="*/ 4059542 w 5254741"/>
              <a:gd name="connsiteY163" fmla="*/ 97738 h 6458174"/>
              <a:gd name="connsiteX164" fmla="*/ 2562490 w 5254741"/>
              <a:gd name="connsiteY164" fmla="*/ 81294 h 6458174"/>
              <a:gd name="connsiteX165" fmla="*/ 2609533 w 5254741"/>
              <a:gd name="connsiteY165" fmla="*/ 90709 h 6458174"/>
              <a:gd name="connsiteX166" fmla="*/ 2649432 w 5254741"/>
              <a:gd name="connsiteY166" fmla="*/ 117379 h 6458174"/>
              <a:gd name="connsiteX167" fmla="*/ 2676102 w 5254741"/>
              <a:gd name="connsiteY167" fmla="*/ 157278 h 6458174"/>
              <a:gd name="connsiteX168" fmla="*/ 2649432 w 5254741"/>
              <a:gd name="connsiteY168" fmla="*/ 291263 h 6458174"/>
              <a:gd name="connsiteX169" fmla="*/ 2649326 w 5254741"/>
              <a:gd name="connsiteY169" fmla="*/ 291157 h 6458174"/>
              <a:gd name="connsiteX170" fmla="*/ 289243 w 5254741"/>
              <a:gd name="connsiteY170" fmla="*/ 2651241 h 6458174"/>
              <a:gd name="connsiteX171" fmla="*/ 115465 w 5254741"/>
              <a:gd name="connsiteY171" fmla="*/ 2651241 h 6458174"/>
              <a:gd name="connsiteX172" fmla="*/ 115465 w 5254741"/>
              <a:gd name="connsiteY172" fmla="*/ 2477462 h 6458174"/>
              <a:gd name="connsiteX173" fmla="*/ 2475548 w 5254741"/>
              <a:gd name="connsiteY173" fmla="*/ 117379 h 6458174"/>
              <a:gd name="connsiteX174" fmla="*/ 2515447 w 5254741"/>
              <a:gd name="connsiteY174" fmla="*/ 90709 h 6458174"/>
              <a:gd name="connsiteX175" fmla="*/ 2562490 w 5254741"/>
              <a:gd name="connsiteY175" fmla="*/ 81294 h 6458174"/>
              <a:gd name="connsiteX176" fmla="*/ 3634635 w 5254741"/>
              <a:gd name="connsiteY176" fmla="*/ 14272 h 6458174"/>
              <a:gd name="connsiteX177" fmla="*/ 3741420 w 5254741"/>
              <a:gd name="connsiteY177" fmla="*/ 57146 h 6458174"/>
              <a:gd name="connsiteX178" fmla="*/ 3743854 w 5254741"/>
              <a:gd name="connsiteY178" fmla="*/ 269815 h 6458174"/>
              <a:gd name="connsiteX179" fmla="*/ 3741738 w 5254741"/>
              <a:gd name="connsiteY179" fmla="*/ 271895 h 6458174"/>
              <a:gd name="connsiteX180" fmla="*/ 1013037 w 5254741"/>
              <a:gd name="connsiteY180" fmla="*/ 3000491 h 6458174"/>
              <a:gd name="connsiteX181" fmla="*/ 849418 w 5254741"/>
              <a:gd name="connsiteY181" fmla="*/ 3033828 h 6458174"/>
              <a:gd name="connsiteX182" fmla="*/ 800418 w 5254741"/>
              <a:gd name="connsiteY182" fmla="*/ 3001126 h 6458174"/>
              <a:gd name="connsiteX183" fmla="*/ 800238 w 5254741"/>
              <a:gd name="connsiteY183" fmla="*/ 2788887 h 6458174"/>
              <a:gd name="connsiteX184" fmla="*/ 801158 w 5254741"/>
              <a:gd name="connsiteY184" fmla="*/ 2787977 h 6458174"/>
              <a:gd name="connsiteX185" fmla="*/ 3528802 w 5254741"/>
              <a:gd name="connsiteY185" fmla="*/ 59488 h 6458174"/>
              <a:gd name="connsiteX186" fmla="*/ 3634635 w 5254741"/>
              <a:gd name="connsiteY186" fmla="*/ 14272 h 6458174"/>
              <a:gd name="connsiteX187" fmla="*/ 3149537 w 5254741"/>
              <a:gd name="connsiteY187" fmla="*/ 20 h 6458174"/>
              <a:gd name="connsiteX188" fmla="*/ 3245485 w 5254741"/>
              <a:gd name="connsiteY188" fmla="*/ 41656 h 6458174"/>
              <a:gd name="connsiteX189" fmla="*/ 3242205 w 5254741"/>
              <a:gd name="connsiteY189" fmla="*/ 234854 h 6458174"/>
              <a:gd name="connsiteX190" fmla="*/ 233257 w 5254741"/>
              <a:gd name="connsiteY190" fmla="*/ 3243907 h 6458174"/>
              <a:gd name="connsiteX191" fmla="*/ 233468 w 5254741"/>
              <a:gd name="connsiteY191" fmla="*/ 3243907 h 6458174"/>
              <a:gd name="connsiteX192" fmla="*/ 189071 w 5254741"/>
              <a:gd name="connsiteY192" fmla="*/ 3273562 h 6458174"/>
              <a:gd name="connsiteX193" fmla="*/ 10583 w 5254741"/>
              <a:gd name="connsiteY193" fmla="*/ 3199563 h 6458174"/>
              <a:gd name="connsiteX194" fmla="*/ 0 w 5254741"/>
              <a:gd name="connsiteY194" fmla="*/ 3147281 h 6458174"/>
              <a:gd name="connsiteX195" fmla="*/ 40005 w 5254741"/>
              <a:gd name="connsiteY195" fmla="*/ 3050761 h 6458174"/>
              <a:gd name="connsiteX196" fmla="*/ 3049059 w 5254741"/>
              <a:gd name="connsiteY196" fmla="*/ 41602 h 6458174"/>
              <a:gd name="connsiteX197" fmla="*/ 3052255 w 5254741"/>
              <a:gd name="connsiteY197" fmla="*/ 38408 h 6458174"/>
              <a:gd name="connsiteX198" fmla="*/ 3149537 w 5254741"/>
              <a:gd name="connsiteY198" fmla="*/ 20 h 64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5254741" h="6458174">
                <a:moveTo>
                  <a:pt x="5254741" y="5257059"/>
                </a:moveTo>
                <a:lnTo>
                  <a:pt x="5254741" y="5566004"/>
                </a:lnTo>
                <a:lnTo>
                  <a:pt x="4818169" y="6002771"/>
                </a:lnTo>
                <a:cubicBezTo>
                  <a:pt x="4776471" y="6046417"/>
                  <a:pt x="4707256" y="6047972"/>
                  <a:pt x="4663546" y="6006252"/>
                </a:cubicBezTo>
                <a:cubicBezTo>
                  <a:pt x="4619943" y="5964533"/>
                  <a:pt x="4618355" y="5895329"/>
                  <a:pt x="4660159" y="5851683"/>
                </a:cubicBezTo>
                <a:cubicBezTo>
                  <a:pt x="4661218" y="5850476"/>
                  <a:pt x="4662488" y="5849302"/>
                  <a:pt x="4663652" y="5848148"/>
                </a:cubicBezTo>
                <a:close/>
                <a:moveTo>
                  <a:pt x="2746533" y="5159578"/>
                </a:moveTo>
                <a:cubicBezTo>
                  <a:pt x="2815778" y="5160150"/>
                  <a:pt x="2881252" y="5201427"/>
                  <a:pt x="2909359" y="5269452"/>
                </a:cubicBezTo>
                <a:cubicBezTo>
                  <a:pt x="2927287" y="5312970"/>
                  <a:pt x="2927287" y="5361823"/>
                  <a:pt x="2909359" y="5405341"/>
                </a:cubicBezTo>
                <a:cubicBezTo>
                  <a:pt x="2900384" y="5426889"/>
                  <a:pt x="2887292" y="5446479"/>
                  <a:pt x="2870835" y="5463021"/>
                </a:cubicBezTo>
                <a:lnTo>
                  <a:pt x="2138680" y="6195176"/>
                </a:lnTo>
                <a:lnTo>
                  <a:pt x="2139209" y="6195070"/>
                </a:lnTo>
                <a:cubicBezTo>
                  <a:pt x="2137590" y="6196763"/>
                  <a:pt x="2135929" y="6198414"/>
                  <a:pt x="2134235" y="6200044"/>
                </a:cubicBezTo>
                <a:cubicBezTo>
                  <a:pt x="2063486" y="6268052"/>
                  <a:pt x="1950995" y="6265819"/>
                  <a:pt x="1882987" y="6195070"/>
                </a:cubicBezTo>
                <a:cubicBezTo>
                  <a:pt x="1814978" y="6124320"/>
                  <a:pt x="1817211" y="6011830"/>
                  <a:pt x="1887961" y="5943821"/>
                </a:cubicBezTo>
                <a:lnTo>
                  <a:pt x="2619481" y="5211666"/>
                </a:lnTo>
                <a:cubicBezTo>
                  <a:pt x="2636023" y="5195125"/>
                  <a:pt x="2655655" y="5182023"/>
                  <a:pt x="2677277" y="5173090"/>
                </a:cubicBezTo>
                <a:cubicBezTo>
                  <a:pt x="2699952" y="5163719"/>
                  <a:pt x="2723452" y="5159387"/>
                  <a:pt x="2746533" y="5159578"/>
                </a:cubicBezTo>
                <a:close/>
                <a:moveTo>
                  <a:pt x="3027257" y="4877868"/>
                </a:moveTo>
                <a:cubicBezTo>
                  <a:pt x="3125364" y="4877868"/>
                  <a:pt x="3204845" y="4957381"/>
                  <a:pt x="3204845" y="5055456"/>
                </a:cubicBezTo>
                <a:cubicBezTo>
                  <a:pt x="3204845" y="5153532"/>
                  <a:pt x="3125364" y="5233045"/>
                  <a:pt x="3027257" y="5233045"/>
                </a:cubicBezTo>
                <a:lnTo>
                  <a:pt x="3027257" y="5233151"/>
                </a:lnTo>
                <a:cubicBezTo>
                  <a:pt x="2929181" y="5233151"/>
                  <a:pt x="2849669" y="5153638"/>
                  <a:pt x="2849669" y="5055562"/>
                </a:cubicBezTo>
                <a:cubicBezTo>
                  <a:pt x="2849669" y="5055531"/>
                  <a:pt x="2849669" y="5055488"/>
                  <a:pt x="2849669" y="5055456"/>
                </a:cubicBezTo>
                <a:cubicBezTo>
                  <a:pt x="2849669" y="4957381"/>
                  <a:pt x="2929181" y="4877868"/>
                  <a:pt x="3027257" y="4877868"/>
                </a:cubicBezTo>
                <a:close/>
                <a:moveTo>
                  <a:pt x="5168998" y="4869420"/>
                </a:moveTo>
                <a:cubicBezTo>
                  <a:pt x="5180959" y="4870550"/>
                  <a:pt x="5192871" y="4873447"/>
                  <a:pt x="5204354" y="4878185"/>
                </a:cubicBezTo>
                <a:cubicBezTo>
                  <a:pt x="5219277" y="4884409"/>
                  <a:pt x="5232718" y="4893468"/>
                  <a:pt x="5244148" y="4904856"/>
                </a:cubicBezTo>
                <a:lnTo>
                  <a:pt x="5254741" y="4919133"/>
                </a:lnTo>
                <a:lnTo>
                  <a:pt x="5254741" y="5062893"/>
                </a:lnTo>
                <a:lnTo>
                  <a:pt x="5244148" y="5078740"/>
                </a:lnTo>
                <a:lnTo>
                  <a:pt x="5244254" y="5078740"/>
                </a:lnTo>
                <a:lnTo>
                  <a:pt x="3980603" y="6342178"/>
                </a:lnTo>
                <a:cubicBezTo>
                  <a:pt x="3969492" y="6354656"/>
                  <a:pt x="3955839" y="6364710"/>
                  <a:pt x="3940704" y="6371705"/>
                </a:cubicBezTo>
                <a:cubicBezTo>
                  <a:pt x="3925465" y="6378680"/>
                  <a:pt x="3909060" y="6382532"/>
                  <a:pt x="3892339" y="6383030"/>
                </a:cubicBezTo>
                <a:cubicBezTo>
                  <a:pt x="3875616" y="6383379"/>
                  <a:pt x="3859001" y="6380437"/>
                  <a:pt x="3843444" y="6374351"/>
                </a:cubicBezTo>
                <a:cubicBezTo>
                  <a:pt x="3827887" y="6368107"/>
                  <a:pt x="3813810" y="6358741"/>
                  <a:pt x="3802063" y="6346835"/>
                </a:cubicBezTo>
                <a:cubicBezTo>
                  <a:pt x="3765657" y="6310291"/>
                  <a:pt x="3755919" y="6254940"/>
                  <a:pt x="3777720" y="6208193"/>
                </a:cubicBezTo>
                <a:cubicBezTo>
                  <a:pt x="3784812" y="6193038"/>
                  <a:pt x="3794867" y="6179470"/>
                  <a:pt x="3807354" y="6168294"/>
                </a:cubicBezTo>
                <a:lnTo>
                  <a:pt x="5070369" y="4904856"/>
                </a:lnTo>
                <a:cubicBezTo>
                  <a:pt x="5096801" y="4878527"/>
                  <a:pt x="5133116" y="4866028"/>
                  <a:pt x="5168998" y="4869420"/>
                </a:cubicBezTo>
                <a:close/>
                <a:moveTo>
                  <a:pt x="5254741" y="4733388"/>
                </a:moveTo>
                <a:lnTo>
                  <a:pt x="5254741" y="4847284"/>
                </a:lnTo>
                <a:lnTo>
                  <a:pt x="5248684" y="4838313"/>
                </a:lnTo>
                <a:cubicBezTo>
                  <a:pt x="5242448" y="4823605"/>
                  <a:pt x="5238988" y="4807431"/>
                  <a:pt x="5238962" y="4790450"/>
                </a:cubicBezTo>
                <a:cubicBezTo>
                  <a:pt x="5238935" y="4773469"/>
                  <a:pt x="5242355" y="4757290"/>
                  <a:pt x="5248561" y="4742572"/>
                </a:cubicBezTo>
                <a:close/>
                <a:moveTo>
                  <a:pt x="5254741" y="4184329"/>
                </a:moveTo>
                <a:lnTo>
                  <a:pt x="5254741" y="4570706"/>
                </a:lnTo>
                <a:lnTo>
                  <a:pt x="3407410" y="6418166"/>
                </a:lnTo>
                <a:lnTo>
                  <a:pt x="3407622" y="6418272"/>
                </a:lnTo>
                <a:cubicBezTo>
                  <a:pt x="3368464" y="6457240"/>
                  <a:pt x="3309726" y="6468882"/>
                  <a:pt x="3258715" y="6447800"/>
                </a:cubicBezTo>
                <a:cubicBezTo>
                  <a:pt x="3242205" y="6440910"/>
                  <a:pt x="3227176" y="6430877"/>
                  <a:pt x="3214476" y="6418272"/>
                </a:cubicBezTo>
                <a:cubicBezTo>
                  <a:pt x="3201776" y="6405541"/>
                  <a:pt x="3191722" y="6390438"/>
                  <a:pt x="3184843" y="6373822"/>
                </a:cubicBezTo>
                <a:cubicBezTo>
                  <a:pt x="3177858" y="6357302"/>
                  <a:pt x="3174259" y="6339564"/>
                  <a:pt x="3174259" y="6321646"/>
                </a:cubicBezTo>
                <a:cubicBezTo>
                  <a:pt x="3174259" y="6285399"/>
                  <a:pt x="3188653" y="6250632"/>
                  <a:pt x="3214265" y="6225021"/>
                </a:cubicBezTo>
                <a:close/>
                <a:moveTo>
                  <a:pt x="5254741" y="3648498"/>
                </a:moveTo>
                <a:lnTo>
                  <a:pt x="5254741" y="4073314"/>
                </a:lnTo>
                <a:lnTo>
                  <a:pt x="2927351" y="6400704"/>
                </a:lnTo>
                <a:cubicBezTo>
                  <a:pt x="2870613" y="6461283"/>
                  <a:pt x="2775511" y="6464405"/>
                  <a:pt x="2714932" y="6407678"/>
                </a:cubicBezTo>
                <a:cubicBezTo>
                  <a:pt x="2654353" y="6350941"/>
                  <a:pt x="2651231" y="6255839"/>
                  <a:pt x="2707958" y="6195260"/>
                </a:cubicBezTo>
                <a:cubicBezTo>
                  <a:pt x="2710307" y="6192752"/>
                  <a:pt x="2712742" y="6190318"/>
                  <a:pt x="2715260" y="6187979"/>
                </a:cubicBezTo>
                <a:close/>
                <a:moveTo>
                  <a:pt x="445395" y="3205654"/>
                </a:moveTo>
                <a:cubicBezTo>
                  <a:pt x="483220" y="3205654"/>
                  <a:pt x="521044" y="3219851"/>
                  <a:pt x="550217" y="3248246"/>
                </a:cubicBezTo>
                <a:cubicBezTo>
                  <a:pt x="609695" y="3306137"/>
                  <a:pt x="610976" y="3401281"/>
                  <a:pt x="553085" y="3460760"/>
                </a:cubicBezTo>
                <a:lnTo>
                  <a:pt x="553085" y="3460125"/>
                </a:lnTo>
                <a:lnTo>
                  <a:pt x="270404" y="3743229"/>
                </a:lnTo>
                <a:lnTo>
                  <a:pt x="270193" y="3743864"/>
                </a:lnTo>
                <a:cubicBezTo>
                  <a:pt x="241290" y="3774259"/>
                  <a:pt x="200988" y="3791171"/>
                  <a:pt x="159047" y="3790526"/>
                </a:cubicBezTo>
                <a:cubicBezTo>
                  <a:pt x="76116" y="3789234"/>
                  <a:pt x="9927" y="3720961"/>
                  <a:pt x="11218" y="3638030"/>
                </a:cubicBezTo>
                <a:cubicBezTo>
                  <a:pt x="11399" y="3617985"/>
                  <a:pt x="15653" y="3598184"/>
                  <a:pt x="23707" y="3579822"/>
                </a:cubicBezTo>
                <a:cubicBezTo>
                  <a:pt x="31708" y="3561450"/>
                  <a:pt x="43296" y="3544865"/>
                  <a:pt x="57785" y="3531033"/>
                </a:cubicBezTo>
                <a:lnTo>
                  <a:pt x="340572" y="3248246"/>
                </a:lnTo>
                <a:cubicBezTo>
                  <a:pt x="369745" y="3219851"/>
                  <a:pt x="407570" y="3205654"/>
                  <a:pt x="445395" y="3205654"/>
                </a:cubicBezTo>
                <a:close/>
                <a:moveTo>
                  <a:pt x="5254741" y="3112642"/>
                </a:moveTo>
                <a:lnTo>
                  <a:pt x="5254741" y="3576032"/>
                </a:lnTo>
                <a:lnTo>
                  <a:pt x="2513966" y="6316884"/>
                </a:lnTo>
                <a:lnTo>
                  <a:pt x="2513860" y="6316884"/>
                </a:lnTo>
                <a:cubicBezTo>
                  <a:pt x="2483263" y="6348380"/>
                  <a:pt x="2441353" y="6366361"/>
                  <a:pt x="2397443" y="6366838"/>
                </a:cubicBezTo>
                <a:cubicBezTo>
                  <a:pt x="2396448" y="6366848"/>
                  <a:pt x="2395464" y="6366848"/>
                  <a:pt x="2394469" y="6366838"/>
                </a:cubicBezTo>
                <a:cubicBezTo>
                  <a:pt x="2303992" y="6366012"/>
                  <a:pt x="2231306" y="6292002"/>
                  <a:pt x="2232131" y="6201526"/>
                </a:cubicBezTo>
                <a:cubicBezTo>
                  <a:pt x="2232586" y="6157594"/>
                  <a:pt x="2250610" y="6115663"/>
                  <a:pt x="2282190" y="6085109"/>
                </a:cubicBezTo>
                <a:close/>
                <a:moveTo>
                  <a:pt x="676592" y="2973926"/>
                </a:moveTo>
                <a:cubicBezTo>
                  <a:pt x="676624" y="2973926"/>
                  <a:pt x="676667" y="2973926"/>
                  <a:pt x="676698" y="2973926"/>
                </a:cubicBezTo>
                <a:cubicBezTo>
                  <a:pt x="759661" y="2973926"/>
                  <a:pt x="826919" y="3041141"/>
                  <a:pt x="826982" y="3124104"/>
                </a:cubicBezTo>
                <a:cubicBezTo>
                  <a:pt x="827035" y="3207098"/>
                  <a:pt x="759799" y="3274430"/>
                  <a:pt x="676804" y="3274493"/>
                </a:cubicBezTo>
                <a:cubicBezTo>
                  <a:pt x="593810" y="3274556"/>
                  <a:pt x="526479" y="3207310"/>
                  <a:pt x="526415" y="3124315"/>
                </a:cubicBezTo>
                <a:cubicBezTo>
                  <a:pt x="526352" y="3041321"/>
                  <a:pt x="593598" y="2973990"/>
                  <a:pt x="676592" y="2973926"/>
                </a:cubicBezTo>
                <a:close/>
                <a:moveTo>
                  <a:pt x="5254741" y="2576699"/>
                </a:moveTo>
                <a:lnTo>
                  <a:pt x="5254741" y="3078692"/>
                </a:lnTo>
                <a:lnTo>
                  <a:pt x="3434292" y="4899141"/>
                </a:lnTo>
                <a:cubicBezTo>
                  <a:pt x="3362960" y="4966578"/>
                  <a:pt x="3250565" y="4963434"/>
                  <a:pt x="3183044" y="4892135"/>
                </a:cubicBezTo>
                <a:cubicBezTo>
                  <a:pt x="3118380" y="4823692"/>
                  <a:pt x="3118274" y="4716631"/>
                  <a:pt x="3182938" y="4648104"/>
                </a:cubicBezTo>
                <a:close/>
                <a:moveTo>
                  <a:pt x="3483332" y="1172746"/>
                </a:moveTo>
                <a:cubicBezTo>
                  <a:pt x="3528801" y="1172735"/>
                  <a:pt x="3574256" y="1190074"/>
                  <a:pt x="3608917" y="1224766"/>
                </a:cubicBezTo>
                <a:cubicBezTo>
                  <a:pt x="3678344" y="1294150"/>
                  <a:pt x="3678450" y="1406662"/>
                  <a:pt x="3609023" y="1476067"/>
                </a:cubicBezTo>
                <a:lnTo>
                  <a:pt x="514562" y="4570528"/>
                </a:lnTo>
                <a:cubicBezTo>
                  <a:pt x="445241" y="4639913"/>
                  <a:pt x="332793" y="4639955"/>
                  <a:pt x="263409" y="4570634"/>
                </a:cubicBezTo>
                <a:cubicBezTo>
                  <a:pt x="263377" y="4570592"/>
                  <a:pt x="263345" y="4570560"/>
                  <a:pt x="263313" y="4570528"/>
                </a:cubicBezTo>
                <a:cubicBezTo>
                  <a:pt x="193908" y="4501229"/>
                  <a:pt x="193812" y="4388791"/>
                  <a:pt x="263102" y="4319386"/>
                </a:cubicBezTo>
                <a:cubicBezTo>
                  <a:pt x="263176" y="4319312"/>
                  <a:pt x="263239" y="4319248"/>
                  <a:pt x="263313" y="4319174"/>
                </a:cubicBezTo>
                <a:lnTo>
                  <a:pt x="3357669" y="1224819"/>
                </a:lnTo>
                <a:cubicBezTo>
                  <a:pt x="3392382" y="1190116"/>
                  <a:pt x="3437864" y="1172757"/>
                  <a:pt x="3483332" y="1172746"/>
                </a:cubicBezTo>
                <a:close/>
                <a:moveTo>
                  <a:pt x="3773594" y="882871"/>
                </a:moveTo>
                <a:cubicBezTo>
                  <a:pt x="3871700" y="882871"/>
                  <a:pt x="3951181" y="962384"/>
                  <a:pt x="3951181" y="1060460"/>
                </a:cubicBezTo>
                <a:cubicBezTo>
                  <a:pt x="3951181" y="1158535"/>
                  <a:pt x="3871700" y="1238048"/>
                  <a:pt x="3773594" y="1238048"/>
                </a:cubicBezTo>
                <a:lnTo>
                  <a:pt x="3773594" y="1237942"/>
                </a:lnTo>
                <a:cubicBezTo>
                  <a:pt x="3675486" y="1237879"/>
                  <a:pt x="3596111" y="1158408"/>
                  <a:pt x="3596005" y="1060354"/>
                </a:cubicBezTo>
                <a:cubicBezTo>
                  <a:pt x="3596111" y="962320"/>
                  <a:pt x="3675592" y="882871"/>
                  <a:pt x="3773594" y="882871"/>
                </a:cubicBezTo>
                <a:close/>
                <a:moveTo>
                  <a:pt x="1793240" y="611938"/>
                </a:moveTo>
                <a:lnTo>
                  <a:pt x="1792923" y="612255"/>
                </a:lnTo>
                <a:lnTo>
                  <a:pt x="1792923" y="612255"/>
                </a:lnTo>
                <a:close/>
                <a:moveTo>
                  <a:pt x="1716437" y="427417"/>
                </a:moveTo>
                <a:cubicBezTo>
                  <a:pt x="1744409" y="428067"/>
                  <a:pt x="1772132" y="439387"/>
                  <a:pt x="1792976" y="461224"/>
                </a:cubicBezTo>
                <a:cubicBezTo>
                  <a:pt x="1823233" y="492925"/>
                  <a:pt x="1830786" y="538270"/>
                  <a:pt x="1815638" y="576780"/>
                </a:cubicBezTo>
                <a:lnTo>
                  <a:pt x="1792923" y="612255"/>
                </a:lnTo>
                <a:lnTo>
                  <a:pt x="610553" y="1794625"/>
                </a:lnTo>
                <a:cubicBezTo>
                  <a:pt x="566907" y="1836345"/>
                  <a:pt x="497703" y="1834789"/>
                  <a:pt x="455983" y="1791143"/>
                </a:cubicBezTo>
                <a:cubicBezTo>
                  <a:pt x="415608" y="1748905"/>
                  <a:pt x="415586" y="1682379"/>
                  <a:pt x="455930" y="1640109"/>
                </a:cubicBezTo>
                <a:lnTo>
                  <a:pt x="1638406" y="457633"/>
                </a:lnTo>
                <a:cubicBezTo>
                  <a:pt x="1660245" y="436788"/>
                  <a:pt x="1688465" y="426767"/>
                  <a:pt x="1716437" y="427417"/>
                </a:cubicBezTo>
                <a:close/>
                <a:moveTo>
                  <a:pt x="4805244" y="385400"/>
                </a:moveTo>
                <a:cubicBezTo>
                  <a:pt x="4854179" y="385428"/>
                  <a:pt x="4903100" y="404128"/>
                  <a:pt x="4940407" y="441491"/>
                </a:cubicBezTo>
                <a:cubicBezTo>
                  <a:pt x="4976283" y="477312"/>
                  <a:pt x="4996392" y="525856"/>
                  <a:pt x="4996392" y="576484"/>
                </a:cubicBezTo>
                <a:lnTo>
                  <a:pt x="4996286" y="576484"/>
                </a:lnTo>
                <a:cubicBezTo>
                  <a:pt x="4996286" y="591419"/>
                  <a:pt x="4994593" y="606305"/>
                  <a:pt x="4991100" y="620828"/>
                </a:cubicBezTo>
                <a:cubicBezTo>
                  <a:pt x="5059839" y="571077"/>
                  <a:pt x="5149116" y="570195"/>
                  <a:pt x="5217408" y="611540"/>
                </a:cubicBezTo>
                <a:lnTo>
                  <a:pt x="5254741" y="646008"/>
                </a:lnTo>
                <a:lnTo>
                  <a:pt x="5254741" y="2550025"/>
                </a:lnTo>
                <a:lnTo>
                  <a:pt x="1786573" y="6018540"/>
                </a:lnTo>
                <a:cubicBezTo>
                  <a:pt x="1711992" y="6093322"/>
                  <a:pt x="1590897" y="6093480"/>
                  <a:pt x="1516116" y="6018899"/>
                </a:cubicBezTo>
                <a:cubicBezTo>
                  <a:pt x="1468882" y="5971793"/>
                  <a:pt x="1449610" y="5903467"/>
                  <a:pt x="1465263" y="5838623"/>
                </a:cubicBezTo>
                <a:cubicBezTo>
                  <a:pt x="1373685" y="5904991"/>
                  <a:pt x="1245637" y="5884565"/>
                  <a:pt x="1179269" y="5792988"/>
                </a:cubicBezTo>
                <a:cubicBezTo>
                  <a:pt x="1140026" y="5738854"/>
                  <a:pt x="1129697" y="5668972"/>
                  <a:pt x="1151573" y="5605790"/>
                </a:cubicBezTo>
                <a:cubicBezTo>
                  <a:pt x="1047242" y="5666718"/>
                  <a:pt x="913278" y="5631528"/>
                  <a:pt x="852350" y="5527209"/>
                </a:cubicBezTo>
                <a:cubicBezTo>
                  <a:pt x="812843" y="5459549"/>
                  <a:pt x="812525" y="5375920"/>
                  <a:pt x="851535" y="5307974"/>
                </a:cubicBezTo>
                <a:cubicBezTo>
                  <a:pt x="744802" y="5345577"/>
                  <a:pt x="627803" y="5289538"/>
                  <a:pt x="590201" y="5182806"/>
                </a:cubicBezTo>
                <a:cubicBezTo>
                  <a:pt x="567616" y="5118702"/>
                  <a:pt x="578295" y="5047561"/>
                  <a:pt x="618702" y="4992909"/>
                </a:cubicBezTo>
                <a:cubicBezTo>
                  <a:pt x="515885" y="5017071"/>
                  <a:pt x="412941" y="4953317"/>
                  <a:pt x="388779" y="4850500"/>
                </a:cubicBezTo>
                <a:cubicBezTo>
                  <a:pt x="373634" y="4786079"/>
                  <a:pt x="392875" y="4718420"/>
                  <a:pt x="439632" y="4671599"/>
                </a:cubicBezTo>
                <a:lnTo>
                  <a:pt x="4670002" y="441334"/>
                </a:lnTo>
                <a:cubicBezTo>
                  <a:pt x="4707362" y="404014"/>
                  <a:pt x="4756310" y="385371"/>
                  <a:pt x="4805244" y="385400"/>
                </a:cubicBezTo>
                <a:close/>
                <a:moveTo>
                  <a:pt x="4443387" y="212854"/>
                </a:moveTo>
                <a:cubicBezTo>
                  <a:pt x="4488816" y="212919"/>
                  <a:pt x="4534218" y="230311"/>
                  <a:pt x="4568825" y="265016"/>
                </a:cubicBezTo>
                <a:cubicBezTo>
                  <a:pt x="4585335" y="281491"/>
                  <a:pt x="4598459" y="301100"/>
                  <a:pt x="4607348" y="322695"/>
                </a:cubicBezTo>
                <a:cubicBezTo>
                  <a:pt x="4625447" y="366192"/>
                  <a:pt x="4625447" y="415089"/>
                  <a:pt x="4607348" y="458585"/>
                </a:cubicBezTo>
                <a:cubicBezTo>
                  <a:pt x="4598459" y="480181"/>
                  <a:pt x="4585335" y="499789"/>
                  <a:pt x="4568825" y="516264"/>
                </a:cubicBezTo>
                <a:lnTo>
                  <a:pt x="4189730" y="895783"/>
                </a:lnTo>
                <a:cubicBezTo>
                  <a:pt x="4120304" y="965167"/>
                  <a:pt x="4007803" y="965135"/>
                  <a:pt x="3938482" y="895730"/>
                </a:cubicBezTo>
                <a:cubicBezTo>
                  <a:pt x="3869055" y="826320"/>
                  <a:pt x="3869055" y="713809"/>
                  <a:pt x="3938482" y="644429"/>
                </a:cubicBezTo>
                <a:lnTo>
                  <a:pt x="4317471" y="265016"/>
                </a:lnTo>
                <a:cubicBezTo>
                  <a:pt x="4317577" y="264898"/>
                  <a:pt x="4317682" y="264778"/>
                  <a:pt x="4317788" y="264660"/>
                </a:cubicBezTo>
                <a:cubicBezTo>
                  <a:pt x="4352502" y="230054"/>
                  <a:pt x="4397958" y="212790"/>
                  <a:pt x="4443387" y="212854"/>
                </a:cubicBezTo>
                <a:close/>
                <a:moveTo>
                  <a:pt x="4059542" y="97738"/>
                </a:moveTo>
                <a:cubicBezTo>
                  <a:pt x="4101492" y="98734"/>
                  <a:pt x="4143058" y="115731"/>
                  <a:pt x="4174279" y="148492"/>
                </a:cubicBezTo>
                <a:cubicBezTo>
                  <a:pt x="4234709" y="211825"/>
                  <a:pt x="4234709" y="311431"/>
                  <a:pt x="4174279" y="374765"/>
                </a:cubicBezTo>
                <a:lnTo>
                  <a:pt x="4174279" y="375189"/>
                </a:lnTo>
                <a:lnTo>
                  <a:pt x="373168" y="4175981"/>
                </a:lnTo>
                <a:cubicBezTo>
                  <a:pt x="342614" y="4207562"/>
                  <a:pt x="300683" y="4225585"/>
                  <a:pt x="256752" y="4226041"/>
                </a:cubicBezTo>
                <a:cubicBezTo>
                  <a:pt x="234971" y="4226284"/>
                  <a:pt x="213371" y="4222103"/>
                  <a:pt x="193252" y="4213764"/>
                </a:cubicBezTo>
                <a:cubicBezTo>
                  <a:pt x="173101" y="4205583"/>
                  <a:pt x="154781" y="4193454"/>
                  <a:pt x="139382" y="4178098"/>
                </a:cubicBezTo>
                <a:cubicBezTo>
                  <a:pt x="124058" y="4162646"/>
                  <a:pt x="111909" y="4144348"/>
                  <a:pt x="103611" y="4124229"/>
                </a:cubicBezTo>
                <a:cubicBezTo>
                  <a:pt x="78232" y="4062168"/>
                  <a:pt x="93197" y="3990921"/>
                  <a:pt x="141393" y="3944312"/>
                </a:cubicBezTo>
                <a:lnTo>
                  <a:pt x="3942504" y="142990"/>
                </a:lnTo>
                <a:cubicBezTo>
                  <a:pt x="3975259" y="111748"/>
                  <a:pt x="4017592" y="96743"/>
                  <a:pt x="4059542" y="97738"/>
                </a:cubicBezTo>
                <a:close/>
                <a:moveTo>
                  <a:pt x="2562490" y="81294"/>
                </a:moveTo>
                <a:cubicBezTo>
                  <a:pt x="2578484" y="81294"/>
                  <a:pt x="2594478" y="84433"/>
                  <a:pt x="2609533" y="90709"/>
                </a:cubicBezTo>
                <a:cubicBezTo>
                  <a:pt x="2624423" y="96954"/>
                  <a:pt x="2637970" y="106009"/>
                  <a:pt x="2649432" y="117379"/>
                </a:cubicBezTo>
                <a:cubicBezTo>
                  <a:pt x="2660883" y="128777"/>
                  <a:pt x="2669953" y="142339"/>
                  <a:pt x="2676102" y="157278"/>
                </a:cubicBezTo>
                <a:cubicBezTo>
                  <a:pt x="2695152" y="203221"/>
                  <a:pt x="2684622" y="256115"/>
                  <a:pt x="2649432" y="291263"/>
                </a:cubicBezTo>
                <a:lnTo>
                  <a:pt x="2649326" y="291157"/>
                </a:lnTo>
                <a:lnTo>
                  <a:pt x="289243" y="2651241"/>
                </a:lnTo>
                <a:cubicBezTo>
                  <a:pt x="241258" y="2699225"/>
                  <a:pt x="163449" y="2699225"/>
                  <a:pt x="115465" y="2651241"/>
                </a:cubicBezTo>
                <a:cubicBezTo>
                  <a:pt x="67480" y="2603256"/>
                  <a:pt x="67480" y="2525447"/>
                  <a:pt x="115465" y="2477462"/>
                </a:cubicBezTo>
                <a:lnTo>
                  <a:pt x="2475548" y="117379"/>
                </a:lnTo>
                <a:cubicBezTo>
                  <a:pt x="2487009" y="106009"/>
                  <a:pt x="2500556" y="96954"/>
                  <a:pt x="2515447" y="90709"/>
                </a:cubicBezTo>
                <a:cubicBezTo>
                  <a:pt x="2530502" y="84433"/>
                  <a:pt x="2546496" y="81294"/>
                  <a:pt x="2562490" y="81294"/>
                </a:cubicBezTo>
                <a:close/>
                <a:moveTo>
                  <a:pt x="3634635" y="14272"/>
                </a:moveTo>
                <a:cubicBezTo>
                  <a:pt x="3673105" y="13848"/>
                  <a:pt x="3711734" y="28106"/>
                  <a:pt x="3741420" y="57146"/>
                </a:cubicBezTo>
                <a:cubicBezTo>
                  <a:pt x="3800793" y="115226"/>
                  <a:pt x="3801851" y="210441"/>
                  <a:pt x="3743854" y="269815"/>
                </a:cubicBezTo>
                <a:cubicBezTo>
                  <a:pt x="3743114" y="270515"/>
                  <a:pt x="3742478" y="271208"/>
                  <a:pt x="3741738" y="271895"/>
                </a:cubicBezTo>
                <a:lnTo>
                  <a:pt x="1013037" y="3000491"/>
                </a:lnTo>
                <a:cubicBezTo>
                  <a:pt x="970259" y="3043670"/>
                  <a:pt x="905679" y="3056826"/>
                  <a:pt x="849418" y="3033828"/>
                </a:cubicBezTo>
                <a:cubicBezTo>
                  <a:pt x="831078" y="3026293"/>
                  <a:pt x="814419" y="3015180"/>
                  <a:pt x="800418" y="3001126"/>
                </a:cubicBezTo>
                <a:cubicBezTo>
                  <a:pt x="741765" y="2942568"/>
                  <a:pt x="741680" y="2847551"/>
                  <a:pt x="800238" y="2788887"/>
                </a:cubicBezTo>
                <a:cubicBezTo>
                  <a:pt x="800545" y="2788591"/>
                  <a:pt x="800852" y="2788284"/>
                  <a:pt x="801158" y="2787977"/>
                </a:cubicBezTo>
                <a:lnTo>
                  <a:pt x="3528802" y="59488"/>
                </a:lnTo>
                <a:cubicBezTo>
                  <a:pt x="3557853" y="29801"/>
                  <a:pt x="3596165" y="14695"/>
                  <a:pt x="3634635" y="14272"/>
                </a:cubicBezTo>
                <a:close/>
                <a:moveTo>
                  <a:pt x="3149537" y="20"/>
                </a:moveTo>
                <a:cubicBezTo>
                  <a:pt x="3184499" y="607"/>
                  <a:pt x="3219239" y="14533"/>
                  <a:pt x="3245485" y="41656"/>
                </a:cubicBezTo>
                <a:cubicBezTo>
                  <a:pt x="3297872" y="95903"/>
                  <a:pt x="3296497" y="182401"/>
                  <a:pt x="3242205" y="234854"/>
                </a:cubicBezTo>
                <a:lnTo>
                  <a:pt x="233257" y="3243907"/>
                </a:lnTo>
                <a:lnTo>
                  <a:pt x="233468" y="3243907"/>
                </a:lnTo>
                <a:cubicBezTo>
                  <a:pt x="220768" y="3256618"/>
                  <a:pt x="205677" y="3266693"/>
                  <a:pt x="189071" y="3273562"/>
                </a:cubicBezTo>
                <a:cubicBezTo>
                  <a:pt x="119349" y="3302422"/>
                  <a:pt x="39434" y="3269286"/>
                  <a:pt x="10583" y="3199563"/>
                </a:cubicBezTo>
                <a:cubicBezTo>
                  <a:pt x="3683" y="3182989"/>
                  <a:pt x="85" y="3165230"/>
                  <a:pt x="0" y="3147281"/>
                </a:cubicBezTo>
                <a:cubicBezTo>
                  <a:pt x="0" y="3111076"/>
                  <a:pt x="14393" y="3076352"/>
                  <a:pt x="40005" y="3050761"/>
                </a:cubicBezTo>
                <a:lnTo>
                  <a:pt x="3049059" y="41602"/>
                </a:lnTo>
                <a:cubicBezTo>
                  <a:pt x="3050107" y="40519"/>
                  <a:pt x="3051175" y="39455"/>
                  <a:pt x="3052255" y="38408"/>
                </a:cubicBezTo>
                <a:cubicBezTo>
                  <a:pt x="3079391" y="12182"/>
                  <a:pt x="3114575" y="-568"/>
                  <a:pt x="3149537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7DB82-BE33-9E4D-BB2E-DF1F462D4D1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BBFFB4-51B4-9E43-96DD-9C224834DF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40552" y="540299"/>
            <a:ext cx="2306351" cy="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45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losing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5">
            <a:extLst>
              <a:ext uri="{FF2B5EF4-FFF2-40B4-BE49-F238E27FC236}">
                <a16:creationId xmlns:a16="http://schemas.microsoft.com/office/drawing/2014/main" id="{17DFCCAA-8027-5742-843D-0FE52E86DC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9978" y="201083"/>
            <a:ext cx="5412022" cy="6455834"/>
          </a:xfrm>
          <a:custGeom>
            <a:avLst/>
            <a:gdLst>
              <a:gd name="connsiteX0" fmla="*/ 3227917 w 5412022"/>
              <a:gd name="connsiteY0" fmla="*/ 0 h 6455834"/>
              <a:gd name="connsiteX1" fmla="*/ 5281185 w 5412022"/>
              <a:gd name="connsiteY1" fmla="*/ 737157 h 6455834"/>
              <a:gd name="connsiteX2" fmla="*/ 5412022 w 5412022"/>
              <a:gd name="connsiteY2" fmla="*/ 856075 h 6455834"/>
              <a:gd name="connsiteX3" fmla="*/ 5412022 w 5412022"/>
              <a:gd name="connsiteY3" fmla="*/ 5599835 h 6455834"/>
              <a:gd name="connsiteX4" fmla="*/ 5281274 w 5412022"/>
              <a:gd name="connsiteY4" fmla="*/ 5718677 h 6455834"/>
              <a:gd name="connsiteX5" fmla="*/ 3227917 w 5412022"/>
              <a:gd name="connsiteY5" fmla="*/ 6455834 h 6455834"/>
              <a:gd name="connsiteX6" fmla="*/ 0 w 5412022"/>
              <a:gd name="connsiteY6" fmla="*/ 3227917 h 6455834"/>
              <a:gd name="connsiteX7" fmla="*/ 3227917 w 5412022"/>
              <a:gd name="connsiteY7" fmla="*/ 0 h 64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2022" h="6455834">
                <a:moveTo>
                  <a:pt x="3227917" y="0"/>
                </a:moveTo>
                <a:cubicBezTo>
                  <a:pt x="4007875" y="0"/>
                  <a:pt x="4723214" y="276652"/>
                  <a:pt x="5281185" y="737157"/>
                </a:cubicBezTo>
                <a:lnTo>
                  <a:pt x="5412022" y="856075"/>
                </a:lnTo>
                <a:lnTo>
                  <a:pt x="5412022" y="5599835"/>
                </a:lnTo>
                <a:lnTo>
                  <a:pt x="5281274" y="5718677"/>
                </a:lnTo>
                <a:cubicBezTo>
                  <a:pt x="4723318" y="6179182"/>
                  <a:pt x="4007968" y="6455834"/>
                  <a:pt x="3227917" y="6455834"/>
                </a:cubicBezTo>
                <a:cubicBezTo>
                  <a:pt x="1445260" y="6455834"/>
                  <a:pt x="0" y="5010785"/>
                  <a:pt x="0" y="3227917"/>
                </a:cubicBezTo>
                <a:cubicBezTo>
                  <a:pt x="0" y="1445048"/>
                  <a:pt x="1445154" y="0"/>
                  <a:pt x="32279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DBF9E-71F8-904D-BA48-04288C85F05C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7E10A67-3DFA-CC48-B2AA-C71984D3C7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423797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6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losing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460609-F18C-4A43-86B7-DB01C2DDE5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1646" y="359305"/>
            <a:ext cx="5580355" cy="6456363"/>
          </a:xfrm>
          <a:custGeom>
            <a:avLst/>
            <a:gdLst>
              <a:gd name="connsiteX0" fmla="*/ 2328 w 5580355"/>
              <a:gd name="connsiteY0" fmla="*/ 6450118 h 6456363"/>
              <a:gd name="connsiteX1" fmla="*/ 4762 w 5580355"/>
              <a:gd name="connsiteY1" fmla="*/ 6455093 h 6456363"/>
              <a:gd name="connsiteX2" fmla="*/ 2328 w 5580355"/>
              <a:gd name="connsiteY2" fmla="*/ 6456363 h 6456363"/>
              <a:gd name="connsiteX3" fmla="*/ 0 w 5580355"/>
              <a:gd name="connsiteY3" fmla="*/ 6455093 h 6456363"/>
              <a:gd name="connsiteX4" fmla="*/ 2328 w 5580355"/>
              <a:gd name="connsiteY4" fmla="*/ 6450118 h 6456363"/>
              <a:gd name="connsiteX5" fmla="*/ 3814234 w 5580355"/>
              <a:gd name="connsiteY5" fmla="*/ 6017895 h 6456363"/>
              <a:gd name="connsiteX6" fmla="*/ 3814974 w 5580355"/>
              <a:gd name="connsiteY6" fmla="*/ 6018212 h 6456363"/>
              <a:gd name="connsiteX7" fmla="*/ 3898583 w 5580355"/>
              <a:gd name="connsiteY7" fmla="*/ 6052926 h 6456363"/>
              <a:gd name="connsiteX8" fmla="*/ 3932555 w 5580355"/>
              <a:gd name="connsiteY8" fmla="*/ 6134947 h 6456363"/>
              <a:gd name="connsiteX9" fmla="*/ 3815186 w 5580355"/>
              <a:gd name="connsiteY9" fmla="*/ 6254221 h 6456363"/>
              <a:gd name="connsiteX10" fmla="*/ 3695911 w 5580355"/>
              <a:gd name="connsiteY10" fmla="*/ 6136852 h 6456363"/>
              <a:gd name="connsiteX11" fmla="*/ 3695911 w 5580355"/>
              <a:gd name="connsiteY11" fmla="*/ 6135582 h 6456363"/>
              <a:gd name="connsiteX12" fmla="*/ 3814234 w 5580355"/>
              <a:gd name="connsiteY12" fmla="*/ 6017895 h 6456363"/>
              <a:gd name="connsiteX13" fmla="*/ 2860886 w 5580355"/>
              <a:gd name="connsiteY13" fmla="*/ 6017577 h 6456363"/>
              <a:gd name="connsiteX14" fmla="*/ 2906712 w 5580355"/>
              <a:gd name="connsiteY14" fmla="*/ 6026256 h 6456363"/>
              <a:gd name="connsiteX15" fmla="*/ 2945553 w 5580355"/>
              <a:gd name="connsiteY15" fmla="*/ 6051973 h 6456363"/>
              <a:gd name="connsiteX16" fmla="*/ 2980584 w 5580355"/>
              <a:gd name="connsiteY16" fmla="*/ 6136640 h 6456363"/>
              <a:gd name="connsiteX17" fmla="*/ 2860781 w 5580355"/>
              <a:gd name="connsiteY17" fmla="*/ 6254009 h 6456363"/>
              <a:gd name="connsiteX18" fmla="*/ 2817135 w 5580355"/>
              <a:gd name="connsiteY18" fmla="*/ 6245405 h 6456363"/>
              <a:gd name="connsiteX19" fmla="*/ 2751561 w 5580355"/>
              <a:gd name="connsiteY19" fmla="*/ 6091132 h 6456363"/>
              <a:gd name="connsiteX20" fmla="*/ 2777066 w 5580355"/>
              <a:gd name="connsiteY20" fmla="*/ 6052608 h 6456363"/>
              <a:gd name="connsiteX21" fmla="*/ 2815378 w 5580355"/>
              <a:gd name="connsiteY21" fmla="*/ 6026785 h 6456363"/>
              <a:gd name="connsiteX22" fmla="*/ 2860781 w 5580355"/>
              <a:gd name="connsiteY22" fmla="*/ 6017895 h 6456363"/>
              <a:gd name="connsiteX23" fmla="*/ 3496734 w 5580355"/>
              <a:gd name="connsiteY23" fmla="*/ 6013239 h 6456363"/>
              <a:gd name="connsiteX24" fmla="*/ 3496734 w 5580355"/>
              <a:gd name="connsiteY24" fmla="*/ 6013345 h 6456363"/>
              <a:gd name="connsiteX25" fmla="*/ 3542029 w 5580355"/>
              <a:gd name="connsiteY25" fmla="*/ 6022626 h 6456363"/>
              <a:gd name="connsiteX26" fmla="*/ 3608811 w 5580355"/>
              <a:gd name="connsiteY26" fmla="*/ 6183207 h 6456363"/>
              <a:gd name="connsiteX27" fmla="*/ 3582353 w 5580355"/>
              <a:gd name="connsiteY27" fmla="*/ 6222471 h 6456363"/>
              <a:gd name="connsiteX28" fmla="*/ 3495674 w 5580355"/>
              <a:gd name="connsiteY28" fmla="*/ 6257925 h 6456363"/>
              <a:gd name="connsiteX29" fmla="*/ 3373861 w 5580355"/>
              <a:gd name="connsiteY29" fmla="*/ 6135074 h 6456363"/>
              <a:gd name="connsiteX30" fmla="*/ 3496734 w 5580355"/>
              <a:gd name="connsiteY30" fmla="*/ 6013239 h 6456363"/>
              <a:gd name="connsiteX31" fmla="*/ 3179868 w 5580355"/>
              <a:gd name="connsiteY31" fmla="*/ 6013239 h 6456363"/>
              <a:gd name="connsiteX32" fmla="*/ 3266334 w 5580355"/>
              <a:gd name="connsiteY32" fmla="*/ 6049010 h 6456363"/>
              <a:gd name="connsiteX33" fmla="*/ 3302105 w 5580355"/>
              <a:gd name="connsiteY33" fmla="*/ 6135264 h 6456363"/>
              <a:gd name="connsiteX34" fmla="*/ 3180080 w 5580355"/>
              <a:gd name="connsiteY34" fmla="*/ 6257502 h 6456363"/>
              <a:gd name="connsiteX35" fmla="*/ 3057843 w 5580355"/>
              <a:gd name="connsiteY35" fmla="*/ 6135476 h 6456363"/>
              <a:gd name="connsiteX36" fmla="*/ 3179868 w 5580355"/>
              <a:gd name="connsiteY36" fmla="*/ 6013239 h 6456363"/>
              <a:gd name="connsiteX37" fmla="*/ 1908810 w 5580355"/>
              <a:gd name="connsiteY37" fmla="*/ 5704946 h 6456363"/>
              <a:gd name="connsiteX38" fmla="*/ 1952836 w 5580355"/>
              <a:gd name="connsiteY38" fmla="*/ 5713413 h 6456363"/>
              <a:gd name="connsiteX39" fmla="*/ 2022581 w 5580355"/>
              <a:gd name="connsiteY39" fmla="*/ 5818611 h 6456363"/>
              <a:gd name="connsiteX40" fmla="*/ 1908810 w 5580355"/>
              <a:gd name="connsiteY40" fmla="*/ 5932382 h 6456363"/>
              <a:gd name="connsiteX41" fmla="*/ 1795039 w 5580355"/>
              <a:gd name="connsiteY41" fmla="*/ 5818611 h 6456363"/>
              <a:gd name="connsiteX42" fmla="*/ 1803612 w 5580355"/>
              <a:gd name="connsiteY42" fmla="*/ 5774902 h 6456363"/>
              <a:gd name="connsiteX43" fmla="*/ 1828376 w 5580355"/>
              <a:gd name="connsiteY43" fmla="*/ 5737966 h 6456363"/>
              <a:gd name="connsiteX44" fmla="*/ 1865101 w 5580355"/>
              <a:gd name="connsiteY44" fmla="*/ 5713519 h 6456363"/>
              <a:gd name="connsiteX45" fmla="*/ 1908810 w 5580355"/>
              <a:gd name="connsiteY45" fmla="*/ 5704946 h 6456363"/>
              <a:gd name="connsiteX46" fmla="*/ 4768320 w 5580355"/>
              <a:gd name="connsiteY46" fmla="*/ 5697749 h 6456363"/>
              <a:gd name="connsiteX47" fmla="*/ 4851401 w 5580355"/>
              <a:gd name="connsiteY47" fmla="*/ 5734473 h 6456363"/>
              <a:gd name="connsiteX48" fmla="*/ 4885690 w 5580355"/>
              <a:gd name="connsiteY48" fmla="*/ 5823204 h 6456363"/>
              <a:gd name="connsiteX49" fmla="*/ 4760277 w 5580355"/>
              <a:gd name="connsiteY49" fmla="*/ 5940605 h 6456363"/>
              <a:gd name="connsiteX50" fmla="*/ 4642908 w 5580355"/>
              <a:gd name="connsiteY50" fmla="*/ 5815161 h 6456363"/>
              <a:gd name="connsiteX51" fmla="*/ 4768320 w 5580355"/>
              <a:gd name="connsiteY51" fmla="*/ 5697749 h 6456363"/>
              <a:gd name="connsiteX52" fmla="*/ 2226416 w 5580355"/>
              <a:gd name="connsiteY52" fmla="*/ 5688648 h 6456363"/>
              <a:gd name="connsiteX53" fmla="*/ 2276052 w 5580355"/>
              <a:gd name="connsiteY53" fmla="*/ 5698596 h 6456363"/>
              <a:gd name="connsiteX54" fmla="*/ 2318385 w 5580355"/>
              <a:gd name="connsiteY54" fmla="*/ 5726960 h 6456363"/>
              <a:gd name="connsiteX55" fmla="*/ 2318490 w 5580355"/>
              <a:gd name="connsiteY55" fmla="*/ 5906273 h 6456363"/>
              <a:gd name="connsiteX56" fmla="*/ 2135188 w 5580355"/>
              <a:gd name="connsiteY56" fmla="*/ 5910368 h 6456363"/>
              <a:gd name="connsiteX57" fmla="*/ 2097341 w 5580355"/>
              <a:gd name="connsiteY57" fmla="*/ 5818971 h 6456363"/>
              <a:gd name="connsiteX58" fmla="*/ 2226839 w 5580355"/>
              <a:gd name="connsiteY58" fmla="*/ 5689177 h 6456363"/>
              <a:gd name="connsiteX59" fmla="*/ 4450629 w 5580355"/>
              <a:gd name="connsiteY59" fmla="*/ 5682970 h 6456363"/>
              <a:gd name="connsiteX60" fmla="*/ 4503235 w 5580355"/>
              <a:gd name="connsiteY60" fmla="*/ 5692808 h 6456363"/>
              <a:gd name="connsiteX61" fmla="*/ 4548506 w 5580355"/>
              <a:gd name="connsiteY61" fmla="*/ 5722800 h 6456363"/>
              <a:gd name="connsiteX62" fmla="*/ 4548400 w 5580355"/>
              <a:gd name="connsiteY62" fmla="*/ 5915724 h 6456363"/>
              <a:gd name="connsiteX63" fmla="*/ 4355464 w 5580355"/>
              <a:gd name="connsiteY63" fmla="*/ 5915660 h 6456363"/>
              <a:gd name="connsiteX64" fmla="*/ 4321174 w 5580355"/>
              <a:gd name="connsiteY64" fmla="*/ 5859039 h 6456363"/>
              <a:gd name="connsiteX65" fmla="*/ 4317471 w 5580355"/>
              <a:gd name="connsiteY65" fmla="*/ 5793105 h 6456363"/>
              <a:gd name="connsiteX66" fmla="*/ 4397904 w 5580355"/>
              <a:gd name="connsiteY66" fmla="*/ 5692987 h 6456363"/>
              <a:gd name="connsiteX67" fmla="*/ 4449868 w 5580355"/>
              <a:gd name="connsiteY67" fmla="*/ 5682827 h 6456363"/>
              <a:gd name="connsiteX68" fmla="*/ 4450820 w 5580355"/>
              <a:gd name="connsiteY68" fmla="*/ 5682933 h 6456363"/>
              <a:gd name="connsiteX69" fmla="*/ 4450629 w 5580355"/>
              <a:gd name="connsiteY69" fmla="*/ 5682970 h 6456363"/>
              <a:gd name="connsiteX70" fmla="*/ 2544233 w 5580355"/>
              <a:gd name="connsiteY70" fmla="*/ 5676371 h 6456363"/>
              <a:gd name="connsiteX71" fmla="*/ 2644881 w 5580355"/>
              <a:gd name="connsiteY71" fmla="*/ 5718704 h 6456363"/>
              <a:gd name="connsiteX72" fmla="*/ 2686441 w 5580355"/>
              <a:gd name="connsiteY72" fmla="*/ 5819172 h 6456363"/>
              <a:gd name="connsiteX73" fmla="*/ 2544276 w 5580355"/>
              <a:gd name="connsiteY73" fmla="*/ 5961274 h 6456363"/>
              <a:gd name="connsiteX74" fmla="*/ 2402173 w 5580355"/>
              <a:gd name="connsiteY74" fmla="*/ 5819108 h 6456363"/>
              <a:gd name="connsiteX75" fmla="*/ 2544339 w 5580355"/>
              <a:gd name="connsiteY75" fmla="*/ 5677006 h 6456363"/>
              <a:gd name="connsiteX76" fmla="*/ 1591098 w 5580355"/>
              <a:gd name="connsiteY76" fmla="*/ 5379085 h 6456363"/>
              <a:gd name="connsiteX77" fmla="*/ 1597734 w 5580355"/>
              <a:gd name="connsiteY77" fmla="*/ 5379085 h 6456363"/>
              <a:gd name="connsiteX78" fmla="*/ 1715389 w 5580355"/>
              <a:gd name="connsiteY78" fmla="*/ 5503894 h 6456363"/>
              <a:gd name="connsiteX79" fmla="*/ 1590569 w 5580355"/>
              <a:gd name="connsiteY79" fmla="*/ 5621549 h 6456363"/>
              <a:gd name="connsiteX80" fmla="*/ 1489075 w 5580355"/>
              <a:gd name="connsiteY80" fmla="*/ 5567998 h 6456363"/>
              <a:gd name="connsiteX81" fmla="*/ 1478491 w 5580355"/>
              <a:gd name="connsiteY81" fmla="*/ 5453804 h 6456363"/>
              <a:gd name="connsiteX82" fmla="*/ 1504844 w 5580355"/>
              <a:gd name="connsiteY82" fmla="*/ 5414433 h 6456363"/>
              <a:gd name="connsiteX83" fmla="*/ 1591098 w 5580355"/>
              <a:gd name="connsiteY83" fmla="*/ 5379085 h 6456363"/>
              <a:gd name="connsiteX84" fmla="*/ 5084022 w 5580355"/>
              <a:gd name="connsiteY84" fmla="*/ 5366702 h 6456363"/>
              <a:gd name="connsiteX85" fmla="*/ 5171757 w 5580355"/>
              <a:gd name="connsiteY85" fmla="*/ 5409777 h 6456363"/>
              <a:gd name="connsiteX86" fmla="*/ 5206682 w 5580355"/>
              <a:gd name="connsiteY86" fmla="*/ 5511948 h 6456363"/>
              <a:gd name="connsiteX87" fmla="*/ 5061373 w 5580355"/>
              <a:gd name="connsiteY87" fmla="*/ 5634567 h 6456363"/>
              <a:gd name="connsiteX88" fmla="*/ 4938818 w 5580355"/>
              <a:gd name="connsiteY88" fmla="*/ 5489321 h 6456363"/>
              <a:gd name="connsiteX89" fmla="*/ 5084022 w 5580355"/>
              <a:gd name="connsiteY89" fmla="*/ 5366702 h 6456363"/>
              <a:gd name="connsiteX90" fmla="*/ 1908069 w 5580355"/>
              <a:gd name="connsiteY90" fmla="*/ 5360247 h 6456363"/>
              <a:gd name="connsiteX91" fmla="*/ 2038699 w 5580355"/>
              <a:gd name="connsiteY91" fmla="*/ 5445782 h 6456363"/>
              <a:gd name="connsiteX92" fmla="*/ 1964266 w 5580355"/>
              <a:gd name="connsiteY92" fmla="*/ 5629593 h 6456363"/>
              <a:gd name="connsiteX93" fmla="*/ 1883516 w 5580355"/>
              <a:gd name="connsiteY93" fmla="*/ 5638059 h 6456363"/>
              <a:gd name="connsiteX94" fmla="*/ 1772602 w 5580355"/>
              <a:gd name="connsiteY94" fmla="*/ 5529051 h 6456363"/>
              <a:gd name="connsiteX95" fmla="*/ 1830599 w 5580355"/>
              <a:gd name="connsiteY95" fmla="*/ 5384800 h 6456363"/>
              <a:gd name="connsiteX96" fmla="*/ 1908069 w 5580355"/>
              <a:gd name="connsiteY96" fmla="*/ 5360247 h 6456363"/>
              <a:gd name="connsiteX97" fmla="*/ 3336078 w 5580355"/>
              <a:gd name="connsiteY97" fmla="*/ 5323946 h 6456363"/>
              <a:gd name="connsiteX98" fmla="*/ 3299777 w 5580355"/>
              <a:gd name="connsiteY98" fmla="*/ 5356860 h 6456363"/>
              <a:gd name="connsiteX99" fmla="*/ 3337348 w 5580355"/>
              <a:gd name="connsiteY99" fmla="*/ 5399193 h 6456363"/>
              <a:gd name="connsiteX100" fmla="*/ 3336819 w 5580355"/>
              <a:gd name="connsiteY100" fmla="*/ 5399828 h 6456363"/>
              <a:gd name="connsiteX101" fmla="*/ 3373543 w 5580355"/>
              <a:gd name="connsiteY101" fmla="*/ 5357495 h 6456363"/>
              <a:gd name="connsiteX102" fmla="*/ 3336078 w 5580355"/>
              <a:gd name="connsiteY102" fmla="*/ 5323946 h 6456363"/>
              <a:gd name="connsiteX103" fmla="*/ 3657388 w 5580355"/>
              <a:gd name="connsiteY103" fmla="*/ 5323099 h 6456363"/>
              <a:gd name="connsiteX104" fmla="*/ 3619394 w 5580355"/>
              <a:gd name="connsiteY104" fmla="*/ 5357072 h 6456363"/>
              <a:gd name="connsiteX105" fmla="*/ 3657176 w 5580355"/>
              <a:gd name="connsiteY105" fmla="*/ 5400781 h 6456363"/>
              <a:gd name="connsiteX106" fmla="*/ 3657282 w 5580355"/>
              <a:gd name="connsiteY106" fmla="*/ 5400675 h 6456363"/>
              <a:gd name="connsiteX107" fmla="*/ 3696335 w 5580355"/>
              <a:gd name="connsiteY107" fmla="*/ 5356860 h 6456363"/>
              <a:gd name="connsiteX108" fmla="*/ 3657388 w 5580355"/>
              <a:gd name="connsiteY108" fmla="*/ 5323099 h 6456363"/>
              <a:gd name="connsiteX109" fmla="*/ 3017520 w 5580355"/>
              <a:gd name="connsiteY109" fmla="*/ 5319289 h 6456363"/>
              <a:gd name="connsiteX110" fmla="*/ 2974340 w 5580355"/>
              <a:gd name="connsiteY110" fmla="*/ 5356860 h 6456363"/>
              <a:gd name="connsiteX111" fmla="*/ 3017520 w 5580355"/>
              <a:gd name="connsiteY111" fmla="*/ 5405014 h 6456363"/>
              <a:gd name="connsiteX112" fmla="*/ 3017731 w 5580355"/>
              <a:gd name="connsiteY112" fmla="*/ 5404909 h 6456363"/>
              <a:gd name="connsiteX113" fmla="*/ 3058583 w 5580355"/>
              <a:gd name="connsiteY113" fmla="*/ 5356014 h 6456363"/>
              <a:gd name="connsiteX114" fmla="*/ 3017520 w 5580355"/>
              <a:gd name="connsiteY114" fmla="*/ 5319289 h 6456363"/>
              <a:gd name="connsiteX115" fmla="*/ 3977110 w 5580355"/>
              <a:gd name="connsiteY115" fmla="*/ 5316538 h 6456363"/>
              <a:gd name="connsiteX116" fmla="*/ 3932661 w 5580355"/>
              <a:gd name="connsiteY116" fmla="*/ 5356754 h 6456363"/>
              <a:gd name="connsiteX117" fmla="*/ 3978910 w 5580355"/>
              <a:gd name="connsiteY117" fmla="*/ 5412634 h 6456363"/>
              <a:gd name="connsiteX118" fmla="*/ 3979016 w 5580355"/>
              <a:gd name="connsiteY118" fmla="*/ 5412740 h 6456363"/>
              <a:gd name="connsiteX119" fmla="*/ 4027276 w 5580355"/>
              <a:gd name="connsiteY119" fmla="*/ 5358871 h 6456363"/>
              <a:gd name="connsiteX120" fmla="*/ 3977110 w 5580355"/>
              <a:gd name="connsiteY120" fmla="*/ 5316538 h 6456363"/>
              <a:gd name="connsiteX121" fmla="*/ 2697480 w 5580355"/>
              <a:gd name="connsiteY121" fmla="*/ 5308600 h 6456363"/>
              <a:gd name="connsiteX122" fmla="*/ 2638213 w 5580355"/>
              <a:gd name="connsiteY122" fmla="*/ 5356649 h 6456363"/>
              <a:gd name="connsiteX123" fmla="*/ 2697480 w 5580355"/>
              <a:gd name="connsiteY123" fmla="*/ 5421842 h 6456363"/>
              <a:gd name="connsiteX124" fmla="*/ 2697585 w 5580355"/>
              <a:gd name="connsiteY124" fmla="*/ 5421736 h 6456363"/>
              <a:gd name="connsiteX125" fmla="*/ 2749338 w 5580355"/>
              <a:gd name="connsiteY125" fmla="*/ 5356754 h 6456363"/>
              <a:gd name="connsiteX126" fmla="*/ 2697480 w 5580355"/>
              <a:gd name="connsiteY126" fmla="*/ 5308600 h 6456363"/>
              <a:gd name="connsiteX127" fmla="*/ 4298632 w 5580355"/>
              <a:gd name="connsiteY127" fmla="*/ 5304367 h 6456363"/>
              <a:gd name="connsiteX128" fmla="*/ 4237567 w 5580355"/>
              <a:gd name="connsiteY128" fmla="*/ 5359506 h 6456363"/>
              <a:gd name="connsiteX129" fmla="*/ 4296092 w 5580355"/>
              <a:gd name="connsiteY129" fmla="*/ 5434859 h 6456363"/>
              <a:gd name="connsiteX130" fmla="*/ 4296622 w 5580355"/>
              <a:gd name="connsiteY130" fmla="*/ 5434542 h 6456363"/>
              <a:gd name="connsiteX131" fmla="*/ 4363826 w 5580355"/>
              <a:gd name="connsiteY131" fmla="*/ 5357284 h 6456363"/>
              <a:gd name="connsiteX132" fmla="*/ 4298632 w 5580355"/>
              <a:gd name="connsiteY132" fmla="*/ 5304367 h 6456363"/>
              <a:gd name="connsiteX133" fmla="*/ 2380403 w 5580355"/>
              <a:gd name="connsiteY133" fmla="*/ 5293466 h 6456363"/>
              <a:gd name="connsiteX134" fmla="*/ 2295737 w 5580355"/>
              <a:gd name="connsiteY134" fmla="*/ 5358554 h 6456363"/>
              <a:gd name="connsiteX135" fmla="*/ 2347595 w 5580355"/>
              <a:gd name="connsiteY135" fmla="*/ 5398029 h 6456363"/>
              <a:gd name="connsiteX136" fmla="*/ 2378816 w 5580355"/>
              <a:gd name="connsiteY136" fmla="*/ 5454756 h 6456363"/>
              <a:gd name="connsiteX137" fmla="*/ 2379450 w 5580355"/>
              <a:gd name="connsiteY137" fmla="*/ 5454756 h 6456363"/>
              <a:gd name="connsiteX138" fmla="*/ 2451841 w 5580355"/>
              <a:gd name="connsiteY138" fmla="*/ 5356966 h 6456363"/>
              <a:gd name="connsiteX139" fmla="*/ 2380403 w 5580355"/>
              <a:gd name="connsiteY139" fmla="*/ 5293466 h 6456363"/>
              <a:gd name="connsiteX140" fmla="*/ 4618567 w 5580355"/>
              <a:gd name="connsiteY140" fmla="*/ 5280237 h 6456363"/>
              <a:gd name="connsiteX141" fmla="*/ 4537604 w 5580355"/>
              <a:gd name="connsiteY141" fmla="*/ 5356543 h 6456363"/>
              <a:gd name="connsiteX142" fmla="*/ 4591261 w 5580355"/>
              <a:gd name="connsiteY142" fmla="*/ 5409460 h 6456363"/>
              <a:gd name="connsiteX143" fmla="*/ 4608089 w 5580355"/>
              <a:gd name="connsiteY143" fmla="*/ 5443530 h 6456363"/>
              <a:gd name="connsiteX144" fmla="*/ 4616887 w 5580355"/>
              <a:gd name="connsiteY144" fmla="*/ 5480092 h 6456363"/>
              <a:gd name="connsiteX145" fmla="*/ 4616662 w 5580355"/>
              <a:gd name="connsiteY145" fmla="*/ 5480897 h 6456363"/>
              <a:gd name="connsiteX146" fmla="*/ 4616979 w 5580355"/>
              <a:gd name="connsiteY146" fmla="*/ 5480473 h 6456363"/>
              <a:gd name="connsiteX147" fmla="*/ 4616887 w 5580355"/>
              <a:gd name="connsiteY147" fmla="*/ 5480092 h 6456363"/>
              <a:gd name="connsiteX148" fmla="*/ 4628540 w 5580355"/>
              <a:gd name="connsiteY148" fmla="*/ 5438402 h 6456363"/>
              <a:gd name="connsiteX149" fmla="*/ 4724401 w 5580355"/>
              <a:gd name="connsiteY149" fmla="*/ 5355167 h 6456363"/>
              <a:gd name="connsiteX150" fmla="*/ 4618567 w 5580355"/>
              <a:gd name="connsiteY150" fmla="*/ 5280237 h 6456363"/>
              <a:gd name="connsiteX151" fmla="*/ 1274127 w 5580355"/>
              <a:gd name="connsiteY151" fmla="*/ 5061903 h 6456363"/>
              <a:gd name="connsiteX152" fmla="*/ 1274551 w 5580355"/>
              <a:gd name="connsiteY152" fmla="*/ 5061903 h 6456363"/>
              <a:gd name="connsiteX153" fmla="*/ 1386522 w 5580355"/>
              <a:gd name="connsiteY153" fmla="*/ 5137468 h 6456363"/>
              <a:gd name="connsiteX154" fmla="*/ 1395540 w 5580355"/>
              <a:gd name="connsiteY154" fmla="*/ 5183484 h 6456363"/>
              <a:gd name="connsiteX155" fmla="*/ 1273958 w 5580355"/>
              <a:gd name="connsiteY155" fmla="*/ 5304896 h 6456363"/>
              <a:gd name="connsiteX156" fmla="*/ 1152546 w 5580355"/>
              <a:gd name="connsiteY156" fmla="*/ 5183314 h 6456363"/>
              <a:gd name="connsiteX157" fmla="*/ 1274127 w 5580355"/>
              <a:gd name="connsiteY157" fmla="*/ 5061903 h 6456363"/>
              <a:gd name="connsiteX158" fmla="*/ 5404062 w 5580355"/>
              <a:gd name="connsiteY158" fmla="*/ 5046769 h 6456363"/>
              <a:gd name="connsiteX159" fmla="*/ 5403956 w 5580355"/>
              <a:gd name="connsiteY159" fmla="*/ 5046980 h 6456363"/>
              <a:gd name="connsiteX160" fmla="*/ 5462270 w 5580355"/>
              <a:gd name="connsiteY160" fmla="*/ 5059786 h 6456363"/>
              <a:gd name="connsiteX161" fmla="*/ 5536354 w 5580355"/>
              <a:gd name="connsiteY161" fmla="*/ 5149850 h 6456363"/>
              <a:gd name="connsiteX162" fmla="*/ 5468514 w 5580355"/>
              <a:gd name="connsiteY162" fmla="*/ 5303097 h 6456363"/>
              <a:gd name="connsiteX163" fmla="*/ 5411047 w 5580355"/>
              <a:gd name="connsiteY163" fmla="*/ 5319183 h 6456363"/>
              <a:gd name="connsiteX164" fmla="*/ 5308282 w 5580355"/>
              <a:gd name="connsiteY164" fmla="*/ 5279602 h 6456363"/>
              <a:gd name="connsiteX165" fmla="*/ 5278650 w 5580355"/>
              <a:gd name="connsiteY165" fmla="*/ 5131435 h 6456363"/>
              <a:gd name="connsiteX166" fmla="*/ 5404062 w 5580355"/>
              <a:gd name="connsiteY166" fmla="*/ 5046769 h 6456363"/>
              <a:gd name="connsiteX167" fmla="*/ 1592580 w 5580355"/>
              <a:gd name="connsiteY167" fmla="*/ 5035444 h 6456363"/>
              <a:gd name="connsiteX168" fmla="*/ 1693735 w 5580355"/>
              <a:gd name="connsiteY168" fmla="*/ 5077978 h 6456363"/>
              <a:gd name="connsiteX169" fmla="*/ 1694391 w 5580355"/>
              <a:gd name="connsiteY169" fmla="*/ 5284968 h 6456363"/>
              <a:gd name="connsiteX170" fmla="*/ 1487392 w 5580355"/>
              <a:gd name="connsiteY170" fmla="*/ 5285613 h 6456363"/>
              <a:gd name="connsiteX171" fmla="*/ 1486747 w 5580355"/>
              <a:gd name="connsiteY171" fmla="*/ 5078624 h 6456363"/>
              <a:gd name="connsiteX172" fmla="*/ 1535112 w 5580355"/>
              <a:gd name="connsiteY172" fmla="*/ 5046874 h 6456363"/>
              <a:gd name="connsiteX173" fmla="*/ 1592156 w 5580355"/>
              <a:gd name="connsiteY173" fmla="*/ 5035762 h 6456363"/>
              <a:gd name="connsiteX174" fmla="*/ 3337454 w 5580355"/>
              <a:gd name="connsiteY174" fmla="*/ 5026025 h 6456363"/>
              <a:gd name="connsiteX175" fmla="*/ 3328776 w 5580355"/>
              <a:gd name="connsiteY175" fmla="*/ 5034068 h 6456363"/>
              <a:gd name="connsiteX176" fmla="*/ 3337031 w 5580355"/>
              <a:gd name="connsiteY176" fmla="*/ 5042853 h 6456363"/>
              <a:gd name="connsiteX177" fmla="*/ 3345392 w 5580355"/>
              <a:gd name="connsiteY177" fmla="*/ 5033857 h 6456363"/>
              <a:gd name="connsiteX178" fmla="*/ 3337348 w 5580355"/>
              <a:gd name="connsiteY178" fmla="*/ 5026237 h 6456363"/>
              <a:gd name="connsiteX179" fmla="*/ 3657176 w 5580355"/>
              <a:gd name="connsiteY179" fmla="*/ 5025708 h 6456363"/>
              <a:gd name="connsiteX180" fmla="*/ 3648604 w 5580355"/>
              <a:gd name="connsiteY180" fmla="*/ 5034068 h 6456363"/>
              <a:gd name="connsiteX181" fmla="*/ 3657812 w 5580355"/>
              <a:gd name="connsiteY181" fmla="*/ 5043911 h 6456363"/>
              <a:gd name="connsiteX182" fmla="*/ 3666701 w 5580355"/>
              <a:gd name="connsiteY182" fmla="*/ 5034598 h 6456363"/>
              <a:gd name="connsiteX183" fmla="*/ 3657176 w 5580355"/>
              <a:gd name="connsiteY183" fmla="*/ 5025919 h 6456363"/>
              <a:gd name="connsiteX184" fmla="*/ 3019107 w 5580355"/>
              <a:gd name="connsiteY184" fmla="*/ 5022639 h 6456363"/>
              <a:gd name="connsiteX185" fmla="*/ 3018578 w 5580355"/>
              <a:gd name="connsiteY185" fmla="*/ 5022956 h 6456363"/>
              <a:gd name="connsiteX186" fmla="*/ 3018675 w 5580355"/>
              <a:gd name="connsiteY186" fmla="*/ 5023047 h 6456363"/>
              <a:gd name="connsiteX187" fmla="*/ 3006090 w 5580355"/>
              <a:gd name="connsiteY187" fmla="*/ 5034915 h 6456363"/>
              <a:gd name="connsiteX188" fmla="*/ 3017625 w 5580355"/>
              <a:gd name="connsiteY188" fmla="*/ 5047086 h 6456363"/>
              <a:gd name="connsiteX189" fmla="*/ 3029902 w 5580355"/>
              <a:gd name="connsiteY189" fmla="*/ 5033539 h 6456363"/>
              <a:gd name="connsiteX190" fmla="*/ 3018675 w 5580355"/>
              <a:gd name="connsiteY190" fmla="*/ 5023047 h 6456363"/>
              <a:gd name="connsiteX191" fmla="*/ 3975946 w 5580355"/>
              <a:gd name="connsiteY191" fmla="*/ 5022321 h 6456363"/>
              <a:gd name="connsiteX192" fmla="*/ 3976052 w 5580355"/>
              <a:gd name="connsiteY192" fmla="*/ 5022533 h 6456363"/>
              <a:gd name="connsiteX193" fmla="*/ 3962717 w 5580355"/>
              <a:gd name="connsiteY193" fmla="*/ 5034809 h 6456363"/>
              <a:gd name="connsiteX194" fmla="*/ 3976899 w 5580355"/>
              <a:gd name="connsiteY194" fmla="*/ 5050367 h 6456363"/>
              <a:gd name="connsiteX195" fmla="*/ 3990657 w 5580355"/>
              <a:gd name="connsiteY195" fmla="*/ 5035656 h 6456363"/>
              <a:gd name="connsiteX196" fmla="*/ 3975946 w 5580355"/>
              <a:gd name="connsiteY196" fmla="*/ 5022321 h 6456363"/>
              <a:gd name="connsiteX197" fmla="*/ 2699914 w 5580355"/>
              <a:gd name="connsiteY197" fmla="*/ 5016923 h 6456363"/>
              <a:gd name="connsiteX198" fmla="*/ 2677795 w 5580355"/>
              <a:gd name="connsiteY198" fmla="*/ 5036714 h 6456363"/>
              <a:gd name="connsiteX199" fmla="*/ 2697585 w 5580355"/>
              <a:gd name="connsiteY199" fmla="*/ 5057881 h 6456363"/>
              <a:gd name="connsiteX200" fmla="*/ 2717906 w 5580355"/>
              <a:gd name="connsiteY200" fmla="*/ 5034598 h 6456363"/>
              <a:gd name="connsiteX201" fmla="*/ 2699914 w 5580355"/>
              <a:gd name="connsiteY201" fmla="*/ 5017135 h 6456363"/>
              <a:gd name="connsiteX202" fmla="*/ 4296940 w 5580355"/>
              <a:gd name="connsiteY202" fmla="*/ 5013220 h 6456363"/>
              <a:gd name="connsiteX203" fmla="*/ 4274291 w 5580355"/>
              <a:gd name="connsiteY203" fmla="*/ 5035868 h 6456363"/>
              <a:gd name="connsiteX204" fmla="*/ 4298738 w 5580355"/>
              <a:gd name="connsiteY204" fmla="*/ 5063384 h 6456363"/>
              <a:gd name="connsiteX205" fmla="*/ 4323292 w 5580355"/>
              <a:gd name="connsiteY205" fmla="*/ 5037350 h 6456363"/>
              <a:gd name="connsiteX206" fmla="*/ 4296940 w 5580355"/>
              <a:gd name="connsiteY206" fmla="*/ 5013749 h 6456363"/>
              <a:gd name="connsiteX207" fmla="*/ 2378816 w 5580355"/>
              <a:gd name="connsiteY207" fmla="*/ 5006340 h 6456363"/>
              <a:gd name="connsiteX208" fmla="*/ 2378921 w 5580355"/>
              <a:gd name="connsiteY208" fmla="*/ 5006975 h 6456363"/>
              <a:gd name="connsiteX209" fmla="*/ 2344632 w 5580355"/>
              <a:gd name="connsiteY209" fmla="*/ 5036820 h 6456363"/>
              <a:gd name="connsiteX210" fmla="*/ 2379450 w 5580355"/>
              <a:gd name="connsiteY210" fmla="*/ 5073439 h 6456363"/>
              <a:gd name="connsiteX211" fmla="*/ 2411200 w 5580355"/>
              <a:gd name="connsiteY211" fmla="*/ 5036820 h 6456363"/>
              <a:gd name="connsiteX212" fmla="*/ 2378816 w 5580355"/>
              <a:gd name="connsiteY212" fmla="*/ 5006340 h 6456363"/>
              <a:gd name="connsiteX213" fmla="*/ 4615921 w 5580355"/>
              <a:gd name="connsiteY213" fmla="*/ 4999355 h 6456363"/>
              <a:gd name="connsiteX214" fmla="*/ 4615921 w 5580355"/>
              <a:gd name="connsiteY214" fmla="*/ 5000625 h 6456363"/>
              <a:gd name="connsiteX215" fmla="*/ 4577610 w 5580355"/>
              <a:gd name="connsiteY215" fmla="*/ 5037244 h 6456363"/>
              <a:gd name="connsiteX216" fmla="*/ 4618884 w 5580355"/>
              <a:gd name="connsiteY216" fmla="*/ 5086244 h 6456363"/>
              <a:gd name="connsiteX217" fmla="*/ 4663440 w 5580355"/>
              <a:gd name="connsiteY217" fmla="*/ 5039043 h 6456363"/>
              <a:gd name="connsiteX218" fmla="*/ 4615921 w 5580355"/>
              <a:gd name="connsiteY218" fmla="*/ 4999355 h 6456363"/>
              <a:gd name="connsiteX219" fmla="*/ 2056977 w 5580355"/>
              <a:gd name="connsiteY219" fmla="*/ 4986232 h 6456363"/>
              <a:gd name="connsiteX220" fmla="*/ 1992524 w 5580355"/>
              <a:gd name="connsiteY220" fmla="*/ 5037773 h 6456363"/>
              <a:gd name="connsiteX221" fmla="*/ 2028890 w 5580355"/>
              <a:gd name="connsiteY221" fmla="*/ 5066234 h 6456363"/>
              <a:gd name="connsiteX222" fmla="*/ 2055794 w 5580355"/>
              <a:gd name="connsiteY222" fmla="*/ 5103285 h 6456363"/>
              <a:gd name="connsiteX223" fmla="*/ 2055601 w 5580355"/>
              <a:gd name="connsiteY223" fmla="*/ 5103601 h 6456363"/>
              <a:gd name="connsiteX224" fmla="*/ 2056024 w 5580355"/>
              <a:gd name="connsiteY224" fmla="*/ 5103601 h 6456363"/>
              <a:gd name="connsiteX225" fmla="*/ 2055794 w 5580355"/>
              <a:gd name="connsiteY225" fmla="*/ 5103285 h 6456363"/>
              <a:gd name="connsiteX226" fmla="*/ 2077900 w 5580355"/>
              <a:gd name="connsiteY226" fmla="*/ 5067060 h 6456363"/>
              <a:gd name="connsiteX227" fmla="*/ 2107882 w 5580355"/>
              <a:gd name="connsiteY227" fmla="*/ 5036503 h 6456363"/>
              <a:gd name="connsiteX228" fmla="*/ 2056977 w 5580355"/>
              <a:gd name="connsiteY228" fmla="*/ 4986232 h 6456363"/>
              <a:gd name="connsiteX229" fmla="*/ 4937231 w 5580355"/>
              <a:gd name="connsiteY229" fmla="*/ 4974802 h 6456363"/>
              <a:gd name="connsiteX230" fmla="*/ 4871720 w 5580355"/>
              <a:gd name="connsiteY230" fmla="*/ 5038831 h 6456363"/>
              <a:gd name="connsiteX231" fmla="*/ 4936172 w 5580355"/>
              <a:gd name="connsiteY231" fmla="*/ 5127731 h 6456363"/>
              <a:gd name="connsiteX232" fmla="*/ 4936278 w 5580355"/>
              <a:gd name="connsiteY232" fmla="*/ 5127837 h 6456363"/>
              <a:gd name="connsiteX233" fmla="*/ 5021898 w 5580355"/>
              <a:gd name="connsiteY233" fmla="*/ 5038302 h 6456363"/>
              <a:gd name="connsiteX234" fmla="*/ 4937231 w 5580355"/>
              <a:gd name="connsiteY234" fmla="*/ 4974802 h 6456363"/>
              <a:gd name="connsiteX235" fmla="*/ 956098 w 5580355"/>
              <a:gd name="connsiteY235" fmla="*/ 4747154 h 6456363"/>
              <a:gd name="connsiteX236" fmla="*/ 1039389 w 5580355"/>
              <a:gd name="connsiteY236" fmla="*/ 4782291 h 6456363"/>
              <a:gd name="connsiteX237" fmla="*/ 1073986 w 5580355"/>
              <a:gd name="connsiteY237" fmla="*/ 4867381 h 6456363"/>
              <a:gd name="connsiteX238" fmla="*/ 953759 w 5580355"/>
              <a:gd name="connsiteY238" fmla="*/ 4985269 h 6456363"/>
              <a:gd name="connsiteX239" fmla="*/ 835871 w 5580355"/>
              <a:gd name="connsiteY239" fmla="*/ 4865042 h 6456363"/>
              <a:gd name="connsiteX240" fmla="*/ 956098 w 5580355"/>
              <a:gd name="connsiteY240" fmla="*/ 4747154 h 6456363"/>
              <a:gd name="connsiteX241" fmla="*/ 1273598 w 5580355"/>
              <a:gd name="connsiteY241" fmla="*/ 4720167 h 6456363"/>
              <a:gd name="connsiteX242" fmla="*/ 1274127 w 5580355"/>
              <a:gd name="connsiteY242" fmla="*/ 4720696 h 6456363"/>
              <a:gd name="connsiteX243" fmla="*/ 1328007 w 5580355"/>
              <a:gd name="connsiteY243" fmla="*/ 4731481 h 6456363"/>
              <a:gd name="connsiteX244" fmla="*/ 1407488 w 5580355"/>
              <a:gd name="connsiteY244" fmla="*/ 4920827 h 6456363"/>
              <a:gd name="connsiteX245" fmla="*/ 1218141 w 5580355"/>
              <a:gd name="connsiteY245" fmla="*/ 5000308 h 6456363"/>
              <a:gd name="connsiteX246" fmla="*/ 1170834 w 5580355"/>
              <a:gd name="connsiteY246" fmla="*/ 4968558 h 6456363"/>
              <a:gd name="connsiteX247" fmla="*/ 1139084 w 5580355"/>
              <a:gd name="connsiteY247" fmla="*/ 4921462 h 6456363"/>
              <a:gd name="connsiteX248" fmla="*/ 1127971 w 5580355"/>
              <a:gd name="connsiteY248" fmla="*/ 4866005 h 6456363"/>
              <a:gd name="connsiteX249" fmla="*/ 1273598 w 5580355"/>
              <a:gd name="connsiteY249" fmla="*/ 4720167 h 6456363"/>
              <a:gd name="connsiteX250" fmla="*/ 4293446 w 5580355"/>
              <a:gd name="connsiteY250" fmla="*/ 4710430 h 6456363"/>
              <a:gd name="connsiteX251" fmla="*/ 4291012 w 5580355"/>
              <a:gd name="connsiteY251" fmla="*/ 4712653 h 6456363"/>
              <a:gd name="connsiteX252" fmla="*/ 4296728 w 5580355"/>
              <a:gd name="connsiteY252" fmla="*/ 4718685 h 6456363"/>
              <a:gd name="connsiteX253" fmla="*/ 4299268 w 5580355"/>
              <a:gd name="connsiteY253" fmla="*/ 4716039 h 6456363"/>
              <a:gd name="connsiteX254" fmla="*/ 4299268 w 5580355"/>
              <a:gd name="connsiteY254" fmla="*/ 4715510 h 6456363"/>
              <a:gd name="connsiteX255" fmla="*/ 4293446 w 5580355"/>
              <a:gd name="connsiteY255" fmla="*/ 4710430 h 6456363"/>
              <a:gd name="connsiteX256" fmla="*/ 2380403 w 5580355"/>
              <a:gd name="connsiteY256" fmla="*/ 4706408 h 6456363"/>
              <a:gd name="connsiteX257" fmla="*/ 2380554 w 5580355"/>
              <a:gd name="connsiteY257" fmla="*/ 4706557 h 6456363"/>
              <a:gd name="connsiteX258" fmla="*/ 2370137 w 5580355"/>
              <a:gd name="connsiteY258" fmla="*/ 4715933 h 6456363"/>
              <a:gd name="connsiteX259" fmla="*/ 2378498 w 5580355"/>
              <a:gd name="connsiteY259" fmla="*/ 4724612 h 6456363"/>
              <a:gd name="connsiteX260" fmla="*/ 2388129 w 5580355"/>
              <a:gd name="connsiteY260" fmla="*/ 4714028 h 6456363"/>
              <a:gd name="connsiteX261" fmla="*/ 2380554 w 5580355"/>
              <a:gd name="connsiteY261" fmla="*/ 4706557 h 6456363"/>
              <a:gd name="connsiteX262" fmla="*/ 2380720 w 5580355"/>
              <a:gd name="connsiteY262" fmla="*/ 4706408 h 6456363"/>
              <a:gd name="connsiteX263" fmla="*/ 4614545 w 5580355"/>
              <a:gd name="connsiteY263" fmla="*/ 4702175 h 6456363"/>
              <a:gd name="connsiteX264" fmla="*/ 4601316 w 5580355"/>
              <a:gd name="connsiteY264" fmla="*/ 4715298 h 6456363"/>
              <a:gd name="connsiteX265" fmla="*/ 4616132 w 5580355"/>
              <a:gd name="connsiteY265" fmla="*/ 4732020 h 6456363"/>
              <a:gd name="connsiteX266" fmla="*/ 4630737 w 5580355"/>
              <a:gd name="connsiteY266" fmla="*/ 4717098 h 6456363"/>
              <a:gd name="connsiteX267" fmla="*/ 4614545 w 5580355"/>
              <a:gd name="connsiteY267" fmla="*/ 4702175 h 6456363"/>
              <a:gd name="connsiteX268" fmla="*/ 2058881 w 5580355"/>
              <a:gd name="connsiteY268" fmla="*/ 4692438 h 6456363"/>
              <a:gd name="connsiteX269" fmla="*/ 2059199 w 5580355"/>
              <a:gd name="connsiteY269" fmla="*/ 4692968 h 6456363"/>
              <a:gd name="connsiteX270" fmla="*/ 2030729 w 5580355"/>
              <a:gd name="connsiteY270" fmla="*/ 4717415 h 6456363"/>
              <a:gd name="connsiteX271" fmla="*/ 2057612 w 5580355"/>
              <a:gd name="connsiteY271" fmla="*/ 4744720 h 6456363"/>
              <a:gd name="connsiteX272" fmla="*/ 2082059 w 5580355"/>
              <a:gd name="connsiteY272" fmla="*/ 4715404 h 6456363"/>
              <a:gd name="connsiteX273" fmla="*/ 2058881 w 5580355"/>
              <a:gd name="connsiteY273" fmla="*/ 4692438 h 6456363"/>
              <a:gd name="connsiteX274" fmla="*/ 4935432 w 5580355"/>
              <a:gd name="connsiteY274" fmla="*/ 4684395 h 6456363"/>
              <a:gd name="connsiteX275" fmla="*/ 4936000 w 5580355"/>
              <a:gd name="connsiteY275" fmla="*/ 4684878 h 6456363"/>
              <a:gd name="connsiteX276" fmla="*/ 4903787 w 5580355"/>
              <a:gd name="connsiteY276" fmla="*/ 4716357 h 6456363"/>
              <a:gd name="connsiteX277" fmla="*/ 4937019 w 5580355"/>
              <a:gd name="connsiteY277" fmla="*/ 4755833 h 6456363"/>
              <a:gd name="connsiteX278" fmla="*/ 4974907 w 5580355"/>
              <a:gd name="connsiteY278" fmla="*/ 4717944 h 6456363"/>
              <a:gd name="connsiteX279" fmla="*/ 4936000 w 5580355"/>
              <a:gd name="connsiteY279" fmla="*/ 4684878 h 6456363"/>
              <a:gd name="connsiteX280" fmla="*/ 4936278 w 5580355"/>
              <a:gd name="connsiteY280" fmla="*/ 4684607 h 6456363"/>
              <a:gd name="connsiteX281" fmla="*/ 1737995 w 5580355"/>
              <a:gd name="connsiteY281" fmla="*/ 4668203 h 6456363"/>
              <a:gd name="connsiteX282" fmla="*/ 1674495 w 5580355"/>
              <a:gd name="connsiteY282" fmla="*/ 4718368 h 6456363"/>
              <a:gd name="connsiteX283" fmla="*/ 1737995 w 5580355"/>
              <a:gd name="connsiteY283" fmla="*/ 4779433 h 6456363"/>
              <a:gd name="connsiteX284" fmla="*/ 1786890 w 5580355"/>
              <a:gd name="connsiteY284" fmla="*/ 4718368 h 6456363"/>
              <a:gd name="connsiteX285" fmla="*/ 1737995 w 5580355"/>
              <a:gd name="connsiteY285" fmla="*/ 4668203 h 6456363"/>
              <a:gd name="connsiteX286" fmla="*/ 5258223 w 5580355"/>
              <a:gd name="connsiteY286" fmla="*/ 4652116 h 6456363"/>
              <a:gd name="connsiteX287" fmla="*/ 5193877 w 5580355"/>
              <a:gd name="connsiteY287" fmla="*/ 4718897 h 6456363"/>
              <a:gd name="connsiteX288" fmla="*/ 5257377 w 5580355"/>
              <a:gd name="connsiteY288" fmla="*/ 4802188 h 6456363"/>
              <a:gd name="connsiteX289" fmla="*/ 5257377 w 5580355"/>
              <a:gd name="connsiteY289" fmla="*/ 4801764 h 6456363"/>
              <a:gd name="connsiteX290" fmla="*/ 5347018 w 5580355"/>
              <a:gd name="connsiteY290" fmla="*/ 4717098 h 6456363"/>
              <a:gd name="connsiteX291" fmla="*/ 5258223 w 5580355"/>
              <a:gd name="connsiteY291" fmla="*/ 4652116 h 6456363"/>
              <a:gd name="connsiteX292" fmla="*/ 638069 w 5580355"/>
              <a:gd name="connsiteY292" fmla="*/ 4442460 h 6456363"/>
              <a:gd name="connsiteX293" fmla="*/ 738082 w 5580355"/>
              <a:gd name="connsiteY293" fmla="*/ 4515062 h 6456363"/>
              <a:gd name="connsiteX294" fmla="*/ 742844 w 5580355"/>
              <a:gd name="connsiteY294" fmla="*/ 4558454 h 6456363"/>
              <a:gd name="connsiteX295" fmla="*/ 729720 w 5580355"/>
              <a:gd name="connsiteY295" fmla="*/ 4600152 h 6456363"/>
              <a:gd name="connsiteX296" fmla="*/ 700828 w 5580355"/>
              <a:gd name="connsiteY296" fmla="*/ 4632960 h 6456363"/>
              <a:gd name="connsiteX297" fmla="*/ 661141 w 5580355"/>
              <a:gd name="connsiteY297" fmla="*/ 4651163 h 6456363"/>
              <a:gd name="connsiteX298" fmla="*/ 634598 w 5580355"/>
              <a:gd name="connsiteY298" fmla="*/ 4654095 h 6456363"/>
              <a:gd name="connsiteX299" fmla="*/ 530510 w 5580355"/>
              <a:gd name="connsiteY299" fmla="*/ 4546537 h 6456363"/>
              <a:gd name="connsiteX300" fmla="*/ 638069 w 5580355"/>
              <a:gd name="connsiteY300" fmla="*/ 4442460 h 6456363"/>
              <a:gd name="connsiteX301" fmla="*/ 955569 w 5580355"/>
              <a:gd name="connsiteY301" fmla="*/ 4415049 h 6456363"/>
              <a:gd name="connsiteX302" fmla="*/ 1049231 w 5580355"/>
              <a:gd name="connsiteY302" fmla="*/ 4453890 h 6456363"/>
              <a:gd name="connsiteX303" fmla="*/ 1088315 w 5580355"/>
              <a:gd name="connsiteY303" fmla="*/ 4548368 h 6456363"/>
              <a:gd name="connsiteX304" fmla="*/ 955008 w 5580355"/>
              <a:gd name="connsiteY304" fmla="*/ 4681114 h 6456363"/>
              <a:gd name="connsiteX305" fmla="*/ 822251 w 5580355"/>
              <a:gd name="connsiteY305" fmla="*/ 4547796 h 6456363"/>
              <a:gd name="connsiteX306" fmla="*/ 955569 w 5580355"/>
              <a:gd name="connsiteY306" fmla="*/ 4415049 h 6456363"/>
              <a:gd name="connsiteX307" fmla="*/ 2060363 w 5580355"/>
              <a:gd name="connsiteY307" fmla="*/ 4387215 h 6456363"/>
              <a:gd name="connsiteX308" fmla="*/ 2050838 w 5580355"/>
              <a:gd name="connsiteY308" fmla="*/ 4395788 h 6456363"/>
              <a:gd name="connsiteX309" fmla="*/ 2059093 w 5580355"/>
              <a:gd name="connsiteY309" fmla="*/ 4403937 h 6456363"/>
              <a:gd name="connsiteX310" fmla="*/ 2067771 w 5580355"/>
              <a:gd name="connsiteY310" fmla="*/ 4394624 h 6456363"/>
              <a:gd name="connsiteX311" fmla="*/ 4935432 w 5580355"/>
              <a:gd name="connsiteY311" fmla="*/ 4380230 h 6456363"/>
              <a:gd name="connsiteX312" fmla="*/ 4935326 w 5580355"/>
              <a:gd name="connsiteY312" fmla="*/ 4381077 h 6456363"/>
              <a:gd name="connsiteX313" fmla="*/ 4921356 w 5580355"/>
              <a:gd name="connsiteY313" fmla="*/ 4395576 h 6456363"/>
              <a:gd name="connsiteX314" fmla="*/ 4936172 w 5580355"/>
              <a:gd name="connsiteY314" fmla="*/ 4412086 h 6456363"/>
              <a:gd name="connsiteX315" fmla="*/ 4952471 w 5580355"/>
              <a:gd name="connsiteY315" fmla="*/ 4396423 h 6456363"/>
              <a:gd name="connsiteX316" fmla="*/ 4935432 w 5580355"/>
              <a:gd name="connsiteY316" fmla="*/ 4380230 h 6456363"/>
              <a:gd name="connsiteX317" fmla="*/ 1740641 w 5580355"/>
              <a:gd name="connsiteY317" fmla="*/ 4370282 h 6456363"/>
              <a:gd name="connsiteX318" fmla="*/ 1706563 w 5580355"/>
              <a:gd name="connsiteY318" fmla="*/ 4399598 h 6456363"/>
              <a:gd name="connsiteX319" fmla="*/ 1737677 w 5580355"/>
              <a:gd name="connsiteY319" fmla="*/ 4429337 h 6456363"/>
              <a:gd name="connsiteX320" fmla="*/ 1766464 w 5580355"/>
              <a:gd name="connsiteY320" fmla="*/ 4396317 h 6456363"/>
              <a:gd name="connsiteX321" fmla="*/ 1740641 w 5580355"/>
              <a:gd name="connsiteY321" fmla="*/ 4370282 h 6456363"/>
              <a:gd name="connsiteX322" fmla="*/ 5255577 w 5580355"/>
              <a:gd name="connsiteY322" fmla="*/ 4357688 h 6456363"/>
              <a:gd name="connsiteX323" fmla="*/ 5255577 w 5580355"/>
              <a:gd name="connsiteY323" fmla="*/ 4357899 h 6456363"/>
              <a:gd name="connsiteX324" fmla="*/ 5217690 w 5580355"/>
              <a:gd name="connsiteY324" fmla="*/ 4397269 h 6456363"/>
              <a:gd name="connsiteX325" fmla="*/ 5258329 w 5580355"/>
              <a:gd name="connsiteY325" fmla="*/ 4445212 h 6456363"/>
              <a:gd name="connsiteX326" fmla="*/ 5306166 w 5580355"/>
              <a:gd name="connsiteY326" fmla="*/ 4400021 h 6456363"/>
              <a:gd name="connsiteX327" fmla="*/ 5255577 w 5580355"/>
              <a:gd name="connsiteY327" fmla="*/ 4357688 h 6456363"/>
              <a:gd name="connsiteX328" fmla="*/ 1417426 w 5580355"/>
              <a:gd name="connsiteY328" fmla="*/ 4336733 h 6456363"/>
              <a:gd name="connsiteX329" fmla="*/ 1334770 w 5580355"/>
              <a:gd name="connsiteY329" fmla="*/ 4397798 h 6456363"/>
              <a:gd name="connsiteX330" fmla="*/ 1417743 w 5580355"/>
              <a:gd name="connsiteY330" fmla="*/ 4473470 h 6456363"/>
              <a:gd name="connsiteX331" fmla="*/ 1417955 w 5580355"/>
              <a:gd name="connsiteY331" fmla="*/ 4473364 h 6456363"/>
              <a:gd name="connsiteX332" fmla="*/ 1476375 w 5580355"/>
              <a:gd name="connsiteY332" fmla="*/ 4398751 h 6456363"/>
              <a:gd name="connsiteX333" fmla="*/ 1417426 w 5580355"/>
              <a:gd name="connsiteY333" fmla="*/ 4336733 h 6456363"/>
              <a:gd name="connsiteX334" fmla="*/ 637857 w 5580355"/>
              <a:gd name="connsiteY334" fmla="*/ 4111519 h 6456363"/>
              <a:gd name="connsiteX335" fmla="*/ 720725 w 5580355"/>
              <a:gd name="connsiteY335" fmla="*/ 4146868 h 6456363"/>
              <a:gd name="connsiteX336" fmla="*/ 754856 w 5580355"/>
              <a:gd name="connsiteY336" fmla="*/ 4231778 h 6456363"/>
              <a:gd name="connsiteX337" fmla="*/ 634598 w 5580355"/>
              <a:gd name="connsiteY337" fmla="*/ 4348777 h 6456363"/>
              <a:gd name="connsiteX338" fmla="*/ 517599 w 5580355"/>
              <a:gd name="connsiteY338" fmla="*/ 4228518 h 6456363"/>
              <a:gd name="connsiteX339" fmla="*/ 637857 w 5580355"/>
              <a:gd name="connsiteY339" fmla="*/ 4111519 h 6456363"/>
              <a:gd name="connsiteX340" fmla="*/ 4932362 w 5580355"/>
              <a:gd name="connsiteY340" fmla="*/ 4071091 h 6456363"/>
              <a:gd name="connsiteX341" fmla="*/ 4929928 w 5580355"/>
              <a:gd name="connsiteY341" fmla="*/ 4073843 h 6456363"/>
              <a:gd name="connsiteX342" fmla="*/ 4935432 w 5580355"/>
              <a:gd name="connsiteY342" fmla="*/ 4079663 h 6456363"/>
              <a:gd name="connsiteX343" fmla="*/ 4938395 w 5580355"/>
              <a:gd name="connsiteY343" fmla="*/ 4076806 h 6456363"/>
              <a:gd name="connsiteX344" fmla="*/ 1741699 w 5580355"/>
              <a:gd name="connsiteY344" fmla="*/ 4063471 h 6456363"/>
              <a:gd name="connsiteX345" fmla="*/ 1725824 w 5580355"/>
              <a:gd name="connsiteY345" fmla="*/ 4077970 h 6456363"/>
              <a:gd name="connsiteX346" fmla="*/ 1740112 w 5580355"/>
              <a:gd name="connsiteY346" fmla="*/ 4091728 h 6456363"/>
              <a:gd name="connsiteX347" fmla="*/ 1754188 w 5580355"/>
              <a:gd name="connsiteY347" fmla="*/ 4076488 h 6456363"/>
              <a:gd name="connsiteX348" fmla="*/ 1742016 w 5580355"/>
              <a:gd name="connsiteY348" fmla="*/ 4063471 h 6456363"/>
              <a:gd name="connsiteX349" fmla="*/ 5254096 w 5580355"/>
              <a:gd name="connsiteY349" fmla="*/ 4054157 h 6456363"/>
              <a:gd name="connsiteX350" fmla="*/ 5232189 w 5580355"/>
              <a:gd name="connsiteY350" fmla="*/ 4077335 h 6456363"/>
              <a:gd name="connsiteX351" fmla="*/ 5255577 w 5580355"/>
              <a:gd name="connsiteY351" fmla="*/ 4104005 h 6456363"/>
              <a:gd name="connsiteX352" fmla="*/ 5281295 w 5580355"/>
              <a:gd name="connsiteY352" fmla="*/ 4078711 h 6456363"/>
              <a:gd name="connsiteX353" fmla="*/ 5254096 w 5580355"/>
              <a:gd name="connsiteY353" fmla="*/ 4054157 h 6456363"/>
              <a:gd name="connsiteX354" fmla="*/ 1419648 w 5580355"/>
              <a:gd name="connsiteY354" fmla="*/ 4036589 h 6456363"/>
              <a:gd name="connsiteX355" fmla="*/ 1419754 w 5580355"/>
              <a:gd name="connsiteY355" fmla="*/ 4036907 h 6456363"/>
              <a:gd name="connsiteX356" fmla="*/ 1367896 w 5580355"/>
              <a:gd name="connsiteY356" fmla="*/ 4079240 h 6456363"/>
              <a:gd name="connsiteX357" fmla="*/ 1417849 w 5580355"/>
              <a:gd name="connsiteY357" fmla="*/ 4124431 h 6456363"/>
              <a:gd name="connsiteX358" fmla="*/ 1457536 w 5580355"/>
              <a:gd name="connsiteY358" fmla="*/ 4077123 h 6456363"/>
              <a:gd name="connsiteX359" fmla="*/ 1419648 w 5580355"/>
              <a:gd name="connsiteY359" fmla="*/ 4036589 h 6456363"/>
              <a:gd name="connsiteX360" fmla="*/ 637857 w 5580355"/>
              <a:gd name="connsiteY360" fmla="*/ 3783436 h 6456363"/>
              <a:gd name="connsiteX361" fmla="*/ 639984 w 5580355"/>
              <a:gd name="connsiteY361" fmla="*/ 3783436 h 6456363"/>
              <a:gd name="connsiteX362" fmla="*/ 766339 w 5580355"/>
              <a:gd name="connsiteY362" fmla="*/ 3912129 h 6456363"/>
              <a:gd name="connsiteX363" fmla="*/ 684138 w 5580355"/>
              <a:gd name="connsiteY363" fmla="*/ 4036124 h 6456363"/>
              <a:gd name="connsiteX364" fmla="*/ 516784 w 5580355"/>
              <a:gd name="connsiteY364" fmla="*/ 3962718 h 6456363"/>
              <a:gd name="connsiteX365" fmla="*/ 588221 w 5580355"/>
              <a:gd name="connsiteY365" fmla="*/ 3792855 h 6456363"/>
              <a:gd name="connsiteX366" fmla="*/ 637857 w 5580355"/>
              <a:gd name="connsiteY366" fmla="*/ 3783436 h 6456363"/>
              <a:gd name="connsiteX367" fmla="*/ 1743075 w 5580355"/>
              <a:gd name="connsiteY367" fmla="*/ 3750945 h 6456363"/>
              <a:gd name="connsiteX368" fmla="*/ 1743124 w 5580355"/>
              <a:gd name="connsiteY368" fmla="*/ 3750997 h 6456363"/>
              <a:gd name="connsiteX369" fmla="*/ 1736513 w 5580355"/>
              <a:gd name="connsiteY369" fmla="*/ 3757084 h 6456363"/>
              <a:gd name="connsiteX370" fmla="*/ 1742863 w 5580355"/>
              <a:gd name="connsiteY370" fmla="*/ 3763222 h 6456363"/>
              <a:gd name="connsiteX371" fmla="*/ 1748684 w 5580355"/>
              <a:gd name="connsiteY371" fmla="*/ 3756872 h 6456363"/>
              <a:gd name="connsiteX372" fmla="*/ 1743124 w 5580355"/>
              <a:gd name="connsiteY372" fmla="*/ 3750997 h 6456363"/>
              <a:gd name="connsiteX373" fmla="*/ 1743180 w 5580355"/>
              <a:gd name="connsiteY373" fmla="*/ 3750945 h 6456363"/>
              <a:gd name="connsiteX374" fmla="*/ 5253461 w 5580355"/>
              <a:gd name="connsiteY374" fmla="*/ 3743219 h 6456363"/>
              <a:gd name="connsiteX375" fmla="*/ 5241184 w 5580355"/>
              <a:gd name="connsiteY375" fmla="*/ 3756766 h 6456363"/>
              <a:gd name="connsiteX376" fmla="*/ 5254413 w 5580355"/>
              <a:gd name="connsiteY376" fmla="*/ 3771159 h 6456363"/>
              <a:gd name="connsiteX377" fmla="*/ 5269336 w 5580355"/>
              <a:gd name="connsiteY377" fmla="*/ 3756978 h 6456363"/>
              <a:gd name="connsiteX378" fmla="*/ 5254096 w 5580355"/>
              <a:gd name="connsiteY378" fmla="*/ 3743219 h 6456363"/>
              <a:gd name="connsiteX379" fmla="*/ 1420283 w 5580355"/>
              <a:gd name="connsiteY379" fmla="*/ 3726815 h 6456363"/>
              <a:gd name="connsiteX380" fmla="*/ 1385252 w 5580355"/>
              <a:gd name="connsiteY380" fmla="*/ 3757401 h 6456363"/>
              <a:gd name="connsiteX381" fmla="*/ 1419437 w 5580355"/>
              <a:gd name="connsiteY381" fmla="*/ 3788410 h 6456363"/>
              <a:gd name="connsiteX382" fmla="*/ 1447694 w 5580355"/>
              <a:gd name="connsiteY382" fmla="*/ 3756660 h 6456363"/>
              <a:gd name="connsiteX383" fmla="*/ 1420177 w 5580355"/>
              <a:gd name="connsiteY383" fmla="*/ 3727133 h 6456363"/>
              <a:gd name="connsiteX384" fmla="*/ 1098761 w 5580355"/>
              <a:gd name="connsiteY384" fmla="*/ 3684799 h 6456363"/>
              <a:gd name="connsiteX385" fmla="*/ 991870 w 5580355"/>
              <a:gd name="connsiteY385" fmla="*/ 3758883 h 6456363"/>
              <a:gd name="connsiteX386" fmla="*/ 1053782 w 5580355"/>
              <a:gd name="connsiteY386" fmla="*/ 3788093 h 6456363"/>
              <a:gd name="connsiteX387" fmla="*/ 1097597 w 5580355"/>
              <a:gd name="connsiteY387" fmla="*/ 3841009 h 6456363"/>
              <a:gd name="connsiteX388" fmla="*/ 1097597 w 5580355"/>
              <a:gd name="connsiteY388" fmla="*/ 3840903 h 6456363"/>
              <a:gd name="connsiteX389" fmla="*/ 1163002 w 5580355"/>
              <a:gd name="connsiteY389" fmla="*/ 3758248 h 6456363"/>
              <a:gd name="connsiteX390" fmla="*/ 1098761 w 5580355"/>
              <a:gd name="connsiteY390" fmla="*/ 3684799 h 6456363"/>
              <a:gd name="connsiteX391" fmla="*/ 319828 w 5580355"/>
              <a:gd name="connsiteY391" fmla="*/ 3495146 h 6456363"/>
              <a:gd name="connsiteX392" fmla="*/ 390842 w 5580355"/>
              <a:gd name="connsiteY392" fmla="*/ 3524462 h 6456363"/>
              <a:gd name="connsiteX393" fmla="*/ 420613 w 5580355"/>
              <a:gd name="connsiteY393" fmla="*/ 3596079 h 6456363"/>
              <a:gd name="connsiteX394" fmla="*/ 319669 w 5580355"/>
              <a:gd name="connsiteY394" fmla="*/ 3696864 h 6456363"/>
              <a:gd name="connsiteX395" fmla="*/ 218895 w 5580355"/>
              <a:gd name="connsiteY395" fmla="*/ 3595931 h 6456363"/>
              <a:gd name="connsiteX396" fmla="*/ 319828 w 5580355"/>
              <a:gd name="connsiteY396" fmla="*/ 3495146 h 6456363"/>
              <a:gd name="connsiteX397" fmla="*/ 637857 w 5580355"/>
              <a:gd name="connsiteY397" fmla="*/ 3462761 h 6456363"/>
              <a:gd name="connsiteX398" fmla="*/ 638281 w 5580355"/>
              <a:gd name="connsiteY398" fmla="*/ 3462761 h 6456363"/>
              <a:gd name="connsiteX399" fmla="*/ 690700 w 5580355"/>
              <a:gd name="connsiteY399" fmla="*/ 3473556 h 6456363"/>
              <a:gd name="connsiteX400" fmla="*/ 761111 w 5580355"/>
              <a:gd name="connsiteY400" fmla="*/ 3649303 h 6456363"/>
              <a:gd name="connsiteX401" fmla="*/ 585364 w 5580355"/>
              <a:gd name="connsiteY401" fmla="*/ 3719724 h 6456363"/>
              <a:gd name="connsiteX402" fmla="*/ 514138 w 5580355"/>
              <a:gd name="connsiteY402" fmla="*/ 3544041 h 6456363"/>
              <a:gd name="connsiteX403" fmla="*/ 543136 w 5580355"/>
              <a:gd name="connsiteY403" fmla="*/ 3500861 h 6456363"/>
              <a:gd name="connsiteX404" fmla="*/ 586634 w 5580355"/>
              <a:gd name="connsiteY404" fmla="*/ 3472286 h 6456363"/>
              <a:gd name="connsiteX405" fmla="*/ 637857 w 5580355"/>
              <a:gd name="connsiteY405" fmla="*/ 3462761 h 6456363"/>
              <a:gd name="connsiteX406" fmla="*/ 1744239 w 5580355"/>
              <a:gd name="connsiteY406" fmla="*/ 3436408 h 6456363"/>
              <a:gd name="connsiteX407" fmla="*/ 1741170 w 5580355"/>
              <a:gd name="connsiteY407" fmla="*/ 3439160 h 6456363"/>
              <a:gd name="connsiteX408" fmla="*/ 1743075 w 5580355"/>
              <a:gd name="connsiteY408" fmla="*/ 3441171 h 6456363"/>
              <a:gd name="connsiteX409" fmla="*/ 1745932 w 5580355"/>
              <a:gd name="connsiteY409" fmla="*/ 3438208 h 6456363"/>
              <a:gd name="connsiteX410" fmla="*/ 5253143 w 5580355"/>
              <a:gd name="connsiteY410" fmla="*/ 3428577 h 6456363"/>
              <a:gd name="connsiteX411" fmla="*/ 5253199 w 5580355"/>
              <a:gd name="connsiteY411" fmla="*/ 3428628 h 6456363"/>
              <a:gd name="connsiteX412" fmla="*/ 5244782 w 5580355"/>
              <a:gd name="connsiteY412" fmla="*/ 3437361 h 6456363"/>
              <a:gd name="connsiteX413" fmla="*/ 5254202 w 5580355"/>
              <a:gd name="connsiteY413" fmla="*/ 3447204 h 6456363"/>
              <a:gd name="connsiteX414" fmla="*/ 5263727 w 5580355"/>
              <a:gd name="connsiteY414" fmla="*/ 3438208 h 6456363"/>
              <a:gd name="connsiteX415" fmla="*/ 5253199 w 5580355"/>
              <a:gd name="connsiteY415" fmla="*/ 3428628 h 6456363"/>
              <a:gd name="connsiteX416" fmla="*/ 5253249 w 5580355"/>
              <a:gd name="connsiteY416" fmla="*/ 3428577 h 6456363"/>
              <a:gd name="connsiteX417" fmla="*/ 1418907 w 5580355"/>
              <a:gd name="connsiteY417" fmla="*/ 3413019 h 6456363"/>
              <a:gd name="connsiteX418" fmla="*/ 1390862 w 5580355"/>
              <a:gd name="connsiteY418" fmla="*/ 3437467 h 6456363"/>
              <a:gd name="connsiteX419" fmla="*/ 1419754 w 5580355"/>
              <a:gd name="connsiteY419" fmla="*/ 3463290 h 6456363"/>
              <a:gd name="connsiteX420" fmla="*/ 1442296 w 5580355"/>
              <a:gd name="connsiteY420" fmla="*/ 3438843 h 6456363"/>
              <a:gd name="connsiteX421" fmla="*/ 1418802 w 5580355"/>
              <a:gd name="connsiteY421" fmla="*/ 3413337 h 6456363"/>
              <a:gd name="connsiteX422" fmla="*/ 1098232 w 5580355"/>
              <a:gd name="connsiteY422" fmla="*/ 3370157 h 6456363"/>
              <a:gd name="connsiteX423" fmla="*/ 1098323 w 5580355"/>
              <a:gd name="connsiteY423" fmla="*/ 3370290 h 6456363"/>
              <a:gd name="connsiteX424" fmla="*/ 1060701 w 5580355"/>
              <a:gd name="connsiteY424" fmla="*/ 3411459 h 6456363"/>
              <a:gd name="connsiteX425" fmla="*/ 1011449 w 5580355"/>
              <a:gd name="connsiteY425" fmla="*/ 3437996 h 6456363"/>
              <a:gd name="connsiteX426" fmla="*/ 1098444 w 5580355"/>
              <a:gd name="connsiteY426" fmla="*/ 3505941 h 6456363"/>
              <a:gd name="connsiteX427" fmla="*/ 1156440 w 5580355"/>
              <a:gd name="connsiteY427" fmla="*/ 3437784 h 6456363"/>
              <a:gd name="connsiteX428" fmla="*/ 1123519 w 5580355"/>
              <a:gd name="connsiteY428" fmla="*/ 3407257 h 6456363"/>
              <a:gd name="connsiteX429" fmla="*/ 1098323 w 5580355"/>
              <a:gd name="connsiteY429" fmla="*/ 3370290 h 6456363"/>
              <a:gd name="connsiteX430" fmla="*/ 1098444 w 5580355"/>
              <a:gd name="connsiteY430" fmla="*/ 3370157 h 6456363"/>
              <a:gd name="connsiteX431" fmla="*/ 320463 w 5580355"/>
              <a:gd name="connsiteY431" fmla="*/ 3175000 h 6456363"/>
              <a:gd name="connsiteX432" fmla="*/ 415713 w 5580355"/>
              <a:gd name="connsiteY432" fmla="*/ 3238500 h 6456363"/>
              <a:gd name="connsiteX433" fmla="*/ 406188 w 5580355"/>
              <a:gd name="connsiteY433" fmla="*/ 3336396 h 6456363"/>
              <a:gd name="connsiteX434" fmla="*/ 368829 w 5580355"/>
              <a:gd name="connsiteY434" fmla="*/ 3370474 h 6456363"/>
              <a:gd name="connsiteX435" fmla="*/ 356118 w 5580355"/>
              <a:gd name="connsiteY435" fmla="*/ 3376475 h 6456363"/>
              <a:gd name="connsiteX436" fmla="*/ 221572 w 5580355"/>
              <a:gd name="connsiteY436" fmla="*/ 3317695 h 6456363"/>
              <a:gd name="connsiteX437" fmla="*/ 280352 w 5580355"/>
              <a:gd name="connsiteY437" fmla="*/ 3183149 h 6456363"/>
              <a:gd name="connsiteX438" fmla="*/ 319828 w 5580355"/>
              <a:gd name="connsiteY438" fmla="*/ 3175529 h 6456363"/>
              <a:gd name="connsiteX439" fmla="*/ 637328 w 5580355"/>
              <a:gd name="connsiteY439" fmla="*/ 3141557 h 6456363"/>
              <a:gd name="connsiteX440" fmla="*/ 688753 w 5580355"/>
              <a:gd name="connsiteY440" fmla="*/ 3151706 h 6456363"/>
              <a:gd name="connsiteX441" fmla="*/ 764328 w 5580355"/>
              <a:gd name="connsiteY441" fmla="*/ 3330998 h 6456363"/>
              <a:gd name="connsiteX442" fmla="*/ 735012 w 5580355"/>
              <a:gd name="connsiteY442" fmla="*/ 3376719 h 6456363"/>
              <a:gd name="connsiteX443" fmla="*/ 690245 w 5580355"/>
              <a:gd name="connsiteY443" fmla="*/ 3407304 h 6456363"/>
              <a:gd name="connsiteX444" fmla="*/ 584411 w 5580355"/>
              <a:gd name="connsiteY444" fmla="*/ 3407304 h 6456363"/>
              <a:gd name="connsiteX445" fmla="*/ 539644 w 5580355"/>
              <a:gd name="connsiteY445" fmla="*/ 3376719 h 6456363"/>
              <a:gd name="connsiteX446" fmla="*/ 510328 w 5580355"/>
              <a:gd name="connsiteY446" fmla="*/ 3330998 h 6456363"/>
              <a:gd name="connsiteX447" fmla="*/ 501300 w 5580355"/>
              <a:gd name="connsiteY447" fmla="*/ 3284442 h 6456363"/>
              <a:gd name="connsiteX448" fmla="*/ 637857 w 5580355"/>
              <a:gd name="connsiteY448" fmla="*/ 3142086 h 6456363"/>
              <a:gd name="connsiteX449" fmla="*/ 1744979 w 5580355"/>
              <a:gd name="connsiteY449" fmla="*/ 3118062 h 6456363"/>
              <a:gd name="connsiteX450" fmla="*/ 1743286 w 5580355"/>
              <a:gd name="connsiteY450" fmla="*/ 3119755 h 6456363"/>
              <a:gd name="connsiteX451" fmla="*/ 1744450 w 5580355"/>
              <a:gd name="connsiteY451" fmla="*/ 3120708 h 6456363"/>
              <a:gd name="connsiteX452" fmla="*/ 1745932 w 5580355"/>
              <a:gd name="connsiteY452" fmla="*/ 3119120 h 6456363"/>
              <a:gd name="connsiteX453" fmla="*/ 5253249 w 5580355"/>
              <a:gd name="connsiteY453" fmla="*/ 3109595 h 6456363"/>
              <a:gd name="connsiteX454" fmla="*/ 5244994 w 5580355"/>
              <a:gd name="connsiteY454" fmla="*/ 3118167 h 6456363"/>
              <a:gd name="connsiteX455" fmla="*/ 5245840 w 5580355"/>
              <a:gd name="connsiteY455" fmla="*/ 3118591 h 6456363"/>
              <a:gd name="connsiteX456" fmla="*/ 5253037 w 5580355"/>
              <a:gd name="connsiteY456" fmla="*/ 3126528 h 6456363"/>
              <a:gd name="connsiteX457" fmla="*/ 5262245 w 5580355"/>
              <a:gd name="connsiteY457" fmla="*/ 3118062 h 6456363"/>
              <a:gd name="connsiteX458" fmla="*/ 5253249 w 5580355"/>
              <a:gd name="connsiteY458" fmla="*/ 3109595 h 6456363"/>
              <a:gd name="connsiteX459" fmla="*/ 1419013 w 5580355"/>
              <a:gd name="connsiteY459" fmla="*/ 3095943 h 6456363"/>
              <a:gd name="connsiteX460" fmla="*/ 1392555 w 5580355"/>
              <a:gd name="connsiteY460" fmla="*/ 3119755 h 6456363"/>
              <a:gd name="connsiteX461" fmla="*/ 1393084 w 5580355"/>
              <a:gd name="connsiteY461" fmla="*/ 3119755 h 6456363"/>
              <a:gd name="connsiteX462" fmla="*/ 1419013 w 5580355"/>
              <a:gd name="connsiteY462" fmla="*/ 3142827 h 6456363"/>
              <a:gd name="connsiteX463" fmla="*/ 1440180 w 5580355"/>
              <a:gd name="connsiteY463" fmla="*/ 3119226 h 6456363"/>
              <a:gd name="connsiteX464" fmla="*/ 1419013 w 5580355"/>
              <a:gd name="connsiteY464" fmla="*/ 3095943 h 6456363"/>
              <a:gd name="connsiteX465" fmla="*/ 1098232 w 5580355"/>
              <a:gd name="connsiteY465" fmla="*/ 3051493 h 6456363"/>
              <a:gd name="connsiteX466" fmla="*/ 1013565 w 5580355"/>
              <a:gd name="connsiteY466" fmla="*/ 3118485 h 6456363"/>
              <a:gd name="connsiteX467" fmla="*/ 1013565 w 5580355"/>
              <a:gd name="connsiteY467" fmla="*/ 3118591 h 6456363"/>
              <a:gd name="connsiteX468" fmla="*/ 1098867 w 5580355"/>
              <a:gd name="connsiteY468" fmla="*/ 3186219 h 6456363"/>
              <a:gd name="connsiteX469" fmla="*/ 1155911 w 5580355"/>
              <a:gd name="connsiteY469" fmla="*/ 3119967 h 6456363"/>
              <a:gd name="connsiteX470" fmla="*/ 1098232 w 5580355"/>
              <a:gd name="connsiteY470" fmla="*/ 3051493 h 6456363"/>
              <a:gd name="connsiteX471" fmla="*/ 314430 w 5580355"/>
              <a:gd name="connsiteY471" fmla="*/ 2859723 h 6456363"/>
              <a:gd name="connsiteX472" fmla="*/ 375391 w 5580355"/>
              <a:gd name="connsiteY472" fmla="*/ 2876339 h 6456363"/>
              <a:gd name="connsiteX473" fmla="*/ 420242 w 5580355"/>
              <a:gd name="connsiteY473" fmla="*/ 2959820 h 6456363"/>
              <a:gd name="connsiteX474" fmla="*/ 319828 w 5580355"/>
              <a:gd name="connsiteY474" fmla="*/ 3060912 h 6456363"/>
              <a:gd name="connsiteX475" fmla="*/ 319934 w 5580355"/>
              <a:gd name="connsiteY475" fmla="*/ 3060383 h 6456363"/>
              <a:gd name="connsiteX476" fmla="*/ 281410 w 5580355"/>
              <a:gd name="connsiteY476" fmla="*/ 3052868 h 6456363"/>
              <a:gd name="connsiteX477" fmla="*/ 248708 w 5580355"/>
              <a:gd name="connsiteY477" fmla="*/ 3031702 h 6456363"/>
              <a:gd name="connsiteX478" fmla="*/ 226801 w 5580355"/>
              <a:gd name="connsiteY478" fmla="*/ 2999105 h 6456363"/>
              <a:gd name="connsiteX479" fmla="*/ 219127 w 5580355"/>
              <a:gd name="connsiteY479" fmla="*/ 2965439 h 6456363"/>
              <a:gd name="connsiteX480" fmla="*/ 314430 w 5580355"/>
              <a:gd name="connsiteY480" fmla="*/ 2859723 h 6456363"/>
              <a:gd name="connsiteX481" fmla="*/ 639508 w 5580355"/>
              <a:gd name="connsiteY481" fmla="*/ 2827020 h 6456363"/>
              <a:gd name="connsiteX482" fmla="*/ 772456 w 5580355"/>
              <a:gd name="connsiteY482" fmla="*/ 2961619 h 6456363"/>
              <a:gd name="connsiteX483" fmla="*/ 637857 w 5580355"/>
              <a:gd name="connsiteY483" fmla="*/ 3094567 h 6456363"/>
              <a:gd name="connsiteX484" fmla="*/ 586528 w 5580355"/>
              <a:gd name="connsiteY484" fmla="*/ 3083983 h 6456363"/>
              <a:gd name="connsiteX485" fmla="*/ 504909 w 5580355"/>
              <a:gd name="connsiteY485" fmla="*/ 2959968 h 6456363"/>
              <a:gd name="connsiteX486" fmla="*/ 639508 w 5580355"/>
              <a:gd name="connsiteY486" fmla="*/ 2827020 h 6456363"/>
              <a:gd name="connsiteX487" fmla="*/ 1743286 w 5580355"/>
              <a:gd name="connsiteY487" fmla="*/ 2796858 h 6456363"/>
              <a:gd name="connsiteX488" fmla="*/ 1740323 w 5580355"/>
              <a:gd name="connsiteY488" fmla="*/ 2799821 h 6456363"/>
              <a:gd name="connsiteX489" fmla="*/ 1745085 w 5580355"/>
              <a:gd name="connsiteY489" fmla="*/ 2804372 h 6456363"/>
              <a:gd name="connsiteX490" fmla="*/ 1747837 w 5580355"/>
              <a:gd name="connsiteY490" fmla="*/ 2801514 h 6456363"/>
              <a:gd name="connsiteX491" fmla="*/ 5254625 w 5580355"/>
              <a:gd name="connsiteY491" fmla="*/ 2787650 h 6456363"/>
              <a:gd name="connsiteX492" fmla="*/ 5242348 w 5580355"/>
              <a:gd name="connsiteY492" fmla="*/ 2799821 h 6456363"/>
              <a:gd name="connsiteX493" fmla="*/ 5252932 w 5580355"/>
              <a:gd name="connsiteY493" fmla="*/ 2811251 h 6456363"/>
              <a:gd name="connsiteX494" fmla="*/ 5254096 w 5580355"/>
              <a:gd name="connsiteY494" fmla="*/ 2811674 h 6456363"/>
              <a:gd name="connsiteX495" fmla="*/ 5266901 w 5580355"/>
              <a:gd name="connsiteY495" fmla="*/ 2799821 h 6456363"/>
              <a:gd name="connsiteX496" fmla="*/ 5254625 w 5580355"/>
              <a:gd name="connsiteY496" fmla="*/ 2787650 h 6456363"/>
              <a:gd name="connsiteX497" fmla="*/ 1417955 w 5580355"/>
              <a:gd name="connsiteY497" fmla="*/ 2770293 h 6456363"/>
              <a:gd name="connsiteX498" fmla="*/ 1387475 w 5580355"/>
              <a:gd name="connsiteY498" fmla="*/ 2798022 h 6456363"/>
              <a:gd name="connsiteX499" fmla="*/ 1419053 w 5580355"/>
              <a:gd name="connsiteY499" fmla="*/ 2825285 h 6456363"/>
              <a:gd name="connsiteX500" fmla="*/ 1419013 w 5580355"/>
              <a:gd name="connsiteY500" fmla="*/ 2825327 h 6456363"/>
              <a:gd name="connsiteX501" fmla="*/ 1419225 w 5580355"/>
              <a:gd name="connsiteY501" fmla="*/ 2825433 h 6456363"/>
              <a:gd name="connsiteX502" fmla="*/ 1419053 w 5580355"/>
              <a:gd name="connsiteY502" fmla="*/ 2825285 h 6456363"/>
              <a:gd name="connsiteX503" fmla="*/ 1443566 w 5580355"/>
              <a:gd name="connsiteY503" fmla="*/ 2798974 h 6456363"/>
              <a:gd name="connsiteX504" fmla="*/ 1417955 w 5580355"/>
              <a:gd name="connsiteY504" fmla="*/ 2770293 h 6456363"/>
              <a:gd name="connsiteX505" fmla="*/ 1098126 w 5580355"/>
              <a:gd name="connsiteY505" fmla="*/ 2721822 h 6456363"/>
              <a:gd name="connsiteX506" fmla="*/ 1001077 w 5580355"/>
              <a:gd name="connsiteY506" fmla="*/ 2799715 h 6456363"/>
              <a:gd name="connsiteX507" fmla="*/ 1096856 w 5580355"/>
              <a:gd name="connsiteY507" fmla="*/ 2869988 h 6456363"/>
              <a:gd name="connsiteX508" fmla="*/ 1160356 w 5580355"/>
              <a:gd name="connsiteY508" fmla="*/ 2798128 h 6456363"/>
              <a:gd name="connsiteX509" fmla="*/ 1098232 w 5580355"/>
              <a:gd name="connsiteY509" fmla="*/ 2721822 h 6456363"/>
              <a:gd name="connsiteX510" fmla="*/ 319775 w 5580355"/>
              <a:gd name="connsiteY510" fmla="*/ 2545927 h 6456363"/>
              <a:gd name="connsiteX511" fmla="*/ 357293 w 5580355"/>
              <a:gd name="connsiteY511" fmla="*/ 2553229 h 6456363"/>
              <a:gd name="connsiteX512" fmla="*/ 411162 w 5580355"/>
              <a:gd name="connsiteY512" fmla="*/ 2606146 h 6456363"/>
              <a:gd name="connsiteX513" fmla="*/ 411649 w 5580355"/>
              <a:gd name="connsiteY513" fmla="*/ 2607321 h 6456363"/>
              <a:gd name="connsiteX514" fmla="*/ 357611 w 5580355"/>
              <a:gd name="connsiteY514" fmla="*/ 2734628 h 6456363"/>
              <a:gd name="connsiteX515" fmla="*/ 319828 w 5580355"/>
              <a:gd name="connsiteY515" fmla="*/ 2741613 h 6456363"/>
              <a:gd name="connsiteX516" fmla="*/ 319828 w 5580355"/>
              <a:gd name="connsiteY516" fmla="*/ 2740131 h 6456363"/>
              <a:gd name="connsiteX517" fmla="*/ 285548 w 5580355"/>
              <a:gd name="connsiteY517" fmla="*/ 2733485 h 6456363"/>
              <a:gd name="connsiteX518" fmla="*/ 229341 w 5580355"/>
              <a:gd name="connsiteY518" fmla="*/ 2606146 h 6456363"/>
              <a:gd name="connsiteX519" fmla="*/ 282257 w 5580355"/>
              <a:gd name="connsiteY519" fmla="*/ 2553229 h 6456363"/>
              <a:gd name="connsiteX520" fmla="*/ 319775 w 5580355"/>
              <a:gd name="connsiteY520" fmla="*/ 2545927 h 6456363"/>
              <a:gd name="connsiteX521" fmla="*/ 642154 w 5580355"/>
              <a:gd name="connsiteY521" fmla="*/ 2509236 h 6456363"/>
              <a:gd name="connsiteX522" fmla="*/ 758719 w 5580355"/>
              <a:gd name="connsiteY522" fmla="*/ 2592811 h 6456363"/>
              <a:gd name="connsiteX523" fmla="*/ 767503 w 5580355"/>
              <a:gd name="connsiteY523" fmla="*/ 2643823 h 6456363"/>
              <a:gd name="connsiteX524" fmla="*/ 637857 w 5580355"/>
              <a:gd name="connsiteY524" fmla="*/ 2774844 h 6456363"/>
              <a:gd name="connsiteX525" fmla="*/ 638386 w 5580355"/>
              <a:gd name="connsiteY525" fmla="*/ 2774103 h 6456363"/>
              <a:gd name="connsiteX526" fmla="*/ 547105 w 5580355"/>
              <a:gd name="connsiteY526" fmla="*/ 2736395 h 6456363"/>
              <a:gd name="connsiteX527" fmla="*/ 544724 w 5580355"/>
              <a:gd name="connsiteY527" fmla="*/ 2548573 h 6456363"/>
              <a:gd name="connsiteX528" fmla="*/ 587057 w 5580355"/>
              <a:gd name="connsiteY528" fmla="*/ 2519363 h 6456363"/>
              <a:gd name="connsiteX529" fmla="*/ 591322 w 5580355"/>
              <a:gd name="connsiteY529" fmla="*/ 2517659 h 6456363"/>
              <a:gd name="connsiteX530" fmla="*/ 642154 w 5580355"/>
              <a:gd name="connsiteY530" fmla="*/ 2509236 h 6456363"/>
              <a:gd name="connsiteX531" fmla="*/ 1740747 w 5580355"/>
              <a:gd name="connsiteY531" fmla="*/ 2470574 h 6456363"/>
              <a:gd name="connsiteX532" fmla="*/ 1731645 w 5580355"/>
              <a:gd name="connsiteY532" fmla="*/ 2479464 h 6456363"/>
              <a:gd name="connsiteX533" fmla="*/ 1743075 w 5580355"/>
              <a:gd name="connsiteY533" fmla="*/ 2490047 h 6456363"/>
              <a:gd name="connsiteX534" fmla="*/ 1743392 w 5580355"/>
              <a:gd name="connsiteY534" fmla="*/ 2490047 h 6456363"/>
              <a:gd name="connsiteX535" fmla="*/ 1751330 w 5580355"/>
              <a:gd name="connsiteY535" fmla="*/ 2481792 h 6456363"/>
              <a:gd name="connsiteX536" fmla="*/ 1740747 w 5580355"/>
              <a:gd name="connsiteY536" fmla="*/ 2470574 h 6456363"/>
              <a:gd name="connsiteX537" fmla="*/ 5257165 w 5580355"/>
              <a:gd name="connsiteY537" fmla="*/ 2459778 h 6456363"/>
              <a:gd name="connsiteX538" fmla="*/ 5237586 w 5580355"/>
              <a:gd name="connsiteY538" fmla="*/ 2480945 h 6456363"/>
              <a:gd name="connsiteX539" fmla="*/ 5254096 w 5580355"/>
              <a:gd name="connsiteY539" fmla="*/ 2498407 h 6456363"/>
              <a:gd name="connsiteX540" fmla="*/ 5254837 w 5580355"/>
              <a:gd name="connsiteY540" fmla="*/ 2499148 h 6456363"/>
              <a:gd name="connsiteX541" fmla="*/ 5277590 w 5580355"/>
              <a:gd name="connsiteY541" fmla="*/ 2479146 h 6456363"/>
              <a:gd name="connsiteX542" fmla="*/ 5257165 w 5580355"/>
              <a:gd name="connsiteY542" fmla="*/ 2459778 h 6456363"/>
              <a:gd name="connsiteX543" fmla="*/ 1418484 w 5580355"/>
              <a:gd name="connsiteY543" fmla="*/ 2438824 h 6456363"/>
              <a:gd name="connsiteX544" fmla="*/ 1374246 w 5580355"/>
              <a:gd name="connsiteY544" fmla="*/ 2478934 h 6456363"/>
              <a:gd name="connsiteX545" fmla="*/ 1417531 w 5580355"/>
              <a:gd name="connsiteY545" fmla="*/ 2515553 h 6456363"/>
              <a:gd name="connsiteX546" fmla="*/ 1417531 w 5580355"/>
              <a:gd name="connsiteY546" fmla="*/ 2514812 h 6456363"/>
              <a:gd name="connsiteX547" fmla="*/ 1452033 w 5580355"/>
              <a:gd name="connsiteY547" fmla="*/ 2478193 h 6456363"/>
              <a:gd name="connsiteX548" fmla="*/ 1418484 w 5580355"/>
              <a:gd name="connsiteY548" fmla="*/ 2438824 h 6456363"/>
              <a:gd name="connsiteX549" fmla="*/ 617426 w 5580355"/>
              <a:gd name="connsiteY549" fmla="*/ 2204826 h 6456363"/>
              <a:gd name="connsiteX550" fmla="*/ 724217 w 5580355"/>
              <a:gd name="connsiteY550" fmla="*/ 2240174 h 6456363"/>
              <a:gd name="connsiteX551" fmla="*/ 759418 w 5580355"/>
              <a:gd name="connsiteY551" fmla="*/ 2325857 h 6456363"/>
              <a:gd name="connsiteX552" fmla="*/ 638069 w 5580355"/>
              <a:gd name="connsiteY552" fmla="*/ 2446443 h 6456363"/>
              <a:gd name="connsiteX553" fmla="*/ 637963 w 5580355"/>
              <a:gd name="connsiteY553" fmla="*/ 2446020 h 6456363"/>
              <a:gd name="connsiteX554" fmla="*/ 542713 w 5580355"/>
              <a:gd name="connsiteY554" fmla="*/ 2402311 h 6456363"/>
              <a:gd name="connsiteX555" fmla="*/ 516996 w 5580355"/>
              <a:gd name="connsiteY555" fmla="*/ 2300817 h 6456363"/>
              <a:gd name="connsiteX556" fmla="*/ 539009 w 5580355"/>
              <a:gd name="connsiteY556" fmla="*/ 2251710 h 6456363"/>
              <a:gd name="connsiteX557" fmla="*/ 579967 w 5580355"/>
              <a:gd name="connsiteY557" fmla="*/ 2216997 h 6456363"/>
              <a:gd name="connsiteX558" fmla="*/ 617426 w 5580355"/>
              <a:gd name="connsiteY558" fmla="*/ 2204826 h 6456363"/>
              <a:gd name="connsiteX559" fmla="*/ 2059728 w 5580355"/>
              <a:gd name="connsiteY559" fmla="*/ 2157307 h 6456363"/>
              <a:gd name="connsiteX560" fmla="*/ 2056977 w 5580355"/>
              <a:gd name="connsiteY560" fmla="*/ 2160058 h 6456363"/>
              <a:gd name="connsiteX561" fmla="*/ 2056871 w 5580355"/>
              <a:gd name="connsiteY561" fmla="*/ 2160058 h 6456363"/>
              <a:gd name="connsiteX562" fmla="*/ 2062797 w 5580355"/>
              <a:gd name="connsiteY562" fmla="*/ 2165350 h 6456363"/>
              <a:gd name="connsiteX563" fmla="*/ 2065125 w 5580355"/>
              <a:gd name="connsiteY563" fmla="*/ 2162916 h 6456363"/>
              <a:gd name="connsiteX564" fmla="*/ 4935537 w 5580355"/>
              <a:gd name="connsiteY564" fmla="*/ 2150851 h 6456363"/>
              <a:gd name="connsiteX565" fmla="*/ 4925588 w 5580355"/>
              <a:gd name="connsiteY565" fmla="*/ 2161434 h 6456363"/>
              <a:gd name="connsiteX566" fmla="*/ 4934162 w 5580355"/>
              <a:gd name="connsiteY566" fmla="*/ 2170113 h 6456363"/>
              <a:gd name="connsiteX567" fmla="*/ 4934585 w 5580355"/>
              <a:gd name="connsiteY567" fmla="*/ 2170113 h 6456363"/>
              <a:gd name="connsiteX568" fmla="*/ 4945169 w 5580355"/>
              <a:gd name="connsiteY568" fmla="*/ 2160164 h 6456363"/>
              <a:gd name="connsiteX569" fmla="*/ 1739477 w 5580355"/>
              <a:gd name="connsiteY569" fmla="*/ 2136987 h 6456363"/>
              <a:gd name="connsiteX570" fmla="*/ 1715981 w 5580355"/>
              <a:gd name="connsiteY570" fmla="*/ 2159847 h 6456363"/>
              <a:gd name="connsiteX571" fmla="*/ 1740429 w 5580355"/>
              <a:gd name="connsiteY571" fmla="*/ 2181543 h 6456363"/>
              <a:gd name="connsiteX572" fmla="*/ 1740641 w 5580355"/>
              <a:gd name="connsiteY572" fmla="*/ 2181860 h 6456363"/>
              <a:gd name="connsiteX573" fmla="*/ 1760643 w 5580355"/>
              <a:gd name="connsiteY573" fmla="*/ 2160693 h 6456363"/>
              <a:gd name="connsiteX574" fmla="*/ 1739477 w 5580355"/>
              <a:gd name="connsiteY574" fmla="*/ 2136987 h 6456363"/>
              <a:gd name="connsiteX575" fmla="*/ 5256107 w 5580355"/>
              <a:gd name="connsiteY575" fmla="*/ 2125557 h 6456363"/>
              <a:gd name="connsiteX576" fmla="*/ 5225415 w 5580355"/>
              <a:gd name="connsiteY576" fmla="*/ 2160905 h 6456363"/>
              <a:gd name="connsiteX577" fmla="*/ 5256107 w 5580355"/>
              <a:gd name="connsiteY577" fmla="*/ 2192655 h 6456363"/>
              <a:gd name="connsiteX578" fmla="*/ 5256318 w 5580355"/>
              <a:gd name="connsiteY578" fmla="*/ 2192867 h 6456363"/>
              <a:gd name="connsiteX579" fmla="*/ 5293677 w 5580355"/>
              <a:gd name="connsiteY579" fmla="*/ 2161117 h 6456363"/>
              <a:gd name="connsiteX580" fmla="*/ 5256107 w 5580355"/>
              <a:gd name="connsiteY580" fmla="*/ 2125557 h 6456363"/>
              <a:gd name="connsiteX581" fmla="*/ 638193 w 5580355"/>
              <a:gd name="connsiteY581" fmla="*/ 2117178 h 6456363"/>
              <a:gd name="connsiteX582" fmla="*/ 638281 w 5580355"/>
              <a:gd name="connsiteY582" fmla="*/ 2117196 h 6456363"/>
              <a:gd name="connsiteX583" fmla="*/ 638069 w 5580355"/>
              <a:gd name="connsiteY583" fmla="*/ 2117196 h 6456363"/>
              <a:gd name="connsiteX584" fmla="*/ 1417214 w 5580355"/>
              <a:gd name="connsiteY584" fmla="*/ 2098358 h 6456363"/>
              <a:gd name="connsiteX585" fmla="*/ 1350645 w 5580355"/>
              <a:gd name="connsiteY585" fmla="*/ 2159529 h 6456363"/>
              <a:gd name="connsiteX586" fmla="*/ 1417849 w 5580355"/>
              <a:gd name="connsiteY586" fmla="*/ 2212446 h 6456363"/>
              <a:gd name="connsiteX587" fmla="*/ 1418167 w 5580355"/>
              <a:gd name="connsiteY587" fmla="*/ 2212446 h 6456363"/>
              <a:gd name="connsiteX588" fmla="*/ 1467062 w 5580355"/>
              <a:gd name="connsiteY588" fmla="*/ 2159529 h 6456363"/>
              <a:gd name="connsiteX589" fmla="*/ 1417214 w 5580355"/>
              <a:gd name="connsiteY589" fmla="*/ 2098358 h 6456363"/>
              <a:gd name="connsiteX590" fmla="*/ 637675 w 5580355"/>
              <a:gd name="connsiteY590" fmla="*/ 1899923 h 6456363"/>
              <a:gd name="connsiteX591" fmla="*/ 681249 w 5580355"/>
              <a:gd name="connsiteY591" fmla="*/ 1907646 h 6456363"/>
              <a:gd name="connsiteX592" fmla="*/ 718502 w 5580355"/>
              <a:gd name="connsiteY592" fmla="*/ 1930506 h 6456363"/>
              <a:gd name="connsiteX593" fmla="*/ 743584 w 5580355"/>
              <a:gd name="connsiteY593" fmla="*/ 2052108 h 6456363"/>
              <a:gd name="connsiteX594" fmla="*/ 718502 w 5580355"/>
              <a:gd name="connsiteY594" fmla="*/ 2087774 h 6456363"/>
              <a:gd name="connsiteX595" fmla="*/ 681330 w 5580355"/>
              <a:gd name="connsiteY595" fmla="*/ 2110812 h 6456363"/>
              <a:gd name="connsiteX596" fmla="*/ 638193 w 5580355"/>
              <a:gd name="connsiteY596" fmla="*/ 2117178 h 6456363"/>
              <a:gd name="connsiteX597" fmla="*/ 596066 w 5580355"/>
              <a:gd name="connsiteY597" fmla="*/ 2108458 h 6456363"/>
              <a:gd name="connsiteX598" fmla="*/ 529061 w 5580355"/>
              <a:gd name="connsiteY598" fmla="*/ 2008611 h 6456363"/>
              <a:gd name="connsiteX599" fmla="*/ 536755 w 5580355"/>
              <a:gd name="connsiteY599" fmla="*/ 1970574 h 6456363"/>
              <a:gd name="connsiteX600" fmla="*/ 637675 w 5580355"/>
              <a:gd name="connsiteY600" fmla="*/ 1899923 h 6456363"/>
              <a:gd name="connsiteX601" fmla="*/ 954246 w 5580355"/>
              <a:gd name="connsiteY601" fmla="*/ 1865630 h 6456363"/>
              <a:gd name="connsiteX602" fmla="*/ 1097142 w 5580355"/>
              <a:gd name="connsiteY602" fmla="*/ 2007214 h 6456363"/>
              <a:gd name="connsiteX603" fmla="*/ 955569 w 5580355"/>
              <a:gd name="connsiteY603" fmla="*/ 2150110 h 6456363"/>
              <a:gd name="connsiteX604" fmla="*/ 901065 w 5580355"/>
              <a:gd name="connsiteY604" fmla="*/ 2139527 h 6456363"/>
              <a:gd name="connsiteX605" fmla="*/ 812673 w 5580355"/>
              <a:gd name="connsiteY605" fmla="*/ 2008537 h 6456363"/>
              <a:gd name="connsiteX606" fmla="*/ 954246 w 5580355"/>
              <a:gd name="connsiteY606" fmla="*/ 1865630 h 6456363"/>
              <a:gd name="connsiteX607" fmla="*/ 2378816 w 5580355"/>
              <a:gd name="connsiteY607" fmla="*/ 1838007 h 6456363"/>
              <a:gd name="connsiteX608" fmla="*/ 2375006 w 5580355"/>
              <a:gd name="connsiteY608" fmla="*/ 1842029 h 6456363"/>
              <a:gd name="connsiteX609" fmla="*/ 2380720 w 5580355"/>
              <a:gd name="connsiteY609" fmla="*/ 1847427 h 6456363"/>
              <a:gd name="connsiteX610" fmla="*/ 2384319 w 5580355"/>
              <a:gd name="connsiteY610" fmla="*/ 1843723 h 6456363"/>
              <a:gd name="connsiteX611" fmla="*/ 4615815 w 5580355"/>
              <a:gd name="connsiteY611" fmla="*/ 1833880 h 6456363"/>
              <a:gd name="connsiteX612" fmla="*/ 4607242 w 5580355"/>
              <a:gd name="connsiteY612" fmla="*/ 1843193 h 6456363"/>
              <a:gd name="connsiteX613" fmla="*/ 4614016 w 5580355"/>
              <a:gd name="connsiteY613" fmla="*/ 1849967 h 6456363"/>
              <a:gd name="connsiteX614" fmla="*/ 4623329 w 5580355"/>
              <a:gd name="connsiteY614" fmla="*/ 1841500 h 6456363"/>
              <a:gd name="connsiteX615" fmla="*/ 4615815 w 5580355"/>
              <a:gd name="connsiteY615" fmla="*/ 1833880 h 6456363"/>
              <a:gd name="connsiteX616" fmla="*/ 2057717 w 5580355"/>
              <a:gd name="connsiteY616" fmla="*/ 1820968 h 6456363"/>
              <a:gd name="connsiteX617" fmla="*/ 2038879 w 5580355"/>
              <a:gd name="connsiteY617" fmla="*/ 1840018 h 6456363"/>
              <a:gd name="connsiteX618" fmla="*/ 2060046 w 5580355"/>
              <a:gd name="connsiteY618" fmla="*/ 1858963 h 6456363"/>
              <a:gd name="connsiteX619" fmla="*/ 2060151 w 5580355"/>
              <a:gd name="connsiteY619" fmla="*/ 1858645 h 6456363"/>
              <a:gd name="connsiteX620" fmla="*/ 2076979 w 5580355"/>
              <a:gd name="connsiteY620" fmla="*/ 1842135 h 6456363"/>
              <a:gd name="connsiteX621" fmla="*/ 2057717 w 5580355"/>
              <a:gd name="connsiteY621" fmla="*/ 1820968 h 6456363"/>
              <a:gd name="connsiteX622" fmla="*/ 4937019 w 5580355"/>
              <a:gd name="connsiteY622" fmla="*/ 1812502 h 6456363"/>
              <a:gd name="connsiteX623" fmla="*/ 4911937 w 5580355"/>
              <a:gd name="connsiteY623" fmla="*/ 1841288 h 6456363"/>
              <a:gd name="connsiteX624" fmla="*/ 4935432 w 5580355"/>
              <a:gd name="connsiteY624" fmla="*/ 1864466 h 6456363"/>
              <a:gd name="connsiteX625" fmla="*/ 4935432 w 5580355"/>
              <a:gd name="connsiteY625" fmla="*/ 1864572 h 6456363"/>
              <a:gd name="connsiteX626" fmla="*/ 4964006 w 5580355"/>
              <a:gd name="connsiteY626" fmla="*/ 1839278 h 6456363"/>
              <a:gd name="connsiteX627" fmla="*/ 4937019 w 5580355"/>
              <a:gd name="connsiteY627" fmla="*/ 1812502 h 6456363"/>
              <a:gd name="connsiteX628" fmla="*/ 1739053 w 5580355"/>
              <a:gd name="connsiteY628" fmla="*/ 1792499 h 6456363"/>
              <a:gd name="connsiteX629" fmla="*/ 1690688 w 5580355"/>
              <a:gd name="connsiteY629" fmla="*/ 1840230 h 6456363"/>
              <a:gd name="connsiteX630" fmla="*/ 1739455 w 5580355"/>
              <a:gd name="connsiteY630" fmla="*/ 1880255 h 6456363"/>
              <a:gd name="connsiteX631" fmla="*/ 1739265 w 5580355"/>
              <a:gd name="connsiteY631" fmla="*/ 1880447 h 6456363"/>
              <a:gd name="connsiteX632" fmla="*/ 1739688 w 5580355"/>
              <a:gd name="connsiteY632" fmla="*/ 1880447 h 6456363"/>
              <a:gd name="connsiteX633" fmla="*/ 1739455 w 5580355"/>
              <a:gd name="connsiteY633" fmla="*/ 1880255 h 6456363"/>
              <a:gd name="connsiteX634" fmla="*/ 1778740 w 5580355"/>
              <a:gd name="connsiteY634" fmla="*/ 1840442 h 6456363"/>
              <a:gd name="connsiteX635" fmla="*/ 1739053 w 5580355"/>
              <a:gd name="connsiteY635" fmla="*/ 1792499 h 6456363"/>
              <a:gd name="connsiteX636" fmla="*/ 5257165 w 5580355"/>
              <a:gd name="connsiteY636" fmla="*/ 1774190 h 6456363"/>
              <a:gd name="connsiteX637" fmla="*/ 5257165 w 5580355"/>
              <a:gd name="connsiteY637" fmla="*/ 1774296 h 6456363"/>
              <a:gd name="connsiteX638" fmla="*/ 5205836 w 5580355"/>
              <a:gd name="connsiteY638" fmla="*/ 1839172 h 6456363"/>
              <a:gd name="connsiteX639" fmla="*/ 5255895 w 5580355"/>
              <a:gd name="connsiteY639" fmla="*/ 1890607 h 6456363"/>
              <a:gd name="connsiteX640" fmla="*/ 5322041 w 5580355"/>
              <a:gd name="connsiteY640" fmla="*/ 1837690 h 6456363"/>
              <a:gd name="connsiteX641" fmla="*/ 5257165 w 5580355"/>
              <a:gd name="connsiteY641" fmla="*/ 1774190 h 6456363"/>
              <a:gd name="connsiteX642" fmla="*/ 1420495 w 5580355"/>
              <a:gd name="connsiteY642" fmla="*/ 1740958 h 6456363"/>
              <a:gd name="connsiteX643" fmla="*/ 1305348 w 5580355"/>
              <a:gd name="connsiteY643" fmla="*/ 1842664 h 6456363"/>
              <a:gd name="connsiteX644" fmla="*/ 1417108 w 5580355"/>
              <a:gd name="connsiteY644" fmla="*/ 1918864 h 6456363"/>
              <a:gd name="connsiteX645" fmla="*/ 1417637 w 5580355"/>
              <a:gd name="connsiteY645" fmla="*/ 1918441 h 6456363"/>
              <a:gd name="connsiteX646" fmla="*/ 1493202 w 5580355"/>
              <a:gd name="connsiteY646" fmla="*/ 1839913 h 6456363"/>
              <a:gd name="connsiteX647" fmla="*/ 1420495 w 5580355"/>
              <a:gd name="connsiteY647" fmla="*/ 1740958 h 6456363"/>
              <a:gd name="connsiteX648" fmla="*/ 5580355 w 5580355"/>
              <a:gd name="connsiteY648" fmla="*/ 1686780 h 6456363"/>
              <a:gd name="connsiteX649" fmla="*/ 5580355 w 5580355"/>
              <a:gd name="connsiteY649" fmla="*/ 1692838 h 6456363"/>
              <a:gd name="connsiteX650" fmla="*/ 5579745 w 5580355"/>
              <a:gd name="connsiteY650" fmla="*/ 1689724 h 6456363"/>
              <a:gd name="connsiteX651" fmla="*/ 635291 w 5580355"/>
              <a:gd name="connsiteY651" fmla="*/ 1596920 h 6456363"/>
              <a:gd name="connsiteX652" fmla="*/ 672137 w 5580355"/>
              <a:gd name="connsiteY652" fmla="*/ 1603587 h 6456363"/>
              <a:gd name="connsiteX653" fmla="*/ 724958 w 5580355"/>
              <a:gd name="connsiteY653" fmla="*/ 1726036 h 6456363"/>
              <a:gd name="connsiteX654" fmla="*/ 638069 w 5580355"/>
              <a:gd name="connsiteY654" fmla="*/ 1785514 h 6456363"/>
              <a:gd name="connsiteX655" fmla="*/ 602509 w 5580355"/>
              <a:gd name="connsiteY655" fmla="*/ 1778857 h 6456363"/>
              <a:gd name="connsiteX656" fmla="*/ 549687 w 5580355"/>
              <a:gd name="connsiteY656" fmla="*/ 1656408 h 6456363"/>
              <a:gd name="connsiteX657" fmla="*/ 635291 w 5580355"/>
              <a:gd name="connsiteY657" fmla="*/ 1596920 h 6456363"/>
              <a:gd name="connsiteX658" fmla="*/ 954341 w 5580355"/>
              <a:gd name="connsiteY658" fmla="*/ 1566439 h 6456363"/>
              <a:gd name="connsiteX659" fmla="*/ 1078675 w 5580355"/>
              <a:gd name="connsiteY659" fmla="*/ 1689544 h 6456363"/>
              <a:gd name="connsiteX660" fmla="*/ 955569 w 5580355"/>
              <a:gd name="connsiteY660" fmla="*/ 1813877 h 6456363"/>
              <a:gd name="connsiteX661" fmla="*/ 867939 w 5580355"/>
              <a:gd name="connsiteY661" fmla="*/ 1778106 h 6456363"/>
              <a:gd name="connsiteX662" fmla="*/ 831236 w 5580355"/>
              <a:gd name="connsiteY662" fmla="*/ 1690772 h 6456363"/>
              <a:gd name="connsiteX663" fmla="*/ 954341 w 5580355"/>
              <a:gd name="connsiteY663" fmla="*/ 1566439 h 6456363"/>
              <a:gd name="connsiteX664" fmla="*/ 3338195 w 5580355"/>
              <a:gd name="connsiteY664" fmla="*/ 1523682 h 6456363"/>
              <a:gd name="connsiteX665" fmla="*/ 3336078 w 5580355"/>
              <a:gd name="connsiteY665" fmla="*/ 1525693 h 6456363"/>
              <a:gd name="connsiteX666" fmla="*/ 3336925 w 5580355"/>
              <a:gd name="connsiteY666" fmla="*/ 1526540 h 6456363"/>
              <a:gd name="connsiteX667" fmla="*/ 3339042 w 5580355"/>
              <a:gd name="connsiteY667" fmla="*/ 1524529 h 6456363"/>
              <a:gd name="connsiteX668" fmla="*/ 3657282 w 5580355"/>
              <a:gd name="connsiteY668" fmla="*/ 1522201 h 6456363"/>
              <a:gd name="connsiteX669" fmla="*/ 3654848 w 5580355"/>
              <a:gd name="connsiteY669" fmla="*/ 1524952 h 6456363"/>
              <a:gd name="connsiteX670" fmla="*/ 3657070 w 5580355"/>
              <a:gd name="connsiteY670" fmla="*/ 1526963 h 6456363"/>
              <a:gd name="connsiteX671" fmla="*/ 3659716 w 5580355"/>
              <a:gd name="connsiteY671" fmla="*/ 1524529 h 6456363"/>
              <a:gd name="connsiteX672" fmla="*/ 3017837 w 5580355"/>
              <a:gd name="connsiteY672" fmla="*/ 1521142 h 6456363"/>
              <a:gd name="connsiteX673" fmla="*/ 3014556 w 5580355"/>
              <a:gd name="connsiteY673" fmla="*/ 1524529 h 6456363"/>
              <a:gd name="connsiteX674" fmla="*/ 3014768 w 5580355"/>
              <a:gd name="connsiteY674" fmla="*/ 1524423 h 6456363"/>
              <a:gd name="connsiteX675" fmla="*/ 3019107 w 5580355"/>
              <a:gd name="connsiteY675" fmla="*/ 1528868 h 6456363"/>
              <a:gd name="connsiteX676" fmla="*/ 3022282 w 5580355"/>
              <a:gd name="connsiteY676" fmla="*/ 1525799 h 6456363"/>
              <a:gd name="connsiteX677" fmla="*/ 3976158 w 5580355"/>
              <a:gd name="connsiteY677" fmla="*/ 1517756 h 6456363"/>
              <a:gd name="connsiteX678" fmla="*/ 3969914 w 5580355"/>
              <a:gd name="connsiteY678" fmla="*/ 1524529 h 6456363"/>
              <a:gd name="connsiteX679" fmla="*/ 3970020 w 5580355"/>
              <a:gd name="connsiteY679" fmla="*/ 1524423 h 6456363"/>
              <a:gd name="connsiteX680" fmla="*/ 3975840 w 5580355"/>
              <a:gd name="connsiteY680" fmla="*/ 1530244 h 6456363"/>
              <a:gd name="connsiteX681" fmla="*/ 3982402 w 5580355"/>
              <a:gd name="connsiteY681" fmla="*/ 1524106 h 6456363"/>
              <a:gd name="connsiteX682" fmla="*/ 3976158 w 5580355"/>
              <a:gd name="connsiteY682" fmla="*/ 1517756 h 6456363"/>
              <a:gd name="connsiteX683" fmla="*/ 2697585 w 5580355"/>
              <a:gd name="connsiteY683" fmla="*/ 1511618 h 6456363"/>
              <a:gd name="connsiteX684" fmla="*/ 2687955 w 5580355"/>
              <a:gd name="connsiteY684" fmla="*/ 1521460 h 6456363"/>
              <a:gd name="connsiteX685" fmla="*/ 2687849 w 5580355"/>
              <a:gd name="connsiteY685" fmla="*/ 1521883 h 6456363"/>
              <a:gd name="connsiteX686" fmla="*/ 2699490 w 5580355"/>
              <a:gd name="connsiteY686" fmla="*/ 1532467 h 6456363"/>
              <a:gd name="connsiteX687" fmla="*/ 2708169 w 5580355"/>
              <a:gd name="connsiteY687" fmla="*/ 1523894 h 6456363"/>
              <a:gd name="connsiteX688" fmla="*/ 2697585 w 5580355"/>
              <a:gd name="connsiteY688" fmla="*/ 1511618 h 6456363"/>
              <a:gd name="connsiteX689" fmla="*/ 4297256 w 5580355"/>
              <a:gd name="connsiteY689" fmla="*/ 1507067 h 6456363"/>
              <a:gd name="connsiteX690" fmla="*/ 4282440 w 5580355"/>
              <a:gd name="connsiteY690" fmla="*/ 1523471 h 6456363"/>
              <a:gd name="connsiteX691" fmla="*/ 4294610 w 5580355"/>
              <a:gd name="connsiteY691" fmla="*/ 1535747 h 6456363"/>
              <a:gd name="connsiteX692" fmla="*/ 4294506 w 5580355"/>
              <a:gd name="connsiteY692" fmla="*/ 1535113 h 6456363"/>
              <a:gd name="connsiteX693" fmla="*/ 4310275 w 5580355"/>
              <a:gd name="connsiteY693" fmla="*/ 1520613 h 6456363"/>
              <a:gd name="connsiteX694" fmla="*/ 4297256 w 5580355"/>
              <a:gd name="connsiteY694" fmla="*/ 1507067 h 6456363"/>
              <a:gd name="connsiteX695" fmla="*/ 2377228 w 5580355"/>
              <a:gd name="connsiteY695" fmla="*/ 1496589 h 6456363"/>
              <a:gd name="connsiteX696" fmla="*/ 2354368 w 5580355"/>
              <a:gd name="connsiteY696" fmla="*/ 1520190 h 6456363"/>
              <a:gd name="connsiteX697" fmla="*/ 2378816 w 5580355"/>
              <a:gd name="connsiteY697" fmla="*/ 1541992 h 6456363"/>
              <a:gd name="connsiteX698" fmla="*/ 2378392 w 5580355"/>
              <a:gd name="connsiteY698" fmla="*/ 1541357 h 6456363"/>
              <a:gd name="connsiteX699" fmla="*/ 2399559 w 5580355"/>
              <a:gd name="connsiteY699" fmla="*/ 1521037 h 6456363"/>
              <a:gd name="connsiteX700" fmla="*/ 2377228 w 5580355"/>
              <a:gd name="connsiteY700" fmla="*/ 1496589 h 6456363"/>
              <a:gd name="connsiteX701" fmla="*/ 4617932 w 5580355"/>
              <a:gd name="connsiteY701" fmla="*/ 1487699 h 6456363"/>
              <a:gd name="connsiteX702" fmla="*/ 4589568 w 5580355"/>
              <a:gd name="connsiteY702" fmla="*/ 1520825 h 6456363"/>
              <a:gd name="connsiteX703" fmla="*/ 4615921 w 5580355"/>
              <a:gd name="connsiteY703" fmla="*/ 1546860 h 6456363"/>
              <a:gd name="connsiteX704" fmla="*/ 4648306 w 5580355"/>
              <a:gd name="connsiteY704" fmla="*/ 1518920 h 6456363"/>
              <a:gd name="connsiteX705" fmla="*/ 4617932 w 5580355"/>
              <a:gd name="connsiteY705" fmla="*/ 1487699 h 6456363"/>
              <a:gd name="connsiteX706" fmla="*/ 2055813 w 5580355"/>
              <a:gd name="connsiteY706" fmla="*/ 1470978 h 6456363"/>
              <a:gd name="connsiteX707" fmla="*/ 2008823 w 5580355"/>
              <a:gd name="connsiteY707" fmla="*/ 1519026 h 6456363"/>
              <a:gd name="connsiteX708" fmla="*/ 2057717 w 5580355"/>
              <a:gd name="connsiteY708" fmla="*/ 1559772 h 6456363"/>
              <a:gd name="connsiteX709" fmla="*/ 2096770 w 5580355"/>
              <a:gd name="connsiteY709" fmla="*/ 1519978 h 6456363"/>
              <a:gd name="connsiteX710" fmla="*/ 2055813 w 5580355"/>
              <a:gd name="connsiteY710" fmla="*/ 1470978 h 6456363"/>
              <a:gd name="connsiteX711" fmla="*/ 4938183 w 5580355"/>
              <a:gd name="connsiteY711" fmla="*/ 1455526 h 6456363"/>
              <a:gd name="connsiteX712" fmla="*/ 4937866 w 5580355"/>
              <a:gd name="connsiteY712" fmla="*/ 1456372 h 6456363"/>
              <a:gd name="connsiteX713" fmla="*/ 4887066 w 5580355"/>
              <a:gd name="connsiteY713" fmla="*/ 1519872 h 6456363"/>
              <a:gd name="connsiteX714" fmla="*/ 4936702 w 5580355"/>
              <a:gd name="connsiteY714" fmla="*/ 1568767 h 6456363"/>
              <a:gd name="connsiteX715" fmla="*/ 4999355 w 5580355"/>
              <a:gd name="connsiteY715" fmla="*/ 1519026 h 6456363"/>
              <a:gd name="connsiteX716" fmla="*/ 4938183 w 5580355"/>
              <a:gd name="connsiteY716" fmla="*/ 1455526 h 6456363"/>
              <a:gd name="connsiteX717" fmla="*/ 1738948 w 5580355"/>
              <a:gd name="connsiteY717" fmla="*/ 1427163 h 6456363"/>
              <a:gd name="connsiteX718" fmla="*/ 1646343 w 5580355"/>
              <a:gd name="connsiteY718" fmla="*/ 1520190 h 6456363"/>
              <a:gd name="connsiteX719" fmla="*/ 1737995 w 5580355"/>
              <a:gd name="connsiteY719" fmla="*/ 1588982 h 6456363"/>
              <a:gd name="connsiteX720" fmla="*/ 1738101 w 5580355"/>
              <a:gd name="connsiteY720" fmla="*/ 1588982 h 6456363"/>
              <a:gd name="connsiteX721" fmla="*/ 1807950 w 5580355"/>
              <a:gd name="connsiteY721" fmla="*/ 1519132 h 6456363"/>
              <a:gd name="connsiteX722" fmla="*/ 1738948 w 5580355"/>
              <a:gd name="connsiteY722" fmla="*/ 1427163 h 6456363"/>
              <a:gd name="connsiteX723" fmla="*/ 968359 w 5580355"/>
              <a:gd name="connsiteY723" fmla="*/ 1267634 h 6456363"/>
              <a:gd name="connsiteX724" fmla="*/ 1005840 w 5580355"/>
              <a:gd name="connsiteY724" fmla="*/ 1279313 h 6456363"/>
              <a:gd name="connsiteX725" fmla="*/ 1058756 w 5580355"/>
              <a:gd name="connsiteY725" fmla="*/ 1398482 h 6456363"/>
              <a:gd name="connsiteX726" fmla="*/ 956098 w 5580355"/>
              <a:gd name="connsiteY726" fmla="*/ 1478703 h 6456363"/>
              <a:gd name="connsiteX727" fmla="*/ 956416 w 5580355"/>
              <a:gd name="connsiteY727" fmla="*/ 1478809 h 6456363"/>
              <a:gd name="connsiteX728" fmla="*/ 858414 w 5580355"/>
              <a:gd name="connsiteY728" fmla="*/ 1413404 h 6456363"/>
              <a:gd name="connsiteX729" fmla="*/ 868256 w 5580355"/>
              <a:gd name="connsiteY729" fmla="*/ 1313921 h 6456363"/>
              <a:gd name="connsiteX730" fmla="*/ 968359 w 5580355"/>
              <a:gd name="connsiteY730" fmla="*/ 1267634 h 6456363"/>
              <a:gd name="connsiteX731" fmla="*/ 1265639 w 5580355"/>
              <a:gd name="connsiteY731" fmla="*/ 1241647 h 6456363"/>
              <a:gd name="connsiteX732" fmla="*/ 1400365 w 5580355"/>
              <a:gd name="connsiteY732" fmla="*/ 1368425 h 6456363"/>
              <a:gd name="connsiteX733" fmla="*/ 1273598 w 5580355"/>
              <a:gd name="connsiteY733" fmla="*/ 1503151 h 6456363"/>
              <a:gd name="connsiteX734" fmla="*/ 1273598 w 5580355"/>
              <a:gd name="connsiteY734" fmla="*/ 1503045 h 6456363"/>
              <a:gd name="connsiteX735" fmla="*/ 1222375 w 5580355"/>
              <a:gd name="connsiteY735" fmla="*/ 1494261 h 6456363"/>
              <a:gd name="connsiteX736" fmla="*/ 1178666 w 5580355"/>
              <a:gd name="connsiteY736" fmla="*/ 1466215 h 6456363"/>
              <a:gd name="connsiteX737" fmla="*/ 1175734 w 5580355"/>
              <a:gd name="connsiteY737" fmla="*/ 1463283 h 6456363"/>
              <a:gd name="connsiteX738" fmla="*/ 1178666 w 5580355"/>
              <a:gd name="connsiteY738" fmla="*/ 1278467 h 6456363"/>
              <a:gd name="connsiteX739" fmla="*/ 1222375 w 5580355"/>
              <a:gd name="connsiteY739" fmla="*/ 1250421 h 6456363"/>
              <a:gd name="connsiteX740" fmla="*/ 1265639 w 5580355"/>
              <a:gd name="connsiteY740" fmla="*/ 1241647 h 6456363"/>
              <a:gd name="connsiteX741" fmla="*/ 5410306 w 5580355"/>
              <a:gd name="connsiteY741" fmla="*/ 1224598 h 6456363"/>
              <a:gd name="connsiteX742" fmla="*/ 5472748 w 5580355"/>
              <a:gd name="connsiteY742" fmla="*/ 1242060 h 6456363"/>
              <a:gd name="connsiteX743" fmla="*/ 5521643 w 5580355"/>
              <a:gd name="connsiteY743" fmla="*/ 1284393 h 6456363"/>
              <a:gd name="connsiteX744" fmla="*/ 5550747 w 5580355"/>
              <a:gd name="connsiteY744" fmla="*/ 1372108 h 6456363"/>
              <a:gd name="connsiteX745" fmla="*/ 5403004 w 5580355"/>
              <a:gd name="connsiteY745" fmla="*/ 1520719 h 6456363"/>
              <a:gd name="connsiteX746" fmla="*/ 5403638 w 5580355"/>
              <a:gd name="connsiteY746" fmla="*/ 1521566 h 6456363"/>
              <a:gd name="connsiteX747" fmla="*/ 5348287 w 5580355"/>
              <a:gd name="connsiteY747" fmla="*/ 1510263 h 6456363"/>
              <a:gd name="connsiteX748" fmla="*/ 5267113 w 5580355"/>
              <a:gd name="connsiteY748" fmla="*/ 1314979 h 6456363"/>
              <a:gd name="connsiteX749" fmla="*/ 5298863 w 5580355"/>
              <a:gd name="connsiteY749" fmla="*/ 1266931 h 6456363"/>
              <a:gd name="connsiteX750" fmla="*/ 5346806 w 5580355"/>
              <a:gd name="connsiteY750" fmla="*/ 1235181 h 6456363"/>
              <a:gd name="connsiteX751" fmla="*/ 5410306 w 5580355"/>
              <a:gd name="connsiteY751" fmla="*/ 1224598 h 6456363"/>
              <a:gd name="connsiteX752" fmla="*/ 3338089 w 5580355"/>
              <a:gd name="connsiteY752" fmla="*/ 1174009 h 6456363"/>
              <a:gd name="connsiteX753" fmla="*/ 3314382 w 5580355"/>
              <a:gd name="connsiteY753" fmla="*/ 1200362 h 6456363"/>
              <a:gd name="connsiteX754" fmla="*/ 3338195 w 5580355"/>
              <a:gd name="connsiteY754" fmla="*/ 1221528 h 6456363"/>
              <a:gd name="connsiteX755" fmla="*/ 3338301 w 5580355"/>
              <a:gd name="connsiteY755" fmla="*/ 1221528 h 6456363"/>
              <a:gd name="connsiteX756" fmla="*/ 3361796 w 5580355"/>
              <a:gd name="connsiteY756" fmla="*/ 1200362 h 6456363"/>
              <a:gd name="connsiteX757" fmla="*/ 3338089 w 5580355"/>
              <a:gd name="connsiteY757" fmla="*/ 1174009 h 6456363"/>
              <a:gd name="connsiteX758" fmla="*/ 3656542 w 5580355"/>
              <a:gd name="connsiteY758" fmla="*/ 1172633 h 6456363"/>
              <a:gd name="connsiteX759" fmla="*/ 3632094 w 5580355"/>
              <a:gd name="connsiteY759" fmla="*/ 1200150 h 6456363"/>
              <a:gd name="connsiteX760" fmla="*/ 3657494 w 5580355"/>
              <a:gd name="connsiteY760" fmla="*/ 1223327 h 6456363"/>
              <a:gd name="connsiteX761" fmla="*/ 3657918 w 5580355"/>
              <a:gd name="connsiteY761" fmla="*/ 1223010 h 6456363"/>
              <a:gd name="connsiteX762" fmla="*/ 3682365 w 5580355"/>
              <a:gd name="connsiteY762" fmla="*/ 1200891 h 6456363"/>
              <a:gd name="connsiteX763" fmla="*/ 3656542 w 5580355"/>
              <a:gd name="connsiteY763" fmla="*/ 1172633 h 6456363"/>
              <a:gd name="connsiteX764" fmla="*/ 3016144 w 5580355"/>
              <a:gd name="connsiteY764" fmla="*/ 1168400 h 6456363"/>
              <a:gd name="connsiteX765" fmla="*/ 2988098 w 5580355"/>
              <a:gd name="connsiteY765" fmla="*/ 1198986 h 6456363"/>
              <a:gd name="connsiteX766" fmla="*/ 3017520 w 5580355"/>
              <a:gd name="connsiteY766" fmla="*/ 1224703 h 6456363"/>
              <a:gd name="connsiteX767" fmla="*/ 3017731 w 5580355"/>
              <a:gd name="connsiteY767" fmla="*/ 1224703 h 6456363"/>
              <a:gd name="connsiteX768" fmla="*/ 3044084 w 5580355"/>
              <a:gd name="connsiteY768" fmla="*/ 1200150 h 6456363"/>
              <a:gd name="connsiteX769" fmla="*/ 3016144 w 5580355"/>
              <a:gd name="connsiteY769" fmla="*/ 1168400 h 6456363"/>
              <a:gd name="connsiteX770" fmla="*/ 3977322 w 5580355"/>
              <a:gd name="connsiteY770" fmla="*/ 1165437 h 6456363"/>
              <a:gd name="connsiteX771" fmla="*/ 3946525 w 5580355"/>
              <a:gd name="connsiteY771" fmla="*/ 1200891 h 6456363"/>
              <a:gd name="connsiteX772" fmla="*/ 3975946 w 5580355"/>
              <a:gd name="connsiteY772" fmla="*/ 1228196 h 6456363"/>
              <a:gd name="connsiteX773" fmla="*/ 3976688 w 5580355"/>
              <a:gd name="connsiteY773" fmla="*/ 1228302 h 6456363"/>
              <a:gd name="connsiteX774" fmla="*/ 4009072 w 5580355"/>
              <a:gd name="connsiteY774" fmla="*/ 1199727 h 6456363"/>
              <a:gd name="connsiteX775" fmla="*/ 3977322 w 5580355"/>
              <a:gd name="connsiteY775" fmla="*/ 1165437 h 6456363"/>
              <a:gd name="connsiteX776" fmla="*/ 2698326 w 5580355"/>
              <a:gd name="connsiteY776" fmla="*/ 1154113 h 6456363"/>
              <a:gd name="connsiteX777" fmla="*/ 2657898 w 5580355"/>
              <a:gd name="connsiteY777" fmla="*/ 1198562 h 6456363"/>
              <a:gd name="connsiteX778" fmla="*/ 2697585 w 5580355"/>
              <a:gd name="connsiteY778" fmla="*/ 1232535 h 6456363"/>
              <a:gd name="connsiteX779" fmla="*/ 2697797 w 5580355"/>
              <a:gd name="connsiteY779" fmla="*/ 1232429 h 6456363"/>
              <a:gd name="connsiteX780" fmla="*/ 2735051 w 5580355"/>
              <a:gd name="connsiteY780" fmla="*/ 1197928 h 6456363"/>
              <a:gd name="connsiteX781" fmla="*/ 2698326 w 5580355"/>
              <a:gd name="connsiteY781" fmla="*/ 1154113 h 6456363"/>
              <a:gd name="connsiteX782" fmla="*/ 4297786 w 5580355"/>
              <a:gd name="connsiteY782" fmla="*/ 1148821 h 6456363"/>
              <a:gd name="connsiteX783" fmla="*/ 4297680 w 5580355"/>
              <a:gd name="connsiteY783" fmla="*/ 1148927 h 6456363"/>
              <a:gd name="connsiteX784" fmla="*/ 4297691 w 5580355"/>
              <a:gd name="connsiteY784" fmla="*/ 1148939 h 6456363"/>
              <a:gd name="connsiteX785" fmla="*/ 4256616 w 5580355"/>
              <a:gd name="connsiteY785" fmla="*/ 1199515 h 6456363"/>
              <a:gd name="connsiteX786" fmla="*/ 4297468 w 5580355"/>
              <a:gd name="connsiteY786" fmla="*/ 1238038 h 6456363"/>
              <a:gd name="connsiteX787" fmla="*/ 4343929 w 5580355"/>
              <a:gd name="connsiteY787" fmla="*/ 1199092 h 6456363"/>
              <a:gd name="connsiteX788" fmla="*/ 4297691 w 5580355"/>
              <a:gd name="connsiteY788" fmla="*/ 1148939 h 6456363"/>
              <a:gd name="connsiteX789" fmla="*/ 2376276 w 5580355"/>
              <a:gd name="connsiteY789" fmla="*/ 1131676 h 6456363"/>
              <a:gd name="connsiteX790" fmla="*/ 2315104 w 5580355"/>
              <a:gd name="connsiteY790" fmla="*/ 1198245 h 6456363"/>
              <a:gd name="connsiteX791" fmla="*/ 2376911 w 5580355"/>
              <a:gd name="connsiteY791" fmla="*/ 1248093 h 6456363"/>
              <a:gd name="connsiteX792" fmla="*/ 2429827 w 5580355"/>
              <a:gd name="connsiteY792" fmla="*/ 1199197 h 6456363"/>
              <a:gd name="connsiteX793" fmla="*/ 2376911 w 5580355"/>
              <a:gd name="connsiteY793" fmla="*/ 1131993 h 6456363"/>
              <a:gd name="connsiteX794" fmla="*/ 4617402 w 5580355"/>
              <a:gd name="connsiteY794" fmla="*/ 1117812 h 6456363"/>
              <a:gd name="connsiteX795" fmla="*/ 4617631 w 5580355"/>
              <a:gd name="connsiteY795" fmla="*/ 1118170 h 6456363"/>
              <a:gd name="connsiteX796" fmla="*/ 4593232 w 5580355"/>
              <a:gd name="connsiteY796" fmla="*/ 1163030 h 6456363"/>
              <a:gd name="connsiteX797" fmla="*/ 4556654 w 5580355"/>
              <a:gd name="connsiteY797" fmla="*/ 1199303 h 6456363"/>
              <a:gd name="connsiteX798" fmla="*/ 4617826 w 5580355"/>
              <a:gd name="connsiteY798" fmla="*/ 1257512 h 6456363"/>
              <a:gd name="connsiteX799" fmla="*/ 4692651 w 5580355"/>
              <a:gd name="connsiteY799" fmla="*/ 1199833 h 6456363"/>
              <a:gd name="connsiteX800" fmla="*/ 4647882 w 5580355"/>
              <a:gd name="connsiteY800" fmla="*/ 1165371 h 6456363"/>
              <a:gd name="connsiteX801" fmla="*/ 4617631 w 5580355"/>
              <a:gd name="connsiteY801" fmla="*/ 1118170 h 6456363"/>
              <a:gd name="connsiteX802" fmla="*/ 4617826 w 5580355"/>
              <a:gd name="connsiteY802" fmla="*/ 1117812 h 6456363"/>
              <a:gd name="connsiteX803" fmla="*/ 2060680 w 5580355"/>
              <a:gd name="connsiteY803" fmla="*/ 1088072 h 6456363"/>
              <a:gd name="connsiteX804" fmla="*/ 1958552 w 5580355"/>
              <a:gd name="connsiteY804" fmla="*/ 1201632 h 6456363"/>
              <a:gd name="connsiteX805" fmla="*/ 2056448 w 5580355"/>
              <a:gd name="connsiteY805" fmla="*/ 1274022 h 6456363"/>
              <a:gd name="connsiteX806" fmla="*/ 2056977 w 5580355"/>
              <a:gd name="connsiteY806" fmla="*/ 1273704 h 6456363"/>
              <a:gd name="connsiteX807" fmla="*/ 2136987 w 5580355"/>
              <a:gd name="connsiteY807" fmla="*/ 1198245 h 6456363"/>
              <a:gd name="connsiteX808" fmla="*/ 2060680 w 5580355"/>
              <a:gd name="connsiteY808" fmla="*/ 1088072 h 6456363"/>
              <a:gd name="connsiteX809" fmla="*/ 1274487 w 5580355"/>
              <a:gd name="connsiteY809" fmla="*/ 946804 h 6456363"/>
              <a:gd name="connsiteX810" fmla="*/ 1350856 w 5580355"/>
              <a:gd name="connsiteY810" fmla="*/ 978747 h 6456363"/>
              <a:gd name="connsiteX811" fmla="*/ 1382638 w 5580355"/>
              <a:gd name="connsiteY811" fmla="*/ 1055084 h 6456363"/>
              <a:gd name="connsiteX812" fmla="*/ 1274656 w 5580355"/>
              <a:gd name="connsiteY812" fmla="*/ 1163637 h 6456363"/>
              <a:gd name="connsiteX813" fmla="*/ 1274127 w 5580355"/>
              <a:gd name="connsiteY813" fmla="*/ 1163955 h 6456363"/>
              <a:gd name="connsiteX814" fmla="*/ 1197398 w 5580355"/>
              <a:gd name="connsiteY814" fmla="*/ 1132205 h 6456363"/>
              <a:gd name="connsiteX815" fmla="*/ 1173797 w 5580355"/>
              <a:gd name="connsiteY815" fmla="*/ 1097174 h 6456363"/>
              <a:gd name="connsiteX816" fmla="*/ 1165542 w 5580355"/>
              <a:gd name="connsiteY816" fmla="*/ 1055582 h 6456363"/>
              <a:gd name="connsiteX817" fmla="*/ 1183852 w 5580355"/>
              <a:gd name="connsiteY817" fmla="*/ 995362 h 6456363"/>
              <a:gd name="connsiteX818" fmla="*/ 1197895 w 5580355"/>
              <a:gd name="connsiteY818" fmla="*/ 978217 h 6456363"/>
              <a:gd name="connsiteX819" fmla="*/ 1274487 w 5580355"/>
              <a:gd name="connsiteY819" fmla="*/ 946804 h 6456363"/>
              <a:gd name="connsiteX820" fmla="*/ 5403956 w 5580355"/>
              <a:gd name="connsiteY820" fmla="*/ 932286 h 6456363"/>
              <a:gd name="connsiteX821" fmla="*/ 5525241 w 5580355"/>
              <a:gd name="connsiteY821" fmla="*/ 1054629 h 6456363"/>
              <a:gd name="connsiteX822" fmla="*/ 5516245 w 5580355"/>
              <a:gd name="connsiteY822" fmla="*/ 1101196 h 6456363"/>
              <a:gd name="connsiteX823" fmla="*/ 5450205 w 5580355"/>
              <a:gd name="connsiteY823" fmla="*/ 1167024 h 6456363"/>
              <a:gd name="connsiteX824" fmla="*/ 5403638 w 5580355"/>
              <a:gd name="connsiteY824" fmla="*/ 1176232 h 6456363"/>
              <a:gd name="connsiteX825" fmla="*/ 5403956 w 5580355"/>
              <a:gd name="connsiteY825" fmla="*/ 1176338 h 6456363"/>
              <a:gd name="connsiteX826" fmla="*/ 5281930 w 5580355"/>
              <a:gd name="connsiteY826" fmla="*/ 1054312 h 6456363"/>
              <a:gd name="connsiteX827" fmla="*/ 5403956 w 5580355"/>
              <a:gd name="connsiteY827" fmla="*/ 932286 h 6456363"/>
              <a:gd name="connsiteX828" fmla="*/ 1602750 w 5580355"/>
              <a:gd name="connsiteY828" fmla="*/ 926073 h 6456363"/>
              <a:gd name="connsiteX829" fmla="*/ 1720427 w 5580355"/>
              <a:gd name="connsiteY829" fmla="*/ 1067647 h 6456363"/>
              <a:gd name="connsiteX830" fmla="*/ 1592156 w 5580355"/>
              <a:gd name="connsiteY830" fmla="*/ 1185863 h 6456363"/>
              <a:gd name="connsiteX831" fmla="*/ 1578853 w 5580355"/>
              <a:gd name="connsiteY831" fmla="*/ 1185323 h 6456363"/>
              <a:gd name="connsiteX832" fmla="*/ 1461177 w 5580355"/>
              <a:gd name="connsiteY832" fmla="*/ 1043739 h 6456363"/>
              <a:gd name="connsiteX833" fmla="*/ 1602750 w 5580355"/>
              <a:gd name="connsiteY833" fmla="*/ 926073 h 6456363"/>
              <a:gd name="connsiteX834" fmla="*/ 5086919 w 5580355"/>
              <a:gd name="connsiteY834" fmla="*/ 909007 h 6456363"/>
              <a:gd name="connsiteX835" fmla="*/ 5189855 w 5580355"/>
              <a:gd name="connsiteY835" fmla="*/ 952098 h 6456363"/>
              <a:gd name="connsiteX836" fmla="*/ 5189114 w 5580355"/>
              <a:gd name="connsiteY836" fmla="*/ 1158346 h 6456363"/>
              <a:gd name="connsiteX837" fmla="*/ 5085504 w 5580355"/>
              <a:gd name="connsiteY837" fmla="*/ 1200679 h 6456363"/>
              <a:gd name="connsiteX838" fmla="*/ 5085398 w 5580355"/>
              <a:gd name="connsiteY838" fmla="*/ 1200679 h 6456363"/>
              <a:gd name="connsiteX839" fmla="*/ 4982845 w 5580355"/>
              <a:gd name="connsiteY839" fmla="*/ 1157584 h 6456363"/>
              <a:gd name="connsiteX840" fmla="*/ 4983586 w 5580355"/>
              <a:gd name="connsiteY840" fmla="*/ 951346 h 6456363"/>
              <a:gd name="connsiteX841" fmla="*/ 5086919 w 5580355"/>
              <a:gd name="connsiteY841" fmla="*/ 909007 h 6456363"/>
              <a:gd name="connsiteX842" fmla="*/ 3337031 w 5580355"/>
              <a:gd name="connsiteY842" fmla="*/ 793432 h 6456363"/>
              <a:gd name="connsiteX843" fmla="*/ 3270144 w 5580355"/>
              <a:gd name="connsiteY843" fmla="*/ 879052 h 6456363"/>
              <a:gd name="connsiteX844" fmla="*/ 3338195 w 5580355"/>
              <a:gd name="connsiteY844" fmla="*/ 936837 h 6456363"/>
              <a:gd name="connsiteX845" fmla="*/ 3338195 w 5580355"/>
              <a:gd name="connsiteY845" fmla="*/ 936519 h 6456363"/>
              <a:gd name="connsiteX846" fmla="*/ 3404552 w 5580355"/>
              <a:gd name="connsiteY846" fmla="*/ 879793 h 6456363"/>
              <a:gd name="connsiteX847" fmla="*/ 3337031 w 5580355"/>
              <a:gd name="connsiteY847" fmla="*/ 793432 h 6456363"/>
              <a:gd name="connsiteX848" fmla="*/ 3656542 w 5580355"/>
              <a:gd name="connsiteY848" fmla="*/ 791739 h 6456363"/>
              <a:gd name="connsiteX849" fmla="*/ 3589126 w 5580355"/>
              <a:gd name="connsiteY849" fmla="*/ 879581 h 6456363"/>
              <a:gd name="connsiteX850" fmla="*/ 3656542 w 5580355"/>
              <a:gd name="connsiteY850" fmla="*/ 937577 h 6456363"/>
              <a:gd name="connsiteX851" fmla="*/ 3656648 w 5580355"/>
              <a:gd name="connsiteY851" fmla="*/ 937472 h 6456363"/>
              <a:gd name="connsiteX852" fmla="*/ 3725439 w 5580355"/>
              <a:gd name="connsiteY852" fmla="*/ 879687 h 6456363"/>
              <a:gd name="connsiteX853" fmla="*/ 3656542 w 5580355"/>
              <a:gd name="connsiteY853" fmla="*/ 791739 h 6456363"/>
              <a:gd name="connsiteX854" fmla="*/ 3017520 w 5580355"/>
              <a:gd name="connsiteY854" fmla="*/ 783696 h 6456363"/>
              <a:gd name="connsiteX855" fmla="*/ 2987992 w 5580355"/>
              <a:gd name="connsiteY855" fmla="*/ 839682 h 6456363"/>
              <a:gd name="connsiteX856" fmla="*/ 2939203 w 5580355"/>
              <a:gd name="connsiteY856" fmla="*/ 880427 h 6456363"/>
              <a:gd name="connsiteX857" fmla="*/ 3016250 w 5580355"/>
              <a:gd name="connsiteY857" fmla="*/ 942446 h 6456363"/>
              <a:gd name="connsiteX858" fmla="*/ 3016567 w 5580355"/>
              <a:gd name="connsiteY858" fmla="*/ 942975 h 6456363"/>
              <a:gd name="connsiteX859" fmla="*/ 3088534 w 5580355"/>
              <a:gd name="connsiteY859" fmla="*/ 879475 h 6456363"/>
              <a:gd name="connsiteX860" fmla="*/ 3017520 w 5580355"/>
              <a:gd name="connsiteY860" fmla="*/ 783696 h 6456363"/>
              <a:gd name="connsiteX861" fmla="*/ 3978169 w 5580355"/>
              <a:gd name="connsiteY861" fmla="*/ 774065 h 6456363"/>
              <a:gd name="connsiteX862" fmla="*/ 3904086 w 5580355"/>
              <a:gd name="connsiteY862" fmla="*/ 879898 h 6456363"/>
              <a:gd name="connsiteX863" fmla="*/ 3977428 w 5580355"/>
              <a:gd name="connsiteY863" fmla="*/ 945409 h 6456363"/>
              <a:gd name="connsiteX864" fmla="*/ 3977640 w 5580355"/>
              <a:gd name="connsiteY864" fmla="*/ 944774 h 6456363"/>
              <a:gd name="connsiteX865" fmla="*/ 4060613 w 5580355"/>
              <a:gd name="connsiteY865" fmla="*/ 879052 h 6456363"/>
              <a:gd name="connsiteX866" fmla="*/ 3978169 w 5580355"/>
              <a:gd name="connsiteY866" fmla="*/ 774065 h 6456363"/>
              <a:gd name="connsiteX867" fmla="*/ 2699173 w 5580355"/>
              <a:gd name="connsiteY867" fmla="*/ 740622 h 6456363"/>
              <a:gd name="connsiteX868" fmla="*/ 2603076 w 5580355"/>
              <a:gd name="connsiteY868" fmla="*/ 880533 h 6456363"/>
              <a:gd name="connsiteX869" fmla="*/ 2698326 w 5580355"/>
              <a:gd name="connsiteY869" fmla="*/ 954617 h 6456363"/>
              <a:gd name="connsiteX870" fmla="*/ 2699173 w 5580355"/>
              <a:gd name="connsiteY870" fmla="*/ 954828 h 6456363"/>
              <a:gd name="connsiteX871" fmla="*/ 2783840 w 5580355"/>
              <a:gd name="connsiteY871" fmla="*/ 879898 h 6456363"/>
              <a:gd name="connsiteX872" fmla="*/ 2699173 w 5580355"/>
              <a:gd name="connsiteY872" fmla="*/ 740622 h 6456363"/>
              <a:gd name="connsiteX873" fmla="*/ 1582129 w 5580355"/>
              <a:gd name="connsiteY873" fmla="*/ 633045 h 6456363"/>
              <a:gd name="connsiteX874" fmla="*/ 1666769 w 5580355"/>
              <a:gd name="connsiteY874" fmla="*/ 663681 h 6456363"/>
              <a:gd name="connsiteX875" fmla="*/ 1679765 w 5580355"/>
              <a:gd name="connsiteY875" fmla="*/ 679507 h 6456363"/>
              <a:gd name="connsiteX876" fmla="*/ 1650788 w 5580355"/>
              <a:gd name="connsiteY876" fmla="*/ 826347 h 6456363"/>
              <a:gd name="connsiteX877" fmla="*/ 1592051 w 5580355"/>
              <a:gd name="connsiteY877" fmla="*/ 844232 h 6456363"/>
              <a:gd name="connsiteX878" fmla="*/ 1591839 w 5580355"/>
              <a:gd name="connsiteY878" fmla="*/ 844232 h 6456363"/>
              <a:gd name="connsiteX879" fmla="*/ 1494049 w 5580355"/>
              <a:gd name="connsiteY879" fmla="*/ 778510 h 6456363"/>
              <a:gd name="connsiteX880" fmla="*/ 1486006 w 5580355"/>
              <a:gd name="connsiteY880" fmla="*/ 737764 h 6456363"/>
              <a:gd name="connsiteX881" fmla="*/ 1504209 w 5580355"/>
              <a:gd name="connsiteY881" fmla="*/ 679238 h 6456363"/>
              <a:gd name="connsiteX882" fmla="*/ 1551728 w 5580355"/>
              <a:gd name="connsiteY882" fmla="*/ 640503 h 6456363"/>
              <a:gd name="connsiteX883" fmla="*/ 1582129 w 5580355"/>
              <a:gd name="connsiteY883" fmla="*/ 633045 h 6456363"/>
              <a:gd name="connsiteX884" fmla="*/ 5085926 w 5580355"/>
              <a:gd name="connsiteY884" fmla="*/ 619255 h 6456363"/>
              <a:gd name="connsiteX885" fmla="*/ 5205942 w 5580355"/>
              <a:gd name="connsiteY885" fmla="*/ 736706 h 6456363"/>
              <a:gd name="connsiteX886" fmla="*/ 5197157 w 5580355"/>
              <a:gd name="connsiteY886" fmla="*/ 782743 h 6456363"/>
              <a:gd name="connsiteX887" fmla="*/ 5132069 w 5580355"/>
              <a:gd name="connsiteY887" fmla="*/ 847937 h 6456363"/>
              <a:gd name="connsiteX888" fmla="*/ 5085714 w 5580355"/>
              <a:gd name="connsiteY888" fmla="*/ 856721 h 6456363"/>
              <a:gd name="connsiteX889" fmla="*/ 5085186 w 5580355"/>
              <a:gd name="connsiteY889" fmla="*/ 856721 h 6456363"/>
              <a:gd name="connsiteX890" fmla="*/ 4968452 w 5580355"/>
              <a:gd name="connsiteY890" fmla="*/ 739278 h 6456363"/>
              <a:gd name="connsiteX891" fmla="*/ 5085926 w 5580355"/>
              <a:gd name="connsiteY891" fmla="*/ 619255 h 6456363"/>
              <a:gd name="connsiteX892" fmla="*/ 1906778 w 5580355"/>
              <a:gd name="connsiteY892" fmla="*/ 612956 h 6456363"/>
              <a:gd name="connsiteX893" fmla="*/ 1955482 w 5580355"/>
              <a:gd name="connsiteY893" fmla="*/ 622290 h 6456363"/>
              <a:gd name="connsiteX894" fmla="*/ 2023745 w 5580355"/>
              <a:gd name="connsiteY894" fmla="*/ 785177 h 6456363"/>
              <a:gd name="connsiteX895" fmla="*/ 1909551 w 5580355"/>
              <a:gd name="connsiteY895" fmla="*/ 863388 h 6456363"/>
              <a:gd name="connsiteX896" fmla="*/ 1908810 w 5580355"/>
              <a:gd name="connsiteY896" fmla="*/ 862436 h 6456363"/>
              <a:gd name="connsiteX897" fmla="*/ 1783292 w 5580355"/>
              <a:gd name="connsiteY897" fmla="*/ 736918 h 6456363"/>
              <a:gd name="connsiteX898" fmla="*/ 1792594 w 5580355"/>
              <a:gd name="connsiteY898" fmla="*/ 690550 h 6456363"/>
              <a:gd name="connsiteX899" fmla="*/ 1906778 w 5580355"/>
              <a:gd name="connsiteY899" fmla="*/ 612956 h 6456363"/>
              <a:gd name="connsiteX900" fmla="*/ 4769168 w 5580355"/>
              <a:gd name="connsiteY900" fmla="*/ 603570 h 6456363"/>
              <a:gd name="connsiteX901" fmla="*/ 4902306 w 5580355"/>
              <a:gd name="connsiteY901" fmla="*/ 737627 h 6456363"/>
              <a:gd name="connsiteX902" fmla="*/ 4768214 w 5580355"/>
              <a:gd name="connsiteY902" fmla="*/ 870691 h 6456363"/>
              <a:gd name="connsiteX903" fmla="*/ 4768214 w 5580355"/>
              <a:gd name="connsiteY903" fmla="*/ 870902 h 6456363"/>
              <a:gd name="connsiteX904" fmla="*/ 4717097 w 5580355"/>
              <a:gd name="connsiteY904" fmla="*/ 860319 h 6456363"/>
              <a:gd name="connsiteX905" fmla="*/ 4673812 w 5580355"/>
              <a:gd name="connsiteY905" fmla="*/ 831109 h 6456363"/>
              <a:gd name="connsiteX906" fmla="*/ 4635182 w 5580355"/>
              <a:gd name="connsiteY906" fmla="*/ 736632 h 6456363"/>
              <a:gd name="connsiteX907" fmla="*/ 4769168 w 5580355"/>
              <a:gd name="connsiteY907" fmla="*/ 603570 h 6456363"/>
              <a:gd name="connsiteX908" fmla="*/ 2225304 w 5580355"/>
              <a:gd name="connsiteY908" fmla="*/ 597012 h 6456363"/>
              <a:gd name="connsiteX909" fmla="*/ 2367248 w 5580355"/>
              <a:gd name="connsiteY909" fmla="*/ 737002 h 6456363"/>
              <a:gd name="connsiteX910" fmla="*/ 2227262 w 5580355"/>
              <a:gd name="connsiteY910" fmla="*/ 878946 h 6456363"/>
              <a:gd name="connsiteX911" fmla="*/ 2227262 w 5580355"/>
              <a:gd name="connsiteY911" fmla="*/ 878840 h 6456363"/>
              <a:gd name="connsiteX912" fmla="*/ 2172758 w 5580355"/>
              <a:gd name="connsiteY912" fmla="*/ 868257 h 6456363"/>
              <a:gd name="connsiteX913" fmla="*/ 2126403 w 5580355"/>
              <a:gd name="connsiteY913" fmla="*/ 837459 h 6456363"/>
              <a:gd name="connsiteX914" fmla="*/ 2085319 w 5580355"/>
              <a:gd name="connsiteY914" fmla="*/ 738960 h 6456363"/>
              <a:gd name="connsiteX915" fmla="*/ 2225304 w 5580355"/>
              <a:gd name="connsiteY915" fmla="*/ 597012 h 6456363"/>
              <a:gd name="connsiteX916" fmla="*/ 3496125 w 5580355"/>
              <a:gd name="connsiteY916" fmla="*/ 567024 h 6456363"/>
              <a:gd name="connsiteX917" fmla="*/ 3615055 w 5580355"/>
              <a:gd name="connsiteY917" fmla="*/ 616056 h 6456363"/>
              <a:gd name="connsiteX918" fmla="*/ 3656436 w 5580355"/>
              <a:gd name="connsiteY918" fmla="*/ 681990 h 6456363"/>
              <a:gd name="connsiteX919" fmla="*/ 3777192 w 5580355"/>
              <a:gd name="connsiteY919" fmla="*/ 573630 h 6456363"/>
              <a:gd name="connsiteX920" fmla="*/ 3978169 w 5580355"/>
              <a:gd name="connsiteY920" fmla="*/ 699452 h 6456363"/>
              <a:gd name="connsiteX921" fmla="*/ 4008120 w 5580355"/>
              <a:gd name="connsiteY921" fmla="*/ 638085 h 6456363"/>
              <a:gd name="connsiteX922" fmla="*/ 4230476 w 5580355"/>
              <a:gd name="connsiteY922" fmla="*/ 612775 h 6456363"/>
              <a:gd name="connsiteX923" fmla="*/ 4273655 w 5580355"/>
              <a:gd name="connsiteY923" fmla="*/ 665554 h 6456363"/>
              <a:gd name="connsiteX924" fmla="*/ 4203912 w 5580355"/>
              <a:gd name="connsiteY924" fmla="*/ 878946 h 6456363"/>
              <a:gd name="connsiteX925" fmla="*/ 4296940 w 5580355"/>
              <a:gd name="connsiteY925" fmla="*/ 961178 h 6456363"/>
              <a:gd name="connsiteX926" fmla="*/ 4406265 w 5580355"/>
              <a:gd name="connsiteY926" fmla="*/ 881380 h 6456363"/>
              <a:gd name="connsiteX927" fmla="*/ 4304135 w 5580355"/>
              <a:gd name="connsiteY927" fmla="*/ 779293 h 6456363"/>
              <a:gd name="connsiteX928" fmla="*/ 4406265 w 5580355"/>
              <a:gd name="connsiteY928" fmla="*/ 590837 h 6456363"/>
              <a:gd name="connsiteX929" fmla="*/ 4594755 w 5580355"/>
              <a:gd name="connsiteY929" fmla="*/ 692929 h 6456363"/>
              <a:gd name="connsiteX930" fmla="*/ 4492625 w 5580355"/>
              <a:gd name="connsiteY930" fmla="*/ 881380 h 6456363"/>
              <a:gd name="connsiteX931" fmla="*/ 4568401 w 5580355"/>
              <a:gd name="connsiteY931" fmla="*/ 921597 h 6456363"/>
              <a:gd name="connsiteX932" fmla="*/ 4616556 w 5580355"/>
              <a:gd name="connsiteY932" fmla="*/ 992611 h 6456363"/>
              <a:gd name="connsiteX933" fmla="*/ 4691803 w 5580355"/>
              <a:gd name="connsiteY933" fmla="*/ 910145 h 6456363"/>
              <a:gd name="connsiteX934" fmla="*/ 4911407 w 5580355"/>
              <a:gd name="connsiteY934" fmla="*/ 979170 h 6456363"/>
              <a:gd name="connsiteX935" fmla="*/ 4842404 w 5580355"/>
              <a:gd name="connsiteY935" fmla="*/ 1198774 h 6456363"/>
              <a:gd name="connsiteX936" fmla="*/ 4937654 w 5580355"/>
              <a:gd name="connsiteY936" fmla="*/ 1289050 h 6456363"/>
              <a:gd name="connsiteX937" fmla="*/ 4989618 w 5580355"/>
              <a:gd name="connsiteY937" fmla="*/ 1232535 h 6456363"/>
              <a:gd name="connsiteX938" fmla="*/ 5061268 w 5580355"/>
              <a:gd name="connsiteY938" fmla="*/ 1204807 h 6456363"/>
              <a:gd name="connsiteX939" fmla="*/ 5104131 w 5580355"/>
              <a:gd name="connsiteY939" fmla="*/ 1204553 h 6456363"/>
              <a:gd name="connsiteX940" fmla="*/ 5251768 w 5580355"/>
              <a:gd name="connsiteY940" fmla="*/ 1393084 h 6456363"/>
              <a:gd name="connsiteX941" fmla="*/ 5169535 w 5580355"/>
              <a:gd name="connsiteY941" fmla="*/ 1517968 h 6456363"/>
              <a:gd name="connsiteX942" fmla="*/ 5256635 w 5580355"/>
              <a:gd name="connsiteY942" fmla="*/ 1605915 h 6456363"/>
              <a:gd name="connsiteX943" fmla="*/ 5309552 w 5580355"/>
              <a:gd name="connsiteY943" fmla="*/ 1549612 h 6456363"/>
              <a:gd name="connsiteX944" fmla="*/ 5428403 w 5580355"/>
              <a:gd name="connsiteY944" fmla="*/ 1523323 h 6456363"/>
              <a:gd name="connsiteX945" fmla="*/ 5569056 w 5580355"/>
              <a:gd name="connsiteY945" fmla="*/ 1715135 h 6456363"/>
              <a:gd name="connsiteX946" fmla="*/ 5540269 w 5580355"/>
              <a:gd name="connsiteY946" fmla="*/ 1786572 h 6456363"/>
              <a:gd name="connsiteX947" fmla="*/ 5482589 w 5580355"/>
              <a:gd name="connsiteY947" fmla="*/ 1837690 h 6456363"/>
              <a:gd name="connsiteX948" fmla="*/ 5576887 w 5580355"/>
              <a:gd name="connsiteY948" fmla="*/ 1939608 h 6456363"/>
              <a:gd name="connsiteX949" fmla="*/ 5580355 w 5580355"/>
              <a:gd name="connsiteY949" fmla="*/ 1935052 h 6456363"/>
              <a:gd name="connsiteX950" fmla="*/ 5580355 w 5580355"/>
              <a:gd name="connsiteY950" fmla="*/ 2080716 h 6456363"/>
              <a:gd name="connsiteX951" fmla="*/ 5577646 w 5580355"/>
              <a:gd name="connsiteY951" fmla="*/ 2077141 h 6456363"/>
              <a:gd name="connsiteX952" fmla="*/ 5578157 w 5580355"/>
              <a:gd name="connsiteY952" fmla="*/ 2076238 h 6456363"/>
              <a:gd name="connsiteX953" fmla="*/ 5577523 w 5580355"/>
              <a:gd name="connsiteY953" fmla="*/ 2076979 h 6456363"/>
              <a:gd name="connsiteX954" fmla="*/ 5577646 w 5580355"/>
              <a:gd name="connsiteY954" fmla="*/ 2077141 h 6456363"/>
              <a:gd name="connsiteX955" fmla="*/ 5551501 w 5580355"/>
              <a:gd name="connsiteY955" fmla="*/ 2123339 h 6456363"/>
              <a:gd name="connsiteX956" fmla="*/ 5512541 w 5580355"/>
              <a:gd name="connsiteY956" fmla="*/ 2160905 h 6456363"/>
              <a:gd name="connsiteX957" fmla="*/ 5577629 w 5580355"/>
              <a:gd name="connsiteY957" fmla="*/ 2231602 h 6456363"/>
              <a:gd name="connsiteX958" fmla="*/ 5580355 w 5580355"/>
              <a:gd name="connsiteY958" fmla="*/ 2228733 h 6456363"/>
              <a:gd name="connsiteX959" fmla="*/ 5580355 w 5580355"/>
              <a:gd name="connsiteY959" fmla="*/ 2424186 h 6456363"/>
              <a:gd name="connsiteX960" fmla="*/ 5577629 w 5580355"/>
              <a:gd name="connsiteY960" fmla="*/ 2421043 h 6456363"/>
              <a:gd name="connsiteX961" fmla="*/ 5529898 w 5580355"/>
              <a:gd name="connsiteY961" fmla="*/ 2478934 h 6456363"/>
              <a:gd name="connsiteX962" fmla="*/ 5577688 w 5580355"/>
              <a:gd name="connsiteY962" fmla="*/ 2531051 h 6456363"/>
              <a:gd name="connsiteX963" fmla="*/ 5577629 w 5580355"/>
              <a:gd name="connsiteY963" fmla="*/ 2531110 h 6456363"/>
              <a:gd name="connsiteX964" fmla="*/ 5577839 w 5580355"/>
              <a:gd name="connsiteY964" fmla="*/ 2531216 h 6456363"/>
              <a:gd name="connsiteX965" fmla="*/ 5577688 w 5580355"/>
              <a:gd name="connsiteY965" fmla="*/ 2531051 h 6456363"/>
              <a:gd name="connsiteX966" fmla="*/ 5580355 w 5580355"/>
              <a:gd name="connsiteY966" fmla="*/ 2528350 h 6456363"/>
              <a:gd name="connsiteX967" fmla="*/ 5580355 w 5580355"/>
              <a:gd name="connsiteY967" fmla="*/ 2758819 h 6456363"/>
              <a:gd name="connsiteX968" fmla="*/ 5577629 w 5580355"/>
              <a:gd name="connsiteY968" fmla="*/ 2756429 h 6456363"/>
              <a:gd name="connsiteX969" fmla="*/ 5539422 w 5580355"/>
              <a:gd name="connsiteY969" fmla="*/ 2800138 h 6456363"/>
              <a:gd name="connsiteX970" fmla="*/ 5576993 w 5580355"/>
              <a:gd name="connsiteY970" fmla="*/ 2840884 h 6456363"/>
              <a:gd name="connsiteX971" fmla="*/ 5577629 w 5580355"/>
              <a:gd name="connsiteY971" fmla="*/ 2840778 h 6456363"/>
              <a:gd name="connsiteX972" fmla="*/ 5580355 w 5580355"/>
              <a:gd name="connsiteY972" fmla="*/ 2838465 h 6456363"/>
              <a:gd name="connsiteX973" fmla="*/ 5580355 w 5580355"/>
              <a:gd name="connsiteY973" fmla="*/ 3084520 h 6456363"/>
              <a:gd name="connsiteX974" fmla="*/ 5577099 w 5580355"/>
              <a:gd name="connsiteY974" fmla="*/ 3081655 h 6456363"/>
              <a:gd name="connsiteX975" fmla="*/ 5543621 w 5580355"/>
              <a:gd name="connsiteY975" fmla="*/ 3118597 h 6456363"/>
              <a:gd name="connsiteX976" fmla="*/ 5543233 w 5580355"/>
              <a:gd name="connsiteY976" fmla="*/ 3118167 h 6456363"/>
              <a:gd name="connsiteX977" fmla="*/ 5543339 w 5580355"/>
              <a:gd name="connsiteY977" fmla="*/ 3118908 h 6456363"/>
              <a:gd name="connsiteX978" fmla="*/ 5543621 w 5580355"/>
              <a:gd name="connsiteY978" fmla="*/ 3118597 h 6456363"/>
              <a:gd name="connsiteX979" fmla="*/ 5577099 w 5580355"/>
              <a:gd name="connsiteY979" fmla="*/ 3155633 h 6456363"/>
              <a:gd name="connsiteX980" fmla="*/ 5580355 w 5580355"/>
              <a:gd name="connsiteY980" fmla="*/ 3152808 h 6456363"/>
              <a:gd name="connsiteX981" fmla="*/ 5580355 w 5580355"/>
              <a:gd name="connsiteY981" fmla="*/ 3405026 h 6456363"/>
              <a:gd name="connsiteX982" fmla="*/ 5576041 w 5580355"/>
              <a:gd name="connsiteY982" fmla="*/ 3401272 h 6456363"/>
              <a:gd name="connsiteX983" fmla="*/ 5576041 w 5580355"/>
              <a:gd name="connsiteY983" fmla="*/ 3401166 h 6456363"/>
              <a:gd name="connsiteX984" fmla="*/ 5541433 w 5580355"/>
              <a:gd name="connsiteY984" fmla="*/ 3439266 h 6456363"/>
              <a:gd name="connsiteX985" fmla="*/ 5575617 w 5580355"/>
              <a:gd name="connsiteY985" fmla="*/ 3478107 h 6456363"/>
              <a:gd name="connsiteX986" fmla="*/ 5580355 w 5580355"/>
              <a:gd name="connsiteY986" fmla="*/ 3473841 h 6456363"/>
              <a:gd name="connsiteX987" fmla="*/ 5580355 w 5580355"/>
              <a:gd name="connsiteY987" fmla="*/ 3716732 h 6456363"/>
              <a:gd name="connsiteX988" fmla="*/ 5577118 w 5580355"/>
              <a:gd name="connsiteY988" fmla="*/ 3714008 h 6456363"/>
              <a:gd name="connsiteX989" fmla="*/ 5577311 w 5580355"/>
              <a:gd name="connsiteY989" fmla="*/ 3713797 h 6456363"/>
              <a:gd name="connsiteX990" fmla="*/ 5576993 w 5580355"/>
              <a:gd name="connsiteY990" fmla="*/ 3713903 h 6456363"/>
              <a:gd name="connsiteX991" fmla="*/ 5577118 w 5580355"/>
              <a:gd name="connsiteY991" fmla="*/ 3714008 h 6456363"/>
              <a:gd name="connsiteX992" fmla="*/ 5537094 w 5580355"/>
              <a:gd name="connsiteY992" fmla="*/ 3757719 h 6456363"/>
              <a:gd name="connsiteX993" fmla="*/ 5579427 w 5580355"/>
              <a:gd name="connsiteY993" fmla="*/ 3807460 h 6456363"/>
              <a:gd name="connsiteX994" fmla="*/ 5580355 w 5580355"/>
              <a:gd name="connsiteY994" fmla="*/ 3806636 h 6456363"/>
              <a:gd name="connsiteX995" fmla="*/ 5580355 w 5580355"/>
              <a:gd name="connsiteY995" fmla="*/ 4020712 h 6456363"/>
              <a:gd name="connsiteX996" fmla="*/ 5578899 w 5580355"/>
              <a:gd name="connsiteY996" fmla="*/ 4019233 h 6456363"/>
              <a:gd name="connsiteX997" fmla="*/ 5578581 w 5580355"/>
              <a:gd name="connsiteY997" fmla="*/ 4019127 h 6456363"/>
              <a:gd name="connsiteX998" fmla="*/ 5524182 w 5580355"/>
              <a:gd name="connsiteY998" fmla="*/ 4079134 h 6456363"/>
              <a:gd name="connsiteX999" fmla="*/ 5577099 w 5580355"/>
              <a:gd name="connsiteY999" fmla="*/ 4144433 h 6456363"/>
              <a:gd name="connsiteX1000" fmla="*/ 5580355 w 5580355"/>
              <a:gd name="connsiteY1000" fmla="*/ 4140570 h 6456363"/>
              <a:gd name="connsiteX1001" fmla="*/ 5580355 w 5580355"/>
              <a:gd name="connsiteY1001" fmla="*/ 4320810 h 6456363"/>
              <a:gd name="connsiteX1002" fmla="*/ 5577099 w 5580355"/>
              <a:gd name="connsiteY1002" fmla="*/ 4317471 h 6456363"/>
              <a:gd name="connsiteX1003" fmla="*/ 5499524 w 5580355"/>
              <a:gd name="connsiteY1003" fmla="*/ 4399492 h 6456363"/>
              <a:gd name="connsiteX1004" fmla="*/ 5575723 w 5580355"/>
              <a:gd name="connsiteY1004" fmla="*/ 4504161 h 6456363"/>
              <a:gd name="connsiteX1005" fmla="*/ 5575617 w 5580355"/>
              <a:gd name="connsiteY1005" fmla="*/ 4503738 h 6456363"/>
              <a:gd name="connsiteX1006" fmla="*/ 5580355 w 5580355"/>
              <a:gd name="connsiteY1006" fmla="*/ 4493897 h 6456363"/>
              <a:gd name="connsiteX1007" fmla="*/ 5580355 w 5580355"/>
              <a:gd name="connsiteY1007" fmla="*/ 4601904 h 6456363"/>
              <a:gd name="connsiteX1008" fmla="*/ 5574877 w 5580355"/>
              <a:gd name="connsiteY1008" fmla="*/ 4591685 h 6456363"/>
              <a:gd name="connsiteX1009" fmla="*/ 5458460 w 5580355"/>
              <a:gd name="connsiteY1009" fmla="*/ 4716674 h 6456363"/>
              <a:gd name="connsiteX1010" fmla="*/ 5533496 w 5580355"/>
              <a:gd name="connsiteY1010" fmla="*/ 4775095 h 6456363"/>
              <a:gd name="connsiteX1011" fmla="*/ 5558049 w 5580355"/>
              <a:gd name="connsiteY1011" fmla="*/ 4902095 h 6456363"/>
              <a:gd name="connsiteX1012" fmla="*/ 5530320 w 5580355"/>
              <a:gd name="connsiteY1012" fmla="*/ 4961890 h 6456363"/>
              <a:gd name="connsiteX1013" fmla="*/ 5417713 w 5580355"/>
              <a:gd name="connsiteY1013" fmla="*/ 5024755 h 6456363"/>
              <a:gd name="connsiteX1014" fmla="*/ 5352309 w 5580355"/>
              <a:gd name="connsiteY1014" fmla="*/ 5017135 h 6456363"/>
              <a:gd name="connsiteX1015" fmla="*/ 5257059 w 5580355"/>
              <a:gd name="connsiteY1015" fmla="*/ 4929928 h 6456363"/>
              <a:gd name="connsiteX1016" fmla="*/ 5146992 w 5580355"/>
              <a:gd name="connsiteY1016" fmla="*/ 5038619 h 6456363"/>
              <a:gd name="connsiteX1017" fmla="*/ 5189537 w 5580355"/>
              <a:gd name="connsiteY1017" fmla="*/ 5065311 h 6456363"/>
              <a:gd name="connsiteX1018" fmla="*/ 5204566 w 5580355"/>
              <a:gd name="connsiteY1018" fmla="*/ 5289318 h 6456363"/>
              <a:gd name="connsiteX1019" fmla="*/ 4980517 w 5580355"/>
              <a:gd name="connsiteY1019" fmla="*/ 5304261 h 6456363"/>
              <a:gd name="connsiteX1020" fmla="*/ 4936807 w 5580355"/>
              <a:gd name="connsiteY1020" fmla="*/ 5239279 h 6456363"/>
              <a:gd name="connsiteX1021" fmla="*/ 4889288 w 5580355"/>
              <a:gd name="connsiteY1021" fmla="*/ 5313363 h 6456363"/>
              <a:gd name="connsiteX1022" fmla="*/ 4811818 w 5580355"/>
              <a:gd name="connsiteY1022" fmla="*/ 5355696 h 6456363"/>
              <a:gd name="connsiteX1023" fmla="*/ 4919557 w 5580355"/>
              <a:gd name="connsiteY1023" fmla="*/ 5499100 h 6456363"/>
              <a:gd name="connsiteX1024" fmla="*/ 4786947 w 5580355"/>
              <a:gd name="connsiteY1024" fmla="*/ 5651638 h 6456363"/>
              <a:gd name="connsiteX1025" fmla="*/ 4616450 w 5580355"/>
              <a:gd name="connsiteY1025" fmla="*/ 5520267 h 6456363"/>
              <a:gd name="connsiteX1026" fmla="*/ 4516120 w 5580355"/>
              <a:gd name="connsiteY1026" fmla="*/ 5655194 h 6456363"/>
              <a:gd name="connsiteX1027" fmla="*/ 4295880 w 5580355"/>
              <a:gd name="connsiteY1027" fmla="*/ 5567363 h 6456363"/>
              <a:gd name="connsiteX1028" fmla="*/ 4165282 w 5580355"/>
              <a:gd name="connsiteY1028" fmla="*/ 5674043 h 6456363"/>
              <a:gd name="connsiteX1029" fmla="*/ 4274609 w 5580355"/>
              <a:gd name="connsiteY1029" fmla="*/ 5783401 h 6456363"/>
              <a:gd name="connsiteX1030" fmla="*/ 4165282 w 5580355"/>
              <a:gd name="connsiteY1030" fmla="*/ 5958268 h 6456363"/>
              <a:gd name="connsiteX1031" fmla="*/ 3990445 w 5580355"/>
              <a:gd name="connsiteY1031" fmla="*/ 5848911 h 6456363"/>
              <a:gd name="connsiteX1032" fmla="*/ 4099772 w 5580355"/>
              <a:gd name="connsiteY1032" fmla="*/ 5674043 h 6456363"/>
              <a:gd name="connsiteX1033" fmla="*/ 4029922 w 5580355"/>
              <a:gd name="connsiteY1033" fmla="*/ 5644515 h 6456363"/>
              <a:gd name="connsiteX1034" fmla="*/ 3979122 w 5580355"/>
              <a:gd name="connsiteY1034" fmla="*/ 5588317 h 6456363"/>
              <a:gd name="connsiteX1035" fmla="*/ 3875934 w 5580355"/>
              <a:gd name="connsiteY1035" fmla="*/ 5676160 h 6456363"/>
              <a:gd name="connsiteX1036" fmla="*/ 3957319 w 5580355"/>
              <a:gd name="connsiteY1036" fmla="*/ 5757577 h 6456363"/>
              <a:gd name="connsiteX1037" fmla="*/ 3875934 w 5580355"/>
              <a:gd name="connsiteY1037" fmla="*/ 5961327 h 6456363"/>
              <a:gd name="connsiteX1038" fmla="*/ 3672205 w 5580355"/>
              <a:gd name="connsiteY1038" fmla="*/ 5879920 h 6456363"/>
              <a:gd name="connsiteX1039" fmla="*/ 3753590 w 5580355"/>
              <a:gd name="connsiteY1039" fmla="*/ 5676160 h 6456363"/>
              <a:gd name="connsiteX1040" fmla="*/ 3657706 w 5580355"/>
              <a:gd name="connsiteY1040" fmla="*/ 5600489 h 6456363"/>
              <a:gd name="connsiteX1041" fmla="*/ 3565842 w 5580355"/>
              <a:gd name="connsiteY1041" fmla="*/ 5676160 h 6456363"/>
              <a:gd name="connsiteX1042" fmla="*/ 3638973 w 5580355"/>
              <a:gd name="connsiteY1042" fmla="*/ 5749269 h 6456363"/>
              <a:gd name="connsiteX1043" fmla="*/ 3565842 w 5580355"/>
              <a:gd name="connsiteY1043" fmla="*/ 5959951 h 6456363"/>
              <a:gd name="connsiteX1044" fmla="*/ 3355128 w 5580355"/>
              <a:gd name="connsiteY1044" fmla="*/ 5886852 h 6456363"/>
              <a:gd name="connsiteX1045" fmla="*/ 3428259 w 5580355"/>
              <a:gd name="connsiteY1045" fmla="*/ 5676160 h 6456363"/>
              <a:gd name="connsiteX1046" fmla="*/ 3337666 w 5580355"/>
              <a:gd name="connsiteY1046" fmla="*/ 5602076 h 6456363"/>
              <a:gd name="connsiteX1047" fmla="*/ 3242416 w 5580355"/>
              <a:gd name="connsiteY1047" fmla="*/ 5677324 h 6456363"/>
              <a:gd name="connsiteX1048" fmla="*/ 3252575 w 5580355"/>
              <a:gd name="connsiteY1048" fmla="*/ 5682329 h 6456363"/>
              <a:gd name="connsiteX1049" fmla="*/ 3315123 w 5580355"/>
              <a:gd name="connsiteY1049" fmla="*/ 5891847 h 6456363"/>
              <a:gd name="connsiteX1050" fmla="*/ 3287818 w 5580355"/>
              <a:gd name="connsiteY1050" fmla="*/ 5928318 h 6456363"/>
              <a:gd name="connsiteX1051" fmla="*/ 3070542 w 5580355"/>
              <a:gd name="connsiteY1051" fmla="*/ 5927196 h 6456363"/>
              <a:gd name="connsiteX1052" fmla="*/ 3036930 w 5580355"/>
              <a:gd name="connsiteY1052" fmla="*/ 5877930 h 6456363"/>
              <a:gd name="connsiteX1053" fmla="*/ 3117744 w 5580355"/>
              <a:gd name="connsiteY1053" fmla="*/ 5677324 h 6456363"/>
              <a:gd name="connsiteX1054" fmla="*/ 3018578 w 5580355"/>
              <a:gd name="connsiteY1054" fmla="*/ 5595620 h 6456363"/>
              <a:gd name="connsiteX1055" fmla="*/ 2909887 w 5580355"/>
              <a:gd name="connsiteY1055" fmla="*/ 5676795 h 6456363"/>
              <a:gd name="connsiteX1056" fmla="*/ 3006651 w 5580355"/>
              <a:gd name="connsiteY1056" fmla="*/ 5773557 h 6456363"/>
              <a:gd name="connsiteX1057" fmla="*/ 2909887 w 5580355"/>
              <a:gd name="connsiteY1057" fmla="*/ 5966312 h 6456363"/>
              <a:gd name="connsiteX1058" fmla="*/ 2717133 w 5580355"/>
              <a:gd name="connsiteY1058" fmla="*/ 5869548 h 6456363"/>
              <a:gd name="connsiteX1059" fmla="*/ 2813896 w 5580355"/>
              <a:gd name="connsiteY1059" fmla="*/ 5676795 h 6456363"/>
              <a:gd name="connsiteX1060" fmla="*/ 2697480 w 5580355"/>
              <a:gd name="connsiteY1060" fmla="*/ 5578899 h 6456363"/>
              <a:gd name="connsiteX1061" fmla="*/ 2588228 w 5580355"/>
              <a:gd name="connsiteY1061" fmla="*/ 5667809 h 6456363"/>
              <a:gd name="connsiteX1062" fmla="*/ 2378816 w 5580355"/>
              <a:gd name="connsiteY1062" fmla="*/ 5546196 h 6456363"/>
              <a:gd name="connsiteX1063" fmla="*/ 2272135 w 5580355"/>
              <a:gd name="connsiteY1063" fmla="*/ 5653193 h 6456363"/>
              <a:gd name="connsiteX1064" fmla="*/ 2194348 w 5580355"/>
              <a:gd name="connsiteY1064" fmla="*/ 5656368 h 6456363"/>
              <a:gd name="connsiteX1065" fmla="*/ 2070100 w 5580355"/>
              <a:gd name="connsiteY1065" fmla="*/ 5481003 h 6456363"/>
              <a:gd name="connsiteX1066" fmla="*/ 2098886 w 5580355"/>
              <a:gd name="connsiteY1066" fmla="*/ 5408613 h 6456363"/>
              <a:gd name="connsiteX1067" fmla="*/ 2158682 w 5580355"/>
              <a:gd name="connsiteY1067" fmla="*/ 5358765 h 6456363"/>
              <a:gd name="connsiteX1068" fmla="*/ 2056765 w 5580355"/>
              <a:gd name="connsiteY1068" fmla="*/ 5264150 h 6456363"/>
              <a:gd name="connsiteX1069" fmla="*/ 1995466 w 5580355"/>
              <a:gd name="connsiteY1069" fmla="*/ 5327164 h 6456363"/>
              <a:gd name="connsiteX1070" fmla="*/ 1765691 w 5580355"/>
              <a:gd name="connsiteY1070" fmla="*/ 5268183 h 6456363"/>
              <a:gd name="connsiteX1071" fmla="*/ 1824672 w 5580355"/>
              <a:gd name="connsiteY1071" fmla="*/ 5038408 h 6456363"/>
              <a:gd name="connsiteX1072" fmla="*/ 1737148 w 5580355"/>
              <a:gd name="connsiteY1072" fmla="*/ 4951942 h 6456363"/>
              <a:gd name="connsiteX1073" fmla="*/ 1673235 w 5580355"/>
              <a:gd name="connsiteY1073" fmla="*/ 5014320 h 6456363"/>
              <a:gd name="connsiteX1074" fmla="*/ 1443027 w 5580355"/>
              <a:gd name="connsiteY1074" fmla="*/ 4948375 h 6456363"/>
              <a:gd name="connsiteX1075" fmla="*/ 1508971 w 5580355"/>
              <a:gd name="connsiteY1075" fmla="*/ 4718156 h 6456363"/>
              <a:gd name="connsiteX1076" fmla="*/ 1417955 w 5580355"/>
              <a:gd name="connsiteY1076" fmla="*/ 4623541 h 6456363"/>
              <a:gd name="connsiteX1077" fmla="*/ 1398788 w 5580355"/>
              <a:gd name="connsiteY1077" fmla="*/ 4652010 h 6456363"/>
              <a:gd name="connsiteX1078" fmla="*/ 1170506 w 5580355"/>
              <a:gd name="connsiteY1078" fmla="*/ 4671907 h 6456363"/>
              <a:gd name="connsiteX1079" fmla="*/ 1150620 w 5580355"/>
              <a:gd name="connsiteY1079" fmla="*/ 4443624 h 6456363"/>
              <a:gd name="connsiteX1080" fmla="*/ 1212956 w 5580355"/>
              <a:gd name="connsiteY1080" fmla="*/ 4398328 h 6456363"/>
              <a:gd name="connsiteX1081" fmla="*/ 1099502 w 5580355"/>
              <a:gd name="connsiteY1081" fmla="*/ 4273233 h 6456363"/>
              <a:gd name="connsiteX1082" fmla="*/ 997924 w 5580355"/>
              <a:gd name="connsiteY1082" fmla="*/ 4374811 h 6456363"/>
              <a:gd name="connsiteX1083" fmla="*/ 810725 w 5580355"/>
              <a:gd name="connsiteY1083" fmla="*/ 4273233 h 6456363"/>
              <a:gd name="connsiteX1084" fmla="*/ 912304 w 5580355"/>
              <a:gd name="connsiteY1084" fmla="*/ 4086035 h 6456363"/>
              <a:gd name="connsiteX1085" fmla="*/ 1099502 w 5580355"/>
              <a:gd name="connsiteY1085" fmla="*/ 4187613 h 6456363"/>
              <a:gd name="connsiteX1086" fmla="*/ 1128818 w 5580355"/>
              <a:gd name="connsiteY1086" fmla="*/ 4125489 h 6456363"/>
              <a:gd name="connsiteX1087" fmla="*/ 1179724 w 5580355"/>
              <a:gd name="connsiteY1087" fmla="*/ 4079346 h 6456363"/>
              <a:gd name="connsiteX1088" fmla="*/ 1096750 w 5580355"/>
              <a:gd name="connsiteY1088" fmla="*/ 3984096 h 6456363"/>
              <a:gd name="connsiteX1089" fmla="*/ 1044998 w 5580355"/>
              <a:gd name="connsiteY1089" fmla="*/ 4042622 h 6456363"/>
              <a:gd name="connsiteX1090" fmla="*/ 837871 w 5580355"/>
              <a:gd name="connsiteY1090" fmla="*/ 4017561 h 6456363"/>
              <a:gd name="connsiteX1091" fmla="*/ 850900 w 5580355"/>
              <a:gd name="connsiteY1091" fmla="*/ 3795078 h 6456363"/>
              <a:gd name="connsiteX1092" fmla="*/ 920220 w 5580355"/>
              <a:gd name="connsiteY1092" fmla="*/ 3758883 h 6456363"/>
              <a:gd name="connsiteX1093" fmla="*/ 787188 w 5580355"/>
              <a:gd name="connsiteY1093" fmla="*/ 3594629 h 6456363"/>
              <a:gd name="connsiteX1094" fmla="*/ 900430 w 5580355"/>
              <a:gd name="connsiteY1094" fmla="*/ 3437784 h 6456363"/>
              <a:gd name="connsiteX1095" fmla="*/ 796597 w 5580355"/>
              <a:gd name="connsiteY1095" fmla="*/ 3335189 h 6456363"/>
              <a:gd name="connsiteX1096" fmla="*/ 898525 w 5580355"/>
              <a:gd name="connsiteY1096" fmla="*/ 3118485 h 6456363"/>
              <a:gd name="connsiteX1097" fmla="*/ 793210 w 5580355"/>
              <a:gd name="connsiteY1097" fmla="*/ 3005275 h 6456363"/>
              <a:gd name="connsiteX1098" fmla="*/ 910061 w 5580355"/>
              <a:gd name="connsiteY1098" fmla="*/ 2799503 h 6456363"/>
              <a:gd name="connsiteX1099" fmla="*/ 840486 w 5580355"/>
              <a:gd name="connsiteY1099" fmla="*/ 2758239 h 6456363"/>
              <a:gd name="connsiteX1100" fmla="*/ 840739 w 5580355"/>
              <a:gd name="connsiteY1100" fmla="*/ 2528041 h 6456363"/>
              <a:gd name="connsiteX1101" fmla="*/ 877242 w 5580355"/>
              <a:gd name="connsiteY1101" fmla="*/ 2500916 h 6456363"/>
              <a:gd name="connsiteX1102" fmla="*/ 1098656 w 5580355"/>
              <a:gd name="connsiteY1102" fmla="*/ 2566035 h 6456363"/>
              <a:gd name="connsiteX1103" fmla="*/ 1174009 w 5580355"/>
              <a:gd name="connsiteY1103" fmla="*/ 2480416 h 6456363"/>
              <a:gd name="connsiteX1104" fmla="*/ 1099396 w 5580355"/>
              <a:gd name="connsiteY1104" fmla="*/ 2384108 h 6456363"/>
              <a:gd name="connsiteX1105" fmla="*/ 1054735 w 5580355"/>
              <a:gd name="connsiteY1105" fmla="*/ 2445025 h 6456363"/>
              <a:gd name="connsiteX1106" fmla="*/ 839469 w 5580355"/>
              <a:gd name="connsiteY1106" fmla="*/ 2424113 h 6456363"/>
              <a:gd name="connsiteX1107" fmla="*/ 815276 w 5580355"/>
              <a:gd name="connsiteY1107" fmla="*/ 2383420 h 6456363"/>
              <a:gd name="connsiteX1108" fmla="*/ 900430 w 5580355"/>
              <a:gd name="connsiteY1108" fmla="*/ 2184442 h 6456363"/>
              <a:gd name="connsiteX1109" fmla="*/ 1099396 w 5580355"/>
              <a:gd name="connsiteY1109" fmla="*/ 2269596 h 6456363"/>
              <a:gd name="connsiteX1110" fmla="*/ 1197292 w 5580355"/>
              <a:gd name="connsiteY1110" fmla="*/ 2159529 h 6456363"/>
              <a:gd name="connsiteX1111" fmla="*/ 1107779 w 5580355"/>
              <a:gd name="connsiteY1111" fmla="*/ 2039874 h 6456363"/>
              <a:gd name="connsiteX1112" fmla="*/ 1243012 w 5580355"/>
              <a:gd name="connsiteY1112" fmla="*/ 1842241 h 6456363"/>
              <a:gd name="connsiteX1113" fmla="*/ 1127918 w 5580355"/>
              <a:gd name="connsiteY1113" fmla="*/ 1740651 h 6456363"/>
              <a:gd name="connsiteX1114" fmla="*/ 1224460 w 5580355"/>
              <a:gd name="connsiteY1114" fmla="*/ 1544616 h 6456363"/>
              <a:gd name="connsiteX1115" fmla="*/ 1420495 w 5580355"/>
              <a:gd name="connsiteY1115" fmla="*/ 1641158 h 6456363"/>
              <a:gd name="connsiteX1116" fmla="*/ 1536911 w 5580355"/>
              <a:gd name="connsiteY1116" fmla="*/ 1520719 h 6456363"/>
              <a:gd name="connsiteX1117" fmla="*/ 1443249 w 5580355"/>
              <a:gd name="connsiteY1117" fmla="*/ 1427163 h 6456363"/>
              <a:gd name="connsiteX1118" fmla="*/ 1536753 w 5580355"/>
              <a:gd name="connsiteY1118" fmla="*/ 1224862 h 6456363"/>
              <a:gd name="connsiteX1119" fmla="*/ 1739053 w 5580355"/>
              <a:gd name="connsiteY1119" fmla="*/ 1318366 h 6456363"/>
              <a:gd name="connsiteX1120" fmla="*/ 1859174 w 5580355"/>
              <a:gd name="connsiteY1120" fmla="*/ 1201949 h 6456363"/>
              <a:gd name="connsiteX1121" fmla="*/ 1792499 w 5580355"/>
              <a:gd name="connsiteY1121" fmla="*/ 1157605 h 6456363"/>
              <a:gd name="connsiteX1122" fmla="*/ 1756907 w 5580355"/>
              <a:gd name="connsiteY1122" fmla="*/ 1086728 h 6456363"/>
              <a:gd name="connsiteX1123" fmla="*/ 1876922 w 5580355"/>
              <a:gd name="connsiteY1123" fmla="*/ 902864 h 6456363"/>
              <a:gd name="connsiteX1124" fmla="*/ 2060786 w 5580355"/>
              <a:gd name="connsiteY1124" fmla="*/ 1022879 h 6456363"/>
              <a:gd name="connsiteX1125" fmla="*/ 2148925 w 5580355"/>
              <a:gd name="connsiteY1125" fmla="*/ 906251 h 6456363"/>
              <a:gd name="connsiteX1126" fmla="*/ 2377122 w 5580355"/>
              <a:gd name="connsiteY1126" fmla="*/ 978853 h 6456363"/>
              <a:gd name="connsiteX1127" fmla="*/ 2485496 w 5580355"/>
              <a:gd name="connsiteY1127" fmla="*/ 881062 h 6456363"/>
              <a:gd name="connsiteX1128" fmla="*/ 2390425 w 5580355"/>
              <a:gd name="connsiteY1128" fmla="*/ 743479 h 6456363"/>
              <a:gd name="connsiteX1129" fmla="*/ 2539873 w 5580355"/>
              <a:gd name="connsiteY1129" fmla="*/ 583446 h 6456363"/>
              <a:gd name="connsiteX1130" fmla="*/ 2699914 w 5580355"/>
              <a:gd name="connsiteY1130" fmla="*/ 732896 h 6456363"/>
              <a:gd name="connsiteX1131" fmla="*/ 2816034 w 5580355"/>
              <a:gd name="connsiteY1131" fmla="*/ 581808 h 6456363"/>
              <a:gd name="connsiteX1132" fmla="*/ 3018578 w 5580355"/>
              <a:gd name="connsiteY1132" fmla="*/ 691198 h 6456363"/>
              <a:gd name="connsiteX1133" fmla="*/ 3078903 w 5580355"/>
              <a:gd name="connsiteY1133" fmla="*/ 603779 h 6456363"/>
              <a:gd name="connsiteX1134" fmla="*/ 3121406 w 5580355"/>
              <a:gd name="connsiteY1134" fmla="*/ 580731 h 6456363"/>
              <a:gd name="connsiteX1135" fmla="*/ 3337454 w 5580355"/>
              <a:gd name="connsiteY1135" fmla="*/ 680508 h 6456363"/>
              <a:gd name="connsiteX1136" fmla="*/ 3377353 w 5580355"/>
              <a:gd name="connsiteY1136" fmla="*/ 616440 h 6456363"/>
              <a:gd name="connsiteX1137" fmla="*/ 3496125 w 5580355"/>
              <a:gd name="connsiteY1137" fmla="*/ 567024 h 6456363"/>
              <a:gd name="connsiteX1138" fmla="*/ 3179741 w 5580355"/>
              <a:gd name="connsiteY1138" fmla="*/ 553279 h 6456363"/>
              <a:gd name="connsiteX1139" fmla="*/ 3179868 w 5580355"/>
              <a:gd name="connsiteY1139" fmla="*/ 553297 h 6456363"/>
              <a:gd name="connsiteX1140" fmla="*/ 3179656 w 5580355"/>
              <a:gd name="connsiteY1140" fmla="*/ 553297 h 6456363"/>
              <a:gd name="connsiteX1141" fmla="*/ 1890395 w 5580355"/>
              <a:gd name="connsiteY1141" fmla="*/ 326072 h 6456363"/>
              <a:gd name="connsiteX1142" fmla="*/ 1969875 w 5580355"/>
              <a:gd name="connsiteY1142" fmla="*/ 346075 h 6456363"/>
              <a:gd name="connsiteX1143" fmla="*/ 2004589 w 5580355"/>
              <a:gd name="connsiteY1143" fmla="*/ 420158 h 6456363"/>
              <a:gd name="connsiteX1144" fmla="*/ 1997392 w 5580355"/>
              <a:gd name="connsiteY1144" fmla="*/ 456565 h 6456363"/>
              <a:gd name="connsiteX1145" fmla="*/ 1976226 w 5580355"/>
              <a:gd name="connsiteY1145" fmla="*/ 487362 h 6456363"/>
              <a:gd name="connsiteX1146" fmla="*/ 1945217 w 5580355"/>
              <a:gd name="connsiteY1146" fmla="*/ 507788 h 6456363"/>
              <a:gd name="connsiteX1147" fmla="*/ 1908704 w 5580355"/>
              <a:gd name="connsiteY1147" fmla="*/ 514667 h 6456363"/>
              <a:gd name="connsiteX1148" fmla="*/ 1908916 w 5580355"/>
              <a:gd name="connsiteY1148" fmla="*/ 515408 h 6456363"/>
              <a:gd name="connsiteX1149" fmla="*/ 1872403 w 5580355"/>
              <a:gd name="connsiteY1149" fmla="*/ 508529 h 6456363"/>
              <a:gd name="connsiteX1150" fmla="*/ 1842346 w 5580355"/>
              <a:gd name="connsiteY1150" fmla="*/ 487786 h 6456363"/>
              <a:gd name="connsiteX1151" fmla="*/ 1821180 w 5580355"/>
              <a:gd name="connsiteY1151" fmla="*/ 457094 h 6456363"/>
              <a:gd name="connsiteX1152" fmla="*/ 1813666 w 5580355"/>
              <a:gd name="connsiteY1152" fmla="*/ 415713 h 6456363"/>
              <a:gd name="connsiteX1153" fmla="*/ 1890395 w 5580355"/>
              <a:gd name="connsiteY1153" fmla="*/ 326072 h 6456363"/>
              <a:gd name="connsiteX1154" fmla="*/ 4753585 w 5580355"/>
              <a:gd name="connsiteY1154" fmla="*/ 314699 h 6456363"/>
              <a:gd name="connsiteX1155" fmla="*/ 4790651 w 5580355"/>
              <a:gd name="connsiteY1155" fmla="*/ 315489 h 6456363"/>
              <a:gd name="connsiteX1156" fmla="*/ 4864524 w 5580355"/>
              <a:gd name="connsiteY1156" fmla="*/ 370793 h 6456363"/>
              <a:gd name="connsiteX1157" fmla="*/ 4819333 w 5580355"/>
              <a:gd name="connsiteY1157" fmla="*/ 514562 h 6456363"/>
              <a:gd name="connsiteX1158" fmla="*/ 4768744 w 5580355"/>
              <a:gd name="connsiteY1158" fmla="*/ 526732 h 6456363"/>
              <a:gd name="connsiteX1159" fmla="*/ 4768004 w 5580355"/>
              <a:gd name="connsiteY1159" fmla="*/ 526732 h 6456363"/>
              <a:gd name="connsiteX1160" fmla="*/ 4727575 w 5580355"/>
              <a:gd name="connsiteY1160" fmla="*/ 518477 h 6456363"/>
              <a:gd name="connsiteX1161" fmla="*/ 4693285 w 5580355"/>
              <a:gd name="connsiteY1161" fmla="*/ 495406 h 6456363"/>
              <a:gd name="connsiteX1162" fmla="*/ 4671060 w 5580355"/>
              <a:gd name="connsiteY1162" fmla="*/ 379518 h 6456363"/>
              <a:gd name="connsiteX1163" fmla="*/ 4753585 w 5580355"/>
              <a:gd name="connsiteY1163" fmla="*/ 314699 h 6456363"/>
              <a:gd name="connsiteX1164" fmla="*/ 2228661 w 5580355"/>
              <a:gd name="connsiteY1164" fmla="*/ 312434 h 6456363"/>
              <a:gd name="connsiteX1165" fmla="*/ 2308225 w 5580355"/>
              <a:gd name="connsiteY1165" fmla="*/ 351261 h 6456363"/>
              <a:gd name="connsiteX1166" fmla="*/ 2316141 w 5580355"/>
              <a:gd name="connsiteY1166" fmla="*/ 362017 h 6456363"/>
              <a:gd name="connsiteX1167" fmla="*/ 2283883 w 5580355"/>
              <a:gd name="connsiteY1167" fmla="*/ 511387 h 6456363"/>
              <a:gd name="connsiteX1168" fmla="*/ 2226204 w 5580355"/>
              <a:gd name="connsiteY1168" fmla="*/ 528637 h 6456363"/>
              <a:gd name="connsiteX1169" fmla="*/ 2226204 w 5580355"/>
              <a:gd name="connsiteY1169" fmla="*/ 529061 h 6456363"/>
              <a:gd name="connsiteX1170" fmla="*/ 2179849 w 5580355"/>
              <a:gd name="connsiteY1170" fmla="*/ 518477 h 6456363"/>
              <a:gd name="connsiteX1171" fmla="*/ 2120625 w 5580355"/>
              <a:gd name="connsiteY1171" fmla="*/ 447492 h 6456363"/>
              <a:gd name="connsiteX1172" fmla="*/ 2198158 w 5580355"/>
              <a:gd name="connsiteY1172" fmla="*/ 315807 h 6456363"/>
              <a:gd name="connsiteX1173" fmla="*/ 2228661 w 5580355"/>
              <a:gd name="connsiteY1173" fmla="*/ 312434 h 6456363"/>
              <a:gd name="connsiteX1174" fmla="*/ 4450714 w 5580355"/>
              <a:gd name="connsiteY1174" fmla="*/ 300990 h 6456363"/>
              <a:gd name="connsiteX1175" fmla="*/ 4565651 w 5580355"/>
              <a:gd name="connsiteY1175" fmla="*/ 377108 h 6456363"/>
              <a:gd name="connsiteX1176" fmla="*/ 4497599 w 5580355"/>
              <a:gd name="connsiteY1176" fmla="*/ 531601 h 6456363"/>
              <a:gd name="connsiteX1177" fmla="*/ 4450714 w 5580355"/>
              <a:gd name="connsiteY1177" fmla="*/ 539644 h 6456363"/>
              <a:gd name="connsiteX1178" fmla="*/ 4451244 w 5580355"/>
              <a:gd name="connsiteY1178" fmla="*/ 539856 h 6456363"/>
              <a:gd name="connsiteX1179" fmla="*/ 4366577 w 5580355"/>
              <a:gd name="connsiteY1179" fmla="*/ 504825 h 6456363"/>
              <a:gd name="connsiteX1180" fmla="*/ 4332287 w 5580355"/>
              <a:gd name="connsiteY1180" fmla="*/ 420158 h 6456363"/>
              <a:gd name="connsiteX1181" fmla="*/ 4340965 w 5580355"/>
              <a:gd name="connsiteY1181" fmla="*/ 374544 h 6456363"/>
              <a:gd name="connsiteX1182" fmla="*/ 4366577 w 5580355"/>
              <a:gd name="connsiteY1182" fmla="*/ 335809 h 6456363"/>
              <a:gd name="connsiteX1183" fmla="*/ 4405101 w 5580355"/>
              <a:gd name="connsiteY1183" fmla="*/ 309880 h 6456363"/>
              <a:gd name="connsiteX1184" fmla="*/ 4450714 w 5580355"/>
              <a:gd name="connsiteY1184" fmla="*/ 300990 h 6456363"/>
              <a:gd name="connsiteX1185" fmla="*/ 2549551 w 5580355"/>
              <a:gd name="connsiteY1185" fmla="*/ 300156 h 6456363"/>
              <a:gd name="connsiteX1186" fmla="*/ 2629323 w 5580355"/>
              <a:gd name="connsiteY1186" fmla="*/ 335386 h 6456363"/>
              <a:gd name="connsiteX1187" fmla="*/ 2663084 w 5580355"/>
              <a:gd name="connsiteY1187" fmla="*/ 397404 h 6456363"/>
              <a:gd name="connsiteX1188" fmla="*/ 2611438 w 5580355"/>
              <a:gd name="connsiteY1188" fmla="*/ 522287 h 6456363"/>
              <a:gd name="connsiteX1189" fmla="*/ 2543704 w 5580355"/>
              <a:gd name="connsiteY1189" fmla="*/ 542502 h 6456363"/>
              <a:gd name="connsiteX1190" fmla="*/ 2442950 w 5580355"/>
              <a:gd name="connsiteY1190" fmla="*/ 488738 h 6456363"/>
              <a:gd name="connsiteX1191" fmla="*/ 2431732 w 5580355"/>
              <a:gd name="connsiteY1191" fmla="*/ 374967 h 6456363"/>
              <a:gd name="connsiteX1192" fmla="*/ 2466763 w 5580355"/>
              <a:gd name="connsiteY1192" fmla="*/ 327554 h 6456363"/>
              <a:gd name="connsiteX1193" fmla="*/ 2549551 w 5580355"/>
              <a:gd name="connsiteY1193" fmla="*/ 300156 h 6456363"/>
              <a:gd name="connsiteX1194" fmla="*/ 4133320 w 5580355"/>
              <a:gd name="connsiteY1194" fmla="*/ 290936 h 6456363"/>
              <a:gd name="connsiteX1195" fmla="*/ 4262860 w 5580355"/>
              <a:gd name="connsiteY1195" fmla="*/ 420625 h 6456363"/>
              <a:gd name="connsiteX1196" fmla="*/ 4133214 w 5580355"/>
              <a:gd name="connsiteY1196" fmla="*/ 550228 h 6456363"/>
              <a:gd name="connsiteX1197" fmla="*/ 4041458 w 5580355"/>
              <a:gd name="connsiteY1197" fmla="*/ 512127 h 6456363"/>
              <a:gd name="connsiteX1198" fmla="*/ 4003568 w 5580355"/>
              <a:gd name="connsiteY1198" fmla="*/ 420538 h 6456363"/>
              <a:gd name="connsiteX1199" fmla="*/ 4133320 w 5580355"/>
              <a:gd name="connsiteY1199" fmla="*/ 290936 h 6456363"/>
              <a:gd name="connsiteX1200" fmla="*/ 3839422 w 5580355"/>
              <a:gd name="connsiteY1200" fmla="*/ 290407 h 6456363"/>
              <a:gd name="connsiteX1201" fmla="*/ 3863129 w 5580355"/>
              <a:gd name="connsiteY1201" fmla="*/ 297449 h 6456363"/>
              <a:gd name="connsiteX1202" fmla="*/ 3937000 w 5580355"/>
              <a:gd name="connsiteY1202" fmla="*/ 470323 h 6456363"/>
              <a:gd name="connsiteX1203" fmla="*/ 3815398 w 5580355"/>
              <a:gd name="connsiteY1203" fmla="*/ 553297 h 6456363"/>
              <a:gd name="connsiteX1204" fmla="*/ 3815714 w 5580355"/>
              <a:gd name="connsiteY1204" fmla="*/ 553826 h 6456363"/>
              <a:gd name="connsiteX1205" fmla="*/ 3764173 w 5580355"/>
              <a:gd name="connsiteY1205" fmla="*/ 544195 h 6456363"/>
              <a:gd name="connsiteX1206" fmla="*/ 3691255 w 5580355"/>
              <a:gd name="connsiteY1206" fmla="*/ 471805 h 6456363"/>
              <a:gd name="connsiteX1207" fmla="*/ 3683634 w 5580355"/>
              <a:gd name="connsiteY1207" fmla="*/ 396137 h 6456363"/>
              <a:gd name="connsiteX1208" fmla="*/ 3839422 w 5580355"/>
              <a:gd name="connsiteY1208" fmla="*/ 290407 h 6456363"/>
              <a:gd name="connsiteX1209" fmla="*/ 2849209 w 5580355"/>
              <a:gd name="connsiteY1209" fmla="*/ 290065 h 6456363"/>
              <a:gd name="connsiteX1210" fmla="*/ 2900786 w 5580355"/>
              <a:gd name="connsiteY1210" fmla="*/ 295487 h 6456363"/>
              <a:gd name="connsiteX1211" fmla="*/ 2945617 w 5580355"/>
              <a:gd name="connsiteY1211" fmla="*/ 319809 h 6456363"/>
              <a:gd name="connsiteX1212" fmla="*/ 2962593 w 5580355"/>
              <a:gd name="connsiteY1212" fmla="*/ 503872 h 6456363"/>
              <a:gd name="connsiteX1213" fmla="*/ 2860886 w 5580355"/>
              <a:gd name="connsiteY1213" fmla="*/ 550862 h 6456363"/>
              <a:gd name="connsiteX1214" fmla="*/ 2752619 w 5580355"/>
              <a:gd name="connsiteY1214" fmla="*/ 491913 h 6456363"/>
              <a:gd name="connsiteX1215" fmla="*/ 2737082 w 5580355"/>
              <a:gd name="connsiteY1215" fmla="*/ 381013 h 6456363"/>
              <a:gd name="connsiteX1216" fmla="*/ 2849209 w 5580355"/>
              <a:gd name="connsiteY1216" fmla="*/ 290065 h 6456363"/>
              <a:gd name="connsiteX1217" fmla="*/ 3179738 w 5580355"/>
              <a:gd name="connsiteY1217" fmla="*/ 287203 h 6456363"/>
              <a:gd name="connsiteX1218" fmla="*/ 3301788 w 5580355"/>
              <a:gd name="connsiteY1218" fmla="*/ 369252 h 6456363"/>
              <a:gd name="connsiteX1219" fmla="*/ 3311631 w 5580355"/>
              <a:gd name="connsiteY1219" fmla="*/ 417964 h 6456363"/>
              <a:gd name="connsiteX1220" fmla="*/ 3231531 w 5580355"/>
              <a:gd name="connsiteY1220" fmla="*/ 542142 h 6456363"/>
              <a:gd name="connsiteX1221" fmla="*/ 3179741 w 5580355"/>
              <a:gd name="connsiteY1221" fmla="*/ 553279 h 6456363"/>
              <a:gd name="connsiteX1222" fmla="*/ 3140618 w 5580355"/>
              <a:gd name="connsiteY1222" fmla="*/ 547671 h 6456363"/>
              <a:gd name="connsiteX1223" fmla="*/ 3056064 w 5580355"/>
              <a:gd name="connsiteY1223" fmla="*/ 471282 h 6456363"/>
              <a:gd name="connsiteX1224" fmla="*/ 3127914 w 5580355"/>
              <a:gd name="connsiteY1224" fmla="*/ 297405 h 6456363"/>
              <a:gd name="connsiteX1225" fmla="*/ 3179738 w 5580355"/>
              <a:gd name="connsiteY1225" fmla="*/ 287203 h 6456363"/>
              <a:gd name="connsiteX1226" fmla="*/ 3497262 w 5580355"/>
              <a:gd name="connsiteY1226" fmla="*/ 284481 h 6456363"/>
              <a:gd name="connsiteX1227" fmla="*/ 3632835 w 5580355"/>
              <a:gd name="connsiteY1227" fmla="*/ 420821 h 6456363"/>
              <a:gd name="connsiteX1228" fmla="*/ 3496522 w 5580355"/>
              <a:gd name="connsiteY1228" fmla="*/ 556472 h 6456363"/>
              <a:gd name="connsiteX1229" fmla="*/ 3400319 w 5580355"/>
              <a:gd name="connsiteY1229" fmla="*/ 516255 h 6456363"/>
              <a:gd name="connsiteX1230" fmla="*/ 3360843 w 5580355"/>
              <a:gd name="connsiteY1230" fmla="*/ 420132 h 6456363"/>
              <a:gd name="connsiteX1231" fmla="*/ 3497262 w 5580355"/>
              <a:gd name="connsiteY1231" fmla="*/ 284481 h 6456363"/>
              <a:gd name="connsiteX1232" fmla="*/ 2852227 w 5580355"/>
              <a:gd name="connsiteY1232" fmla="*/ 5357 h 6456363"/>
              <a:gd name="connsiteX1233" fmla="*/ 2880995 w 5580355"/>
              <a:gd name="connsiteY1233" fmla="*/ 6773 h 6456363"/>
              <a:gd name="connsiteX1234" fmla="*/ 2931478 w 5580355"/>
              <a:gd name="connsiteY1234" fmla="*/ 34078 h 6456363"/>
              <a:gd name="connsiteX1235" fmla="*/ 2958253 w 5580355"/>
              <a:gd name="connsiteY1235" fmla="*/ 84349 h 6456363"/>
              <a:gd name="connsiteX1236" fmla="*/ 2960020 w 5580355"/>
              <a:gd name="connsiteY1236" fmla="*/ 103796 h 6456363"/>
              <a:gd name="connsiteX1237" fmla="*/ 2861204 w 5580355"/>
              <a:gd name="connsiteY1237" fmla="*/ 200766 h 6456363"/>
              <a:gd name="connsiteX1238" fmla="*/ 2861098 w 5580355"/>
              <a:gd name="connsiteY1238" fmla="*/ 200766 h 6456363"/>
              <a:gd name="connsiteX1239" fmla="*/ 2771034 w 5580355"/>
              <a:gd name="connsiteY1239" fmla="*/ 139700 h 6456363"/>
              <a:gd name="connsiteX1240" fmla="*/ 2780241 w 5580355"/>
              <a:gd name="connsiteY1240" fmla="*/ 48577 h 6456363"/>
              <a:gd name="connsiteX1241" fmla="*/ 2824268 w 5580355"/>
              <a:gd name="connsiteY1241" fmla="*/ 12277 h 6456363"/>
              <a:gd name="connsiteX1242" fmla="*/ 2852227 w 5580355"/>
              <a:gd name="connsiteY1242" fmla="*/ 5357 h 6456363"/>
              <a:gd name="connsiteX1243" fmla="*/ 3178366 w 5580355"/>
              <a:gd name="connsiteY1243" fmla="*/ 2540 h 6456363"/>
              <a:gd name="connsiteX1244" fmla="*/ 3279140 w 5580355"/>
              <a:gd name="connsiteY1244" fmla="*/ 103073 h 6456363"/>
              <a:gd name="connsiteX1245" fmla="*/ 3178598 w 5580355"/>
              <a:gd name="connsiteY1245" fmla="*/ 203835 h 6456363"/>
              <a:gd name="connsiteX1246" fmla="*/ 3107267 w 5580355"/>
              <a:gd name="connsiteY1246" fmla="*/ 174307 h 6456363"/>
              <a:gd name="connsiteX1247" fmla="*/ 3077834 w 5580355"/>
              <a:gd name="connsiteY1247" fmla="*/ 103302 h 6456363"/>
              <a:gd name="connsiteX1248" fmla="*/ 3178366 w 5580355"/>
              <a:gd name="connsiteY1248" fmla="*/ 2540 h 6456363"/>
              <a:gd name="connsiteX1249" fmla="*/ 3821853 w 5580355"/>
              <a:gd name="connsiteY1249" fmla="*/ 2247 h 6456363"/>
              <a:gd name="connsiteX1250" fmla="*/ 3919114 w 5580355"/>
              <a:gd name="connsiteY1250" fmla="*/ 106657 h 6456363"/>
              <a:gd name="connsiteX1251" fmla="*/ 3814656 w 5580355"/>
              <a:gd name="connsiteY1251" fmla="*/ 203835 h 6456363"/>
              <a:gd name="connsiteX1252" fmla="*/ 3745759 w 5580355"/>
              <a:gd name="connsiteY1252" fmla="*/ 173143 h 6456363"/>
              <a:gd name="connsiteX1253" fmla="*/ 3717502 w 5580355"/>
              <a:gd name="connsiteY1253" fmla="*/ 99425 h 6456363"/>
              <a:gd name="connsiteX1254" fmla="*/ 3821853 w 5580355"/>
              <a:gd name="connsiteY1254" fmla="*/ 2247 h 6456363"/>
              <a:gd name="connsiteX1255" fmla="*/ 3497050 w 5580355"/>
              <a:gd name="connsiteY1255" fmla="*/ 2 h 6456363"/>
              <a:gd name="connsiteX1256" fmla="*/ 3599392 w 5580355"/>
              <a:gd name="connsiteY1256" fmla="*/ 103335 h 6456363"/>
              <a:gd name="connsiteX1257" fmla="*/ 3496098 w 5580355"/>
              <a:gd name="connsiteY1257" fmla="*/ 205740 h 6456363"/>
              <a:gd name="connsiteX1258" fmla="*/ 3496310 w 5580355"/>
              <a:gd name="connsiteY1258" fmla="*/ 205317 h 6456363"/>
              <a:gd name="connsiteX1259" fmla="*/ 3401801 w 5580355"/>
              <a:gd name="connsiteY1259" fmla="*/ 142240 h 6456363"/>
              <a:gd name="connsiteX1260" fmla="*/ 3456940 w 5580355"/>
              <a:gd name="connsiteY1260" fmla="*/ 7937 h 6456363"/>
              <a:gd name="connsiteX1261" fmla="*/ 3497050 w 5580355"/>
              <a:gd name="connsiteY1261" fmla="*/ 2 h 645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</a:cxnLst>
            <a:rect l="l" t="t" r="r" b="b"/>
            <a:pathLst>
              <a:path w="5580355" h="6456363">
                <a:moveTo>
                  <a:pt x="2328" y="6450118"/>
                </a:moveTo>
                <a:cubicBezTo>
                  <a:pt x="3598" y="6450118"/>
                  <a:pt x="4762" y="6452659"/>
                  <a:pt x="4762" y="6455093"/>
                </a:cubicBezTo>
                <a:cubicBezTo>
                  <a:pt x="4117" y="6455770"/>
                  <a:pt x="3259" y="6456225"/>
                  <a:pt x="2328" y="6456363"/>
                </a:cubicBezTo>
                <a:cubicBezTo>
                  <a:pt x="1439" y="6456204"/>
                  <a:pt x="624" y="6455759"/>
                  <a:pt x="0" y="6455093"/>
                </a:cubicBezTo>
                <a:cubicBezTo>
                  <a:pt x="0" y="6452553"/>
                  <a:pt x="1270" y="6450118"/>
                  <a:pt x="2328" y="6450118"/>
                </a:cubicBezTo>
                <a:close/>
                <a:moveTo>
                  <a:pt x="3814234" y="6017895"/>
                </a:moveTo>
                <a:lnTo>
                  <a:pt x="3814974" y="6018212"/>
                </a:lnTo>
                <a:cubicBezTo>
                  <a:pt x="3846406" y="6018033"/>
                  <a:pt x="3876568" y="6030553"/>
                  <a:pt x="3898583" y="6052926"/>
                </a:cubicBezTo>
                <a:cubicBezTo>
                  <a:pt x="3920172" y="6074823"/>
                  <a:pt x="3932343" y="6104234"/>
                  <a:pt x="3932555" y="6134947"/>
                </a:cubicBezTo>
                <a:cubicBezTo>
                  <a:pt x="3933084" y="6200289"/>
                  <a:pt x="3880484" y="6253692"/>
                  <a:pt x="3815186" y="6254221"/>
                </a:cubicBezTo>
                <a:cubicBezTo>
                  <a:pt x="3749886" y="6254739"/>
                  <a:pt x="3696441" y="6202193"/>
                  <a:pt x="3695911" y="6136852"/>
                </a:cubicBezTo>
                <a:cubicBezTo>
                  <a:pt x="3695911" y="6136429"/>
                  <a:pt x="3695911" y="6136005"/>
                  <a:pt x="3695911" y="6135582"/>
                </a:cubicBezTo>
                <a:cubicBezTo>
                  <a:pt x="3696123" y="6070410"/>
                  <a:pt x="3749040" y="6017715"/>
                  <a:pt x="3814234" y="6017895"/>
                </a:cubicBezTo>
                <a:close/>
                <a:moveTo>
                  <a:pt x="2860886" y="6017577"/>
                </a:moveTo>
                <a:cubicBezTo>
                  <a:pt x="2876582" y="6017430"/>
                  <a:pt x="2892160" y="6020372"/>
                  <a:pt x="2906712" y="6026256"/>
                </a:cubicBezTo>
                <a:cubicBezTo>
                  <a:pt x="2921286" y="6032088"/>
                  <a:pt x="2934504" y="6040840"/>
                  <a:pt x="2945553" y="6051973"/>
                </a:cubicBezTo>
                <a:cubicBezTo>
                  <a:pt x="2968085" y="6074368"/>
                  <a:pt x="2980701" y="6104869"/>
                  <a:pt x="2980584" y="6136640"/>
                </a:cubicBezTo>
                <a:cubicBezTo>
                  <a:pt x="2979261" y="6201855"/>
                  <a:pt x="2926006" y="6254020"/>
                  <a:pt x="2860781" y="6254009"/>
                </a:cubicBezTo>
                <a:cubicBezTo>
                  <a:pt x="2845826" y="6253925"/>
                  <a:pt x="2831009" y="6251004"/>
                  <a:pt x="2817135" y="6245405"/>
                </a:cubicBezTo>
                <a:cubicBezTo>
                  <a:pt x="2756429" y="6220915"/>
                  <a:pt x="2727071" y="6151838"/>
                  <a:pt x="2751561" y="6091132"/>
                </a:cubicBezTo>
                <a:cubicBezTo>
                  <a:pt x="2757371" y="6076696"/>
                  <a:pt x="2766049" y="6063594"/>
                  <a:pt x="2777066" y="6052608"/>
                </a:cubicBezTo>
                <a:cubicBezTo>
                  <a:pt x="2788010" y="6041549"/>
                  <a:pt x="2801027" y="6032776"/>
                  <a:pt x="2815378" y="6026785"/>
                </a:cubicBezTo>
                <a:cubicBezTo>
                  <a:pt x="2829740" y="6020742"/>
                  <a:pt x="2845202" y="6017715"/>
                  <a:pt x="2860781" y="6017895"/>
                </a:cubicBezTo>
                <a:close/>
                <a:moveTo>
                  <a:pt x="3496734" y="6013239"/>
                </a:moveTo>
                <a:lnTo>
                  <a:pt x="3496734" y="6013345"/>
                </a:lnTo>
                <a:cubicBezTo>
                  <a:pt x="3512291" y="6013545"/>
                  <a:pt x="3527636" y="6016699"/>
                  <a:pt x="3542029" y="6022626"/>
                </a:cubicBezTo>
                <a:cubicBezTo>
                  <a:pt x="3604789" y="6048523"/>
                  <a:pt x="3634740" y="6120416"/>
                  <a:pt x="3608811" y="6183207"/>
                </a:cubicBezTo>
                <a:cubicBezTo>
                  <a:pt x="3602672" y="6197918"/>
                  <a:pt x="3593676" y="6211263"/>
                  <a:pt x="3582353" y="6222471"/>
                </a:cubicBezTo>
                <a:cubicBezTo>
                  <a:pt x="3559280" y="6245310"/>
                  <a:pt x="3528166" y="6258063"/>
                  <a:pt x="3495674" y="6257925"/>
                </a:cubicBezTo>
                <a:cubicBezTo>
                  <a:pt x="3428153" y="6257640"/>
                  <a:pt x="3373649" y="6202638"/>
                  <a:pt x="3373861" y="6135074"/>
                </a:cubicBezTo>
                <a:cubicBezTo>
                  <a:pt x="3374178" y="6067510"/>
                  <a:pt x="3429211" y="6012953"/>
                  <a:pt x="3496734" y="6013239"/>
                </a:cubicBezTo>
                <a:close/>
                <a:moveTo>
                  <a:pt x="3179868" y="6013239"/>
                </a:moveTo>
                <a:cubicBezTo>
                  <a:pt x="3212253" y="6013239"/>
                  <a:pt x="3243368" y="6026097"/>
                  <a:pt x="3266334" y="6049010"/>
                </a:cubicBezTo>
                <a:cubicBezTo>
                  <a:pt x="3289194" y="6071891"/>
                  <a:pt x="3302105" y="6102911"/>
                  <a:pt x="3302105" y="6135264"/>
                </a:cubicBezTo>
                <a:cubicBezTo>
                  <a:pt x="3302211" y="6202712"/>
                  <a:pt x="3247496" y="6257449"/>
                  <a:pt x="3180080" y="6257502"/>
                </a:cubicBezTo>
                <a:cubicBezTo>
                  <a:pt x="3112632" y="6257565"/>
                  <a:pt x="3057896" y="6202923"/>
                  <a:pt x="3057843" y="6135476"/>
                </a:cubicBezTo>
                <a:cubicBezTo>
                  <a:pt x="3057779" y="6068029"/>
                  <a:pt x="3112421" y="6013292"/>
                  <a:pt x="3179868" y="6013239"/>
                </a:cubicBezTo>
                <a:close/>
                <a:moveTo>
                  <a:pt x="1908810" y="5704946"/>
                </a:moveTo>
                <a:cubicBezTo>
                  <a:pt x="1923901" y="5704840"/>
                  <a:pt x="1938866" y="5707719"/>
                  <a:pt x="1952836" y="5713413"/>
                </a:cubicBezTo>
                <a:cubicBezTo>
                  <a:pt x="1995360" y="5730981"/>
                  <a:pt x="2022962" y="5772605"/>
                  <a:pt x="2022581" y="5818611"/>
                </a:cubicBezTo>
                <a:cubicBezTo>
                  <a:pt x="2022581" y="5881444"/>
                  <a:pt x="1971643" y="5932382"/>
                  <a:pt x="1908810" y="5932382"/>
                </a:cubicBezTo>
                <a:cubicBezTo>
                  <a:pt x="1845977" y="5932382"/>
                  <a:pt x="1795039" y="5881444"/>
                  <a:pt x="1795039" y="5818611"/>
                </a:cubicBezTo>
                <a:cubicBezTo>
                  <a:pt x="1794954" y="5803614"/>
                  <a:pt x="1797864" y="5788756"/>
                  <a:pt x="1803612" y="5774902"/>
                </a:cubicBezTo>
                <a:cubicBezTo>
                  <a:pt x="1809379" y="5761091"/>
                  <a:pt x="1817783" y="5748539"/>
                  <a:pt x="1828376" y="5737966"/>
                </a:cubicBezTo>
                <a:cubicBezTo>
                  <a:pt x="1838886" y="5727478"/>
                  <a:pt x="1851363" y="5719170"/>
                  <a:pt x="1865101" y="5713519"/>
                </a:cubicBezTo>
                <a:cubicBezTo>
                  <a:pt x="1878965" y="5707824"/>
                  <a:pt x="1893824" y="5704914"/>
                  <a:pt x="1908810" y="5704946"/>
                </a:cubicBezTo>
                <a:close/>
                <a:moveTo>
                  <a:pt x="4768320" y="5697749"/>
                </a:moveTo>
                <a:cubicBezTo>
                  <a:pt x="4799648" y="5698913"/>
                  <a:pt x="4829386" y="5712058"/>
                  <a:pt x="4851401" y="5734473"/>
                </a:cubicBezTo>
                <a:cubicBezTo>
                  <a:pt x="4874471" y="5758148"/>
                  <a:pt x="4886854" y="5790184"/>
                  <a:pt x="4885690" y="5823204"/>
                </a:cubicBezTo>
                <a:cubicBezTo>
                  <a:pt x="4883467" y="5890260"/>
                  <a:pt x="4827376" y="5942828"/>
                  <a:pt x="4760277" y="5940605"/>
                </a:cubicBezTo>
                <a:cubicBezTo>
                  <a:pt x="4693179" y="5938393"/>
                  <a:pt x="4640686" y="5882227"/>
                  <a:pt x="4642908" y="5815161"/>
                </a:cubicBezTo>
                <a:cubicBezTo>
                  <a:pt x="4645130" y="5748095"/>
                  <a:pt x="4701222" y="5695527"/>
                  <a:pt x="4768320" y="5697749"/>
                </a:cubicBezTo>
                <a:close/>
                <a:moveTo>
                  <a:pt x="2226416" y="5688648"/>
                </a:moveTo>
                <a:cubicBezTo>
                  <a:pt x="2243455" y="5688658"/>
                  <a:pt x="2260325" y="5692035"/>
                  <a:pt x="2276052" y="5698596"/>
                </a:cubicBezTo>
                <a:cubicBezTo>
                  <a:pt x="2291852" y="5705243"/>
                  <a:pt x="2306235" y="5714873"/>
                  <a:pt x="2318385" y="5726960"/>
                </a:cubicBezTo>
                <a:cubicBezTo>
                  <a:pt x="2366412" y="5777071"/>
                  <a:pt x="2366455" y="5856108"/>
                  <a:pt x="2318490" y="5906273"/>
                </a:cubicBezTo>
                <a:cubicBezTo>
                  <a:pt x="2269003" y="5958015"/>
                  <a:pt x="2186940" y="5959856"/>
                  <a:pt x="2135188" y="5910368"/>
                </a:cubicBezTo>
                <a:cubicBezTo>
                  <a:pt x="2110983" y="5886101"/>
                  <a:pt x="2097384" y="5853240"/>
                  <a:pt x="2097341" y="5818971"/>
                </a:cubicBezTo>
                <a:cubicBezTo>
                  <a:pt x="2097256" y="5747374"/>
                  <a:pt x="2155232" y="5689262"/>
                  <a:pt x="2226839" y="5689177"/>
                </a:cubicBezTo>
                <a:close/>
                <a:moveTo>
                  <a:pt x="4450629" y="5682970"/>
                </a:moveTo>
                <a:lnTo>
                  <a:pt x="4503235" y="5692808"/>
                </a:lnTo>
                <a:cubicBezTo>
                  <a:pt x="4520010" y="5699607"/>
                  <a:pt x="4535435" y="5709740"/>
                  <a:pt x="4548506" y="5722800"/>
                </a:cubicBezTo>
                <a:cubicBezTo>
                  <a:pt x="4601739" y="5776087"/>
                  <a:pt x="4601633" y="5862468"/>
                  <a:pt x="4548400" y="5915724"/>
                </a:cubicBezTo>
                <a:cubicBezTo>
                  <a:pt x="4495059" y="5968979"/>
                  <a:pt x="4408699" y="5968958"/>
                  <a:pt x="4355464" y="5915660"/>
                </a:cubicBezTo>
                <a:cubicBezTo>
                  <a:pt x="4339589" y="5899859"/>
                  <a:pt x="4327842" y="5880418"/>
                  <a:pt x="4321174" y="5859039"/>
                </a:cubicBezTo>
                <a:cubicBezTo>
                  <a:pt x="4314507" y="5837703"/>
                  <a:pt x="4313237" y="5815055"/>
                  <a:pt x="4317471" y="5793105"/>
                </a:cubicBezTo>
                <a:cubicBezTo>
                  <a:pt x="4325938" y="5748422"/>
                  <a:pt x="4356100" y="5710894"/>
                  <a:pt x="4397904" y="5692987"/>
                </a:cubicBezTo>
                <a:close/>
                <a:moveTo>
                  <a:pt x="4449868" y="5682827"/>
                </a:moveTo>
                <a:lnTo>
                  <a:pt x="4450820" y="5682933"/>
                </a:lnTo>
                <a:lnTo>
                  <a:pt x="4450629" y="5682970"/>
                </a:lnTo>
                <a:close/>
                <a:moveTo>
                  <a:pt x="2544233" y="5676371"/>
                </a:moveTo>
                <a:cubicBezTo>
                  <a:pt x="2582100" y="5676424"/>
                  <a:pt x="2618359" y="5691674"/>
                  <a:pt x="2644881" y="5718704"/>
                </a:cubicBezTo>
                <a:cubicBezTo>
                  <a:pt x="2671498" y="5745363"/>
                  <a:pt x="2686452" y="5781495"/>
                  <a:pt x="2686441" y="5819172"/>
                </a:cubicBezTo>
                <a:cubicBezTo>
                  <a:pt x="2686431" y="5897669"/>
                  <a:pt x="2622772" y="5961295"/>
                  <a:pt x="2544276" y="5961274"/>
                </a:cubicBezTo>
                <a:cubicBezTo>
                  <a:pt x="2465779" y="5961253"/>
                  <a:pt x="2402162" y="5897605"/>
                  <a:pt x="2402173" y="5819108"/>
                </a:cubicBezTo>
                <a:cubicBezTo>
                  <a:pt x="2402194" y="5740612"/>
                  <a:pt x="2465843" y="5676985"/>
                  <a:pt x="2544339" y="5677006"/>
                </a:cubicBezTo>
                <a:close/>
                <a:moveTo>
                  <a:pt x="1591098" y="5379085"/>
                </a:moveTo>
                <a:lnTo>
                  <a:pt x="1597734" y="5379085"/>
                </a:lnTo>
                <a:cubicBezTo>
                  <a:pt x="1664684" y="5381064"/>
                  <a:pt x="1717357" y="5436944"/>
                  <a:pt x="1715389" y="5503894"/>
                </a:cubicBezTo>
                <a:cubicBezTo>
                  <a:pt x="1713410" y="5570855"/>
                  <a:pt x="1657519" y="5623529"/>
                  <a:pt x="1590569" y="5621549"/>
                </a:cubicBezTo>
                <a:cubicBezTo>
                  <a:pt x="1549887" y="5621888"/>
                  <a:pt x="1511766" y="5601769"/>
                  <a:pt x="1489075" y="5567998"/>
                </a:cubicBezTo>
                <a:cubicBezTo>
                  <a:pt x="1466659" y="5534099"/>
                  <a:pt x="1462680" y="5491237"/>
                  <a:pt x="1478491" y="5453804"/>
                </a:cubicBezTo>
                <a:cubicBezTo>
                  <a:pt x="1484661" y="5439103"/>
                  <a:pt x="1493605" y="5425736"/>
                  <a:pt x="1504844" y="5414433"/>
                </a:cubicBezTo>
                <a:cubicBezTo>
                  <a:pt x="1527778" y="5391690"/>
                  <a:pt x="1558798" y="5378979"/>
                  <a:pt x="1591098" y="5379085"/>
                </a:cubicBezTo>
                <a:close/>
                <a:moveTo>
                  <a:pt x="5084022" y="5366702"/>
                </a:moveTo>
                <a:cubicBezTo>
                  <a:pt x="5117676" y="5369571"/>
                  <a:pt x="5148898" y="5384938"/>
                  <a:pt x="5171757" y="5409777"/>
                </a:cubicBezTo>
                <a:cubicBezTo>
                  <a:pt x="5197157" y="5437463"/>
                  <a:pt x="5209752" y="5474515"/>
                  <a:pt x="5206682" y="5511948"/>
                </a:cubicBezTo>
                <a:cubicBezTo>
                  <a:pt x="5200439" y="5585915"/>
                  <a:pt x="5135351" y="5640811"/>
                  <a:pt x="5061373" y="5634567"/>
                </a:cubicBezTo>
                <a:cubicBezTo>
                  <a:pt x="4987396" y="5628323"/>
                  <a:pt x="4932574" y="5563288"/>
                  <a:pt x="4938818" y="5489321"/>
                </a:cubicBezTo>
                <a:cubicBezTo>
                  <a:pt x="4945063" y="5415355"/>
                  <a:pt x="5010045" y="5360459"/>
                  <a:pt x="5084022" y="5366702"/>
                </a:cubicBezTo>
                <a:close/>
                <a:moveTo>
                  <a:pt x="1908069" y="5360247"/>
                </a:moveTo>
                <a:cubicBezTo>
                  <a:pt x="1964923" y="5359633"/>
                  <a:pt x="2016527" y="5393415"/>
                  <a:pt x="2038699" y="5445782"/>
                </a:cubicBezTo>
                <a:cubicBezTo>
                  <a:pt x="2068904" y="5517092"/>
                  <a:pt x="2035577" y="5599388"/>
                  <a:pt x="1964266" y="5629593"/>
                </a:cubicBezTo>
                <a:cubicBezTo>
                  <a:pt x="1938793" y="5640388"/>
                  <a:pt x="1910672" y="5643341"/>
                  <a:pt x="1883516" y="5638059"/>
                </a:cubicBezTo>
                <a:cubicBezTo>
                  <a:pt x="1827910" y="5627487"/>
                  <a:pt x="1784138" y="5584466"/>
                  <a:pt x="1772602" y="5529051"/>
                </a:cubicBezTo>
                <a:cubicBezTo>
                  <a:pt x="1761130" y="5473679"/>
                  <a:pt x="1783990" y="5416825"/>
                  <a:pt x="1830599" y="5384800"/>
                </a:cubicBezTo>
                <a:cubicBezTo>
                  <a:pt x="1853448" y="5369169"/>
                  <a:pt x="1880394" y="5360628"/>
                  <a:pt x="1908069" y="5360247"/>
                </a:cubicBezTo>
                <a:close/>
                <a:moveTo>
                  <a:pt x="3336078" y="5323946"/>
                </a:moveTo>
                <a:cubicBezTo>
                  <a:pt x="3325283" y="5336244"/>
                  <a:pt x="3313112" y="5347282"/>
                  <a:pt x="3299777" y="5356860"/>
                </a:cubicBezTo>
                <a:cubicBezTo>
                  <a:pt x="3314382" y="5368989"/>
                  <a:pt x="3327083" y="5383265"/>
                  <a:pt x="3337348" y="5399193"/>
                </a:cubicBezTo>
                <a:lnTo>
                  <a:pt x="3336819" y="5399828"/>
                </a:lnTo>
                <a:cubicBezTo>
                  <a:pt x="3346979" y="5383996"/>
                  <a:pt x="3359256" y="5369740"/>
                  <a:pt x="3373543" y="5357495"/>
                </a:cubicBezTo>
                <a:cubicBezTo>
                  <a:pt x="3359785" y="5347833"/>
                  <a:pt x="3347191" y="5336572"/>
                  <a:pt x="3336078" y="5323946"/>
                </a:cubicBezTo>
                <a:close/>
                <a:moveTo>
                  <a:pt x="3657388" y="5323099"/>
                </a:moveTo>
                <a:cubicBezTo>
                  <a:pt x="3646170" y="5335916"/>
                  <a:pt x="3633364" y="5347324"/>
                  <a:pt x="3619394" y="5357072"/>
                </a:cubicBezTo>
                <a:cubicBezTo>
                  <a:pt x="3634105" y="5369613"/>
                  <a:pt x="3646911" y="5384356"/>
                  <a:pt x="3657176" y="5400781"/>
                </a:cubicBezTo>
                <a:lnTo>
                  <a:pt x="3657282" y="5400675"/>
                </a:lnTo>
                <a:cubicBezTo>
                  <a:pt x="3667759" y="5384006"/>
                  <a:pt x="3680989" y="5369200"/>
                  <a:pt x="3696335" y="5356860"/>
                </a:cubicBezTo>
                <a:cubicBezTo>
                  <a:pt x="3682047" y="5347208"/>
                  <a:pt x="3668923" y="5335874"/>
                  <a:pt x="3657388" y="5323099"/>
                </a:cubicBezTo>
                <a:close/>
                <a:moveTo>
                  <a:pt x="3017520" y="5319289"/>
                </a:moveTo>
                <a:cubicBezTo>
                  <a:pt x="3004947" y="5333757"/>
                  <a:pt x="2990416" y="5346404"/>
                  <a:pt x="2974340" y="5356860"/>
                </a:cubicBezTo>
                <a:cubicBezTo>
                  <a:pt x="2991464" y="5370238"/>
                  <a:pt x="3006090" y="5386536"/>
                  <a:pt x="3017520" y="5405014"/>
                </a:cubicBezTo>
                <a:lnTo>
                  <a:pt x="3017731" y="5404909"/>
                </a:lnTo>
                <a:cubicBezTo>
                  <a:pt x="3028452" y="5386398"/>
                  <a:pt x="3042274" y="5369857"/>
                  <a:pt x="3058583" y="5356014"/>
                </a:cubicBezTo>
                <a:cubicBezTo>
                  <a:pt x="3043375" y="5345578"/>
                  <a:pt x="3029574" y="5333238"/>
                  <a:pt x="3017520" y="5319289"/>
                </a:cubicBezTo>
                <a:close/>
                <a:moveTo>
                  <a:pt x="3977110" y="5316538"/>
                </a:moveTo>
                <a:cubicBezTo>
                  <a:pt x="3964199" y="5331958"/>
                  <a:pt x="3949276" y="5345494"/>
                  <a:pt x="3932661" y="5356754"/>
                </a:cubicBezTo>
                <a:cubicBezTo>
                  <a:pt x="3951499" y="5372291"/>
                  <a:pt x="3967162" y="5391256"/>
                  <a:pt x="3978910" y="5412634"/>
                </a:cubicBezTo>
                <a:lnTo>
                  <a:pt x="3979016" y="5412740"/>
                </a:lnTo>
                <a:cubicBezTo>
                  <a:pt x="3991081" y="5391584"/>
                  <a:pt x="4007590" y="5373222"/>
                  <a:pt x="4027276" y="5358871"/>
                </a:cubicBezTo>
                <a:cubicBezTo>
                  <a:pt x="4008438" y="5347441"/>
                  <a:pt x="3991505" y="5333164"/>
                  <a:pt x="3977110" y="5316538"/>
                </a:cubicBezTo>
                <a:close/>
                <a:moveTo>
                  <a:pt x="2697480" y="5308600"/>
                </a:moveTo>
                <a:cubicBezTo>
                  <a:pt x="2681097" y="5328381"/>
                  <a:pt x="2660946" y="5344710"/>
                  <a:pt x="2638213" y="5356649"/>
                </a:cubicBezTo>
                <a:cubicBezTo>
                  <a:pt x="2663317" y="5372841"/>
                  <a:pt x="2683743" y="5395320"/>
                  <a:pt x="2697480" y="5421842"/>
                </a:cubicBezTo>
                <a:lnTo>
                  <a:pt x="2697585" y="5421736"/>
                </a:lnTo>
                <a:cubicBezTo>
                  <a:pt x="2709576" y="5396357"/>
                  <a:pt x="2727293" y="5374122"/>
                  <a:pt x="2749338" y="5356754"/>
                </a:cubicBezTo>
                <a:cubicBezTo>
                  <a:pt x="2729399" y="5343811"/>
                  <a:pt x="2711862" y="5327523"/>
                  <a:pt x="2697480" y="5308600"/>
                </a:cubicBezTo>
                <a:close/>
                <a:moveTo>
                  <a:pt x="4298632" y="5304367"/>
                </a:moveTo>
                <a:cubicBezTo>
                  <a:pt x="4282123" y="5326602"/>
                  <a:pt x="4261380" y="5345335"/>
                  <a:pt x="4237567" y="5359506"/>
                </a:cubicBezTo>
                <a:cubicBezTo>
                  <a:pt x="4263602" y="5378831"/>
                  <a:pt x="4283816" y="5404887"/>
                  <a:pt x="4296092" y="5434859"/>
                </a:cubicBezTo>
                <a:lnTo>
                  <a:pt x="4296622" y="5434542"/>
                </a:lnTo>
                <a:cubicBezTo>
                  <a:pt x="4310591" y="5402548"/>
                  <a:pt x="4334087" y="5375593"/>
                  <a:pt x="4363826" y="5357284"/>
                </a:cubicBezTo>
                <a:cubicBezTo>
                  <a:pt x="4338531" y="5344531"/>
                  <a:pt x="4316307" y="5326486"/>
                  <a:pt x="4298632" y="5304367"/>
                </a:cubicBezTo>
                <a:close/>
                <a:moveTo>
                  <a:pt x="2380403" y="5293466"/>
                </a:moveTo>
                <a:cubicBezTo>
                  <a:pt x="2359046" y="5322867"/>
                  <a:pt x="2329635" y="5345472"/>
                  <a:pt x="2295737" y="5358554"/>
                </a:cubicBezTo>
                <a:cubicBezTo>
                  <a:pt x="2315569" y="5367983"/>
                  <a:pt x="2333223" y="5381424"/>
                  <a:pt x="2347595" y="5398029"/>
                </a:cubicBezTo>
                <a:cubicBezTo>
                  <a:pt x="2361851" y="5414550"/>
                  <a:pt x="2372487" y="5433875"/>
                  <a:pt x="2378816" y="5454756"/>
                </a:cubicBezTo>
                <a:lnTo>
                  <a:pt x="2379450" y="5454756"/>
                </a:lnTo>
                <a:cubicBezTo>
                  <a:pt x="2390775" y="5414391"/>
                  <a:pt x="2416535" y="5379583"/>
                  <a:pt x="2451841" y="5356966"/>
                </a:cubicBezTo>
                <a:cubicBezTo>
                  <a:pt x="2423202" y="5341948"/>
                  <a:pt x="2398681" y="5320147"/>
                  <a:pt x="2380403" y="5293466"/>
                </a:cubicBezTo>
                <a:close/>
                <a:moveTo>
                  <a:pt x="4618567" y="5280237"/>
                </a:moveTo>
                <a:cubicBezTo>
                  <a:pt x="4599305" y="5312781"/>
                  <a:pt x="4571259" y="5339228"/>
                  <a:pt x="4537604" y="5356543"/>
                </a:cubicBezTo>
                <a:cubicBezTo>
                  <a:pt x="4559194" y="5369930"/>
                  <a:pt x="4577610" y="5388018"/>
                  <a:pt x="4591261" y="5409460"/>
                </a:cubicBezTo>
                <a:cubicBezTo>
                  <a:pt x="4598140" y="5420191"/>
                  <a:pt x="4603776" y="5431621"/>
                  <a:pt x="4608089" y="5443530"/>
                </a:cubicBezTo>
                <a:lnTo>
                  <a:pt x="4616887" y="5480092"/>
                </a:lnTo>
                <a:lnTo>
                  <a:pt x="4616662" y="5480897"/>
                </a:lnTo>
                <a:lnTo>
                  <a:pt x="4616979" y="5480473"/>
                </a:lnTo>
                <a:lnTo>
                  <a:pt x="4616887" y="5480092"/>
                </a:lnTo>
                <a:lnTo>
                  <a:pt x="4628540" y="5438402"/>
                </a:lnTo>
                <a:cubicBezTo>
                  <a:pt x="4646354" y="5398534"/>
                  <a:pt x="4681062" y="5367605"/>
                  <a:pt x="4724401" y="5355167"/>
                </a:cubicBezTo>
                <a:cubicBezTo>
                  <a:pt x="4680902" y="5344456"/>
                  <a:pt x="4643120" y="5317681"/>
                  <a:pt x="4618567" y="5280237"/>
                </a:cubicBezTo>
                <a:close/>
                <a:moveTo>
                  <a:pt x="1274127" y="5061903"/>
                </a:moveTo>
                <a:lnTo>
                  <a:pt x="1274551" y="5061903"/>
                </a:lnTo>
                <a:cubicBezTo>
                  <a:pt x="1323668" y="5062305"/>
                  <a:pt x="1367769" y="5092076"/>
                  <a:pt x="1386522" y="5137468"/>
                </a:cubicBezTo>
                <a:cubicBezTo>
                  <a:pt x="1392491" y="5152073"/>
                  <a:pt x="1395550" y="5167704"/>
                  <a:pt x="1395540" y="5183484"/>
                </a:cubicBezTo>
                <a:cubicBezTo>
                  <a:pt x="1395497" y="5250582"/>
                  <a:pt x="1341056" y="5304938"/>
                  <a:pt x="1273958" y="5304896"/>
                </a:cubicBezTo>
                <a:cubicBezTo>
                  <a:pt x="1206860" y="5304854"/>
                  <a:pt x="1152493" y="5250413"/>
                  <a:pt x="1152546" y="5183314"/>
                </a:cubicBezTo>
                <a:cubicBezTo>
                  <a:pt x="1152588" y="5116216"/>
                  <a:pt x="1207029" y="5061861"/>
                  <a:pt x="1274127" y="5061903"/>
                </a:cubicBezTo>
                <a:close/>
                <a:moveTo>
                  <a:pt x="5404062" y="5046769"/>
                </a:moveTo>
                <a:lnTo>
                  <a:pt x="5403956" y="5046980"/>
                </a:lnTo>
                <a:cubicBezTo>
                  <a:pt x="5424065" y="5046842"/>
                  <a:pt x="5444067" y="5051224"/>
                  <a:pt x="5462270" y="5059786"/>
                </a:cubicBezTo>
                <a:cubicBezTo>
                  <a:pt x="5499206" y="5077227"/>
                  <a:pt x="5526405" y="5110269"/>
                  <a:pt x="5536354" y="5149850"/>
                </a:cubicBezTo>
                <a:cubicBezTo>
                  <a:pt x="5551593" y="5210450"/>
                  <a:pt x="5523547" y="5273622"/>
                  <a:pt x="5468514" y="5303097"/>
                </a:cubicBezTo>
                <a:cubicBezTo>
                  <a:pt x="5450735" y="5312622"/>
                  <a:pt x="5431155" y="5318114"/>
                  <a:pt x="5411047" y="5319183"/>
                </a:cubicBezTo>
                <a:cubicBezTo>
                  <a:pt x="5372734" y="5321078"/>
                  <a:pt x="5335376" y="5306705"/>
                  <a:pt x="5308282" y="5279602"/>
                </a:cubicBezTo>
                <a:cubicBezTo>
                  <a:pt x="5269336" y="5240750"/>
                  <a:pt x="5257694" y="5182278"/>
                  <a:pt x="5278650" y="5131435"/>
                </a:cubicBezTo>
                <a:cubicBezTo>
                  <a:pt x="5299498" y="5080455"/>
                  <a:pt x="5349028" y="5047044"/>
                  <a:pt x="5404062" y="5046769"/>
                </a:cubicBezTo>
                <a:close/>
                <a:moveTo>
                  <a:pt x="1592580" y="5035444"/>
                </a:moveTo>
                <a:cubicBezTo>
                  <a:pt x="1630542" y="5035963"/>
                  <a:pt x="1666811" y="5051214"/>
                  <a:pt x="1693735" y="5077978"/>
                </a:cubicBezTo>
                <a:cubicBezTo>
                  <a:pt x="1751076" y="5134960"/>
                  <a:pt x="1751372" y="5227638"/>
                  <a:pt x="1694391" y="5284968"/>
                </a:cubicBezTo>
                <a:cubicBezTo>
                  <a:pt x="1637400" y="5342308"/>
                  <a:pt x="1544733" y="5342594"/>
                  <a:pt x="1487392" y="5285613"/>
                </a:cubicBezTo>
                <a:cubicBezTo>
                  <a:pt x="1430052" y="5228633"/>
                  <a:pt x="1429766" y="5135965"/>
                  <a:pt x="1486747" y="5078624"/>
                </a:cubicBezTo>
                <a:cubicBezTo>
                  <a:pt x="1500579" y="5064908"/>
                  <a:pt x="1517025" y="5054103"/>
                  <a:pt x="1535112" y="5046874"/>
                </a:cubicBezTo>
                <a:cubicBezTo>
                  <a:pt x="1553210" y="5039445"/>
                  <a:pt x="1572599" y="5035666"/>
                  <a:pt x="1592156" y="5035762"/>
                </a:cubicBezTo>
                <a:close/>
                <a:moveTo>
                  <a:pt x="3337454" y="5026025"/>
                </a:moveTo>
                <a:cubicBezTo>
                  <a:pt x="3334808" y="5028671"/>
                  <a:pt x="3331950" y="5031211"/>
                  <a:pt x="3328776" y="5034068"/>
                </a:cubicBezTo>
                <a:cubicBezTo>
                  <a:pt x="3331633" y="5036926"/>
                  <a:pt x="3334385" y="5039783"/>
                  <a:pt x="3337031" y="5042853"/>
                </a:cubicBezTo>
                <a:cubicBezTo>
                  <a:pt x="3339782" y="5039678"/>
                  <a:pt x="3342534" y="5036714"/>
                  <a:pt x="3345392" y="5033857"/>
                </a:cubicBezTo>
                <a:cubicBezTo>
                  <a:pt x="3342640" y="5031423"/>
                  <a:pt x="3339888" y="5028777"/>
                  <a:pt x="3337348" y="5026237"/>
                </a:cubicBezTo>
                <a:close/>
                <a:moveTo>
                  <a:pt x="3657176" y="5025708"/>
                </a:moveTo>
                <a:cubicBezTo>
                  <a:pt x="3654424" y="5028565"/>
                  <a:pt x="3651568" y="5031211"/>
                  <a:pt x="3648604" y="5034068"/>
                </a:cubicBezTo>
                <a:cubicBezTo>
                  <a:pt x="3651779" y="5037244"/>
                  <a:pt x="3654848" y="5040524"/>
                  <a:pt x="3657812" y="5043911"/>
                </a:cubicBezTo>
                <a:cubicBezTo>
                  <a:pt x="3660564" y="5040736"/>
                  <a:pt x="3663632" y="5037667"/>
                  <a:pt x="3666701" y="5034598"/>
                </a:cubicBezTo>
                <a:cubicBezTo>
                  <a:pt x="3663421" y="5031846"/>
                  <a:pt x="3660246" y="5028883"/>
                  <a:pt x="3657176" y="5025919"/>
                </a:cubicBezTo>
                <a:close/>
                <a:moveTo>
                  <a:pt x="3019107" y="5022639"/>
                </a:moveTo>
                <a:lnTo>
                  <a:pt x="3018578" y="5022956"/>
                </a:lnTo>
                <a:lnTo>
                  <a:pt x="3018675" y="5023047"/>
                </a:lnTo>
                <a:lnTo>
                  <a:pt x="3006090" y="5034915"/>
                </a:lnTo>
                <a:cubicBezTo>
                  <a:pt x="3010143" y="5038767"/>
                  <a:pt x="3013996" y="5042831"/>
                  <a:pt x="3017625" y="5047086"/>
                </a:cubicBezTo>
                <a:cubicBezTo>
                  <a:pt x="3021436" y="5042429"/>
                  <a:pt x="3025563" y="5037879"/>
                  <a:pt x="3029902" y="5033539"/>
                </a:cubicBezTo>
                <a:lnTo>
                  <a:pt x="3018675" y="5023047"/>
                </a:lnTo>
                <a:close/>
                <a:moveTo>
                  <a:pt x="3975946" y="5022321"/>
                </a:moveTo>
                <a:lnTo>
                  <a:pt x="3976052" y="5022533"/>
                </a:lnTo>
                <a:cubicBezTo>
                  <a:pt x="3971818" y="5026449"/>
                  <a:pt x="3967374" y="5030788"/>
                  <a:pt x="3962717" y="5034809"/>
                </a:cubicBezTo>
                <a:cubicBezTo>
                  <a:pt x="3967692" y="5039783"/>
                  <a:pt x="3972348" y="5044970"/>
                  <a:pt x="3976899" y="5050367"/>
                </a:cubicBezTo>
                <a:cubicBezTo>
                  <a:pt x="3981238" y="5045213"/>
                  <a:pt x="3985789" y="5040302"/>
                  <a:pt x="3990657" y="5035656"/>
                </a:cubicBezTo>
                <a:cubicBezTo>
                  <a:pt x="3985577" y="5031465"/>
                  <a:pt x="3980603" y="5027009"/>
                  <a:pt x="3975946" y="5022321"/>
                </a:cubicBezTo>
                <a:close/>
                <a:moveTo>
                  <a:pt x="2699914" y="5016923"/>
                </a:moveTo>
                <a:cubicBezTo>
                  <a:pt x="2692971" y="5023983"/>
                  <a:pt x="2685584" y="5030597"/>
                  <a:pt x="2677795" y="5036714"/>
                </a:cubicBezTo>
                <a:cubicBezTo>
                  <a:pt x="2684928" y="5043244"/>
                  <a:pt x="2691553" y="5050324"/>
                  <a:pt x="2697585" y="5057881"/>
                </a:cubicBezTo>
                <a:cubicBezTo>
                  <a:pt x="2703787" y="5049637"/>
                  <a:pt x="2710582" y="5041858"/>
                  <a:pt x="2717906" y="5034598"/>
                </a:cubicBezTo>
                <a:cubicBezTo>
                  <a:pt x="2711577" y="5029126"/>
                  <a:pt x="2705566" y="5023305"/>
                  <a:pt x="2699914" y="5017135"/>
                </a:cubicBezTo>
                <a:close/>
                <a:moveTo>
                  <a:pt x="4296940" y="5013220"/>
                </a:moveTo>
                <a:cubicBezTo>
                  <a:pt x="4289954" y="5021316"/>
                  <a:pt x="4282334" y="5028883"/>
                  <a:pt x="4274291" y="5035868"/>
                </a:cubicBezTo>
                <a:cubicBezTo>
                  <a:pt x="4283287" y="5044271"/>
                  <a:pt x="4291436" y="5053489"/>
                  <a:pt x="4298738" y="5063384"/>
                </a:cubicBezTo>
                <a:cubicBezTo>
                  <a:pt x="4306147" y="5053976"/>
                  <a:pt x="4314296" y="5045266"/>
                  <a:pt x="4323292" y="5037350"/>
                </a:cubicBezTo>
                <a:cubicBezTo>
                  <a:pt x="4313873" y="5030227"/>
                  <a:pt x="4305089" y="5022332"/>
                  <a:pt x="4296940" y="5013749"/>
                </a:cubicBezTo>
                <a:close/>
                <a:moveTo>
                  <a:pt x="2378816" y="5006340"/>
                </a:moveTo>
                <a:lnTo>
                  <a:pt x="2378921" y="5006975"/>
                </a:lnTo>
                <a:cubicBezTo>
                  <a:pt x="2368582" y="5018109"/>
                  <a:pt x="2357088" y="5028121"/>
                  <a:pt x="2344632" y="5036820"/>
                </a:cubicBezTo>
                <a:cubicBezTo>
                  <a:pt x="2357945" y="5047287"/>
                  <a:pt x="2369671" y="5059617"/>
                  <a:pt x="2379450" y="5073439"/>
                </a:cubicBezTo>
                <a:cubicBezTo>
                  <a:pt x="2388552" y="5060019"/>
                  <a:pt x="2399210" y="5047732"/>
                  <a:pt x="2411200" y="5036820"/>
                </a:cubicBezTo>
                <a:cubicBezTo>
                  <a:pt x="2399411" y="5027772"/>
                  <a:pt x="2388563" y="5017569"/>
                  <a:pt x="2378816" y="5006340"/>
                </a:cubicBezTo>
                <a:close/>
                <a:moveTo>
                  <a:pt x="4615921" y="4999355"/>
                </a:moveTo>
                <a:lnTo>
                  <a:pt x="4615921" y="5000625"/>
                </a:lnTo>
                <a:cubicBezTo>
                  <a:pt x="4604702" y="5014331"/>
                  <a:pt x="4591791" y="5026629"/>
                  <a:pt x="4577610" y="5037244"/>
                </a:cubicBezTo>
                <a:cubicBezTo>
                  <a:pt x="4594013" y="5051139"/>
                  <a:pt x="4607984" y="5067703"/>
                  <a:pt x="4618884" y="5086244"/>
                </a:cubicBezTo>
                <a:cubicBezTo>
                  <a:pt x="4630737" y="5067935"/>
                  <a:pt x="4645872" y="5051944"/>
                  <a:pt x="4663440" y="5039043"/>
                </a:cubicBezTo>
                <a:cubicBezTo>
                  <a:pt x="4645660" y="5028279"/>
                  <a:pt x="4629679" y="5014902"/>
                  <a:pt x="4615921" y="4999355"/>
                </a:cubicBezTo>
                <a:close/>
                <a:moveTo>
                  <a:pt x="2056977" y="4986232"/>
                </a:moveTo>
                <a:cubicBezTo>
                  <a:pt x="2039482" y="5007885"/>
                  <a:pt x="2017490" y="5025464"/>
                  <a:pt x="1992524" y="5037773"/>
                </a:cubicBezTo>
                <a:cubicBezTo>
                  <a:pt x="2005976" y="5045562"/>
                  <a:pt x="2018202" y="5055156"/>
                  <a:pt x="2028890" y="5066234"/>
                </a:cubicBezTo>
                <a:lnTo>
                  <a:pt x="2055794" y="5103285"/>
                </a:lnTo>
                <a:lnTo>
                  <a:pt x="2055601" y="5103601"/>
                </a:lnTo>
                <a:lnTo>
                  <a:pt x="2056024" y="5103601"/>
                </a:lnTo>
                <a:lnTo>
                  <a:pt x="2055794" y="5103285"/>
                </a:lnTo>
                <a:lnTo>
                  <a:pt x="2077900" y="5067060"/>
                </a:lnTo>
                <a:cubicBezTo>
                  <a:pt x="2086671" y="5055805"/>
                  <a:pt x="2096722" y="5045547"/>
                  <a:pt x="2107882" y="5036503"/>
                </a:cubicBezTo>
                <a:cubicBezTo>
                  <a:pt x="2088176" y="5022765"/>
                  <a:pt x="2070957" y="5005769"/>
                  <a:pt x="2056977" y="4986232"/>
                </a:cubicBezTo>
                <a:close/>
                <a:moveTo>
                  <a:pt x="4937231" y="4974802"/>
                </a:moveTo>
                <a:cubicBezTo>
                  <a:pt x="4920509" y="5000795"/>
                  <a:pt x="4898072" y="5022681"/>
                  <a:pt x="4871720" y="5038831"/>
                </a:cubicBezTo>
                <a:cubicBezTo>
                  <a:pt x="4901988" y="5060992"/>
                  <a:pt x="4924530" y="5092086"/>
                  <a:pt x="4936172" y="5127731"/>
                </a:cubicBezTo>
                <a:lnTo>
                  <a:pt x="4936278" y="5127837"/>
                </a:lnTo>
                <a:cubicBezTo>
                  <a:pt x="4951518" y="5087663"/>
                  <a:pt x="4982422" y="5055373"/>
                  <a:pt x="5021898" y="5038302"/>
                </a:cubicBezTo>
                <a:cubicBezTo>
                  <a:pt x="4988030" y="5025888"/>
                  <a:pt x="4958610" y="5003811"/>
                  <a:pt x="4937231" y="4974802"/>
                </a:cubicBezTo>
                <a:close/>
                <a:moveTo>
                  <a:pt x="956098" y="4747154"/>
                </a:moveTo>
                <a:cubicBezTo>
                  <a:pt x="987404" y="4747472"/>
                  <a:pt x="1017323" y="4760098"/>
                  <a:pt x="1039389" y="4782291"/>
                </a:cubicBezTo>
                <a:cubicBezTo>
                  <a:pt x="1061836" y="4804886"/>
                  <a:pt x="1074303" y="4835536"/>
                  <a:pt x="1073986" y="4867381"/>
                </a:cubicBezTo>
                <a:cubicBezTo>
                  <a:pt x="1073340" y="4933135"/>
                  <a:pt x="1019513" y="4985914"/>
                  <a:pt x="953759" y="4985269"/>
                </a:cubicBezTo>
                <a:cubicBezTo>
                  <a:pt x="888005" y="4984623"/>
                  <a:pt x="835226" y="4930796"/>
                  <a:pt x="835871" y="4865042"/>
                </a:cubicBezTo>
                <a:cubicBezTo>
                  <a:pt x="836517" y="4799288"/>
                  <a:pt x="890344" y="4746509"/>
                  <a:pt x="956098" y="4747154"/>
                </a:cubicBezTo>
                <a:close/>
                <a:moveTo>
                  <a:pt x="1273598" y="4720167"/>
                </a:moveTo>
                <a:lnTo>
                  <a:pt x="1274127" y="4720696"/>
                </a:lnTo>
                <a:cubicBezTo>
                  <a:pt x="1292606" y="4720834"/>
                  <a:pt x="1310894" y="4724496"/>
                  <a:pt x="1328007" y="4731481"/>
                </a:cubicBezTo>
                <a:cubicBezTo>
                  <a:pt x="1402239" y="4761823"/>
                  <a:pt x="1437820" y="4846595"/>
                  <a:pt x="1407488" y="4920827"/>
                </a:cubicBezTo>
                <a:cubicBezTo>
                  <a:pt x="1377145" y="4995058"/>
                  <a:pt x="1292373" y="5030650"/>
                  <a:pt x="1218141" y="5000308"/>
                </a:cubicBezTo>
                <a:cubicBezTo>
                  <a:pt x="1200478" y="4992857"/>
                  <a:pt x="1184423" y="4982083"/>
                  <a:pt x="1170834" y="4968558"/>
                </a:cubicBezTo>
                <a:cubicBezTo>
                  <a:pt x="1157287" y="4955074"/>
                  <a:pt x="1146492" y="4939083"/>
                  <a:pt x="1139084" y="4921462"/>
                </a:cubicBezTo>
                <a:cubicBezTo>
                  <a:pt x="1131760" y="4903894"/>
                  <a:pt x="1127982" y="4885045"/>
                  <a:pt x="1127971" y="4866005"/>
                </a:cubicBezTo>
                <a:cubicBezTo>
                  <a:pt x="1128543" y="4785783"/>
                  <a:pt x="1193376" y="4720855"/>
                  <a:pt x="1273598" y="4720167"/>
                </a:cubicBezTo>
                <a:close/>
                <a:moveTo>
                  <a:pt x="4293446" y="4710430"/>
                </a:moveTo>
                <a:lnTo>
                  <a:pt x="4291012" y="4712653"/>
                </a:lnTo>
                <a:lnTo>
                  <a:pt x="4296728" y="4718685"/>
                </a:lnTo>
                <a:lnTo>
                  <a:pt x="4299268" y="4716039"/>
                </a:lnTo>
                <a:lnTo>
                  <a:pt x="4299268" y="4715510"/>
                </a:lnTo>
                <a:cubicBezTo>
                  <a:pt x="4297468" y="4713690"/>
                  <a:pt x="4295458" y="4711997"/>
                  <a:pt x="4293446" y="4710430"/>
                </a:cubicBezTo>
                <a:close/>
                <a:moveTo>
                  <a:pt x="2380403" y="4706408"/>
                </a:moveTo>
                <a:lnTo>
                  <a:pt x="2380554" y="4706557"/>
                </a:lnTo>
                <a:lnTo>
                  <a:pt x="2370137" y="4715933"/>
                </a:lnTo>
                <a:cubicBezTo>
                  <a:pt x="2372995" y="4718685"/>
                  <a:pt x="2375747" y="4721543"/>
                  <a:pt x="2378498" y="4724612"/>
                </a:cubicBezTo>
                <a:cubicBezTo>
                  <a:pt x="2381673" y="4720908"/>
                  <a:pt x="2384848" y="4717415"/>
                  <a:pt x="2388129" y="4714028"/>
                </a:cubicBezTo>
                <a:lnTo>
                  <a:pt x="2380554" y="4706557"/>
                </a:lnTo>
                <a:lnTo>
                  <a:pt x="2380720" y="4706408"/>
                </a:lnTo>
                <a:close/>
                <a:moveTo>
                  <a:pt x="4614545" y="4702175"/>
                </a:moveTo>
                <a:cubicBezTo>
                  <a:pt x="4610206" y="4706832"/>
                  <a:pt x="4605760" y="4711277"/>
                  <a:pt x="4601316" y="4715298"/>
                </a:cubicBezTo>
                <a:cubicBezTo>
                  <a:pt x="4606502" y="4720696"/>
                  <a:pt x="4611476" y="4726305"/>
                  <a:pt x="4616132" y="4732020"/>
                </a:cubicBezTo>
                <a:cubicBezTo>
                  <a:pt x="4620789" y="4726940"/>
                  <a:pt x="4625657" y="4721860"/>
                  <a:pt x="4630737" y="4717098"/>
                </a:cubicBezTo>
                <a:cubicBezTo>
                  <a:pt x="4625023" y="4712462"/>
                  <a:pt x="4619625" y="4707478"/>
                  <a:pt x="4614545" y="4702175"/>
                </a:cubicBezTo>
                <a:close/>
                <a:moveTo>
                  <a:pt x="2058881" y="4692438"/>
                </a:moveTo>
                <a:lnTo>
                  <a:pt x="2059199" y="4692968"/>
                </a:lnTo>
                <a:cubicBezTo>
                  <a:pt x="2050489" y="4701985"/>
                  <a:pt x="2040953" y="4710166"/>
                  <a:pt x="2030729" y="4717415"/>
                </a:cubicBezTo>
                <a:cubicBezTo>
                  <a:pt x="2040604" y="4725575"/>
                  <a:pt x="2049610" y="4734719"/>
                  <a:pt x="2057612" y="4744720"/>
                </a:cubicBezTo>
                <a:cubicBezTo>
                  <a:pt x="2064850" y="4734222"/>
                  <a:pt x="2073042" y="4724411"/>
                  <a:pt x="2082059" y="4715404"/>
                </a:cubicBezTo>
                <a:cubicBezTo>
                  <a:pt x="2073793" y="4708313"/>
                  <a:pt x="2066046" y="4700641"/>
                  <a:pt x="2058881" y="4692438"/>
                </a:cubicBezTo>
                <a:close/>
                <a:moveTo>
                  <a:pt x="4935432" y="4684395"/>
                </a:moveTo>
                <a:lnTo>
                  <a:pt x="4936000" y="4684878"/>
                </a:lnTo>
                <a:lnTo>
                  <a:pt x="4903787" y="4716357"/>
                </a:lnTo>
                <a:cubicBezTo>
                  <a:pt x="4916487" y="4728030"/>
                  <a:pt x="4927706" y="4741302"/>
                  <a:pt x="4937019" y="4755833"/>
                </a:cubicBezTo>
                <a:cubicBezTo>
                  <a:pt x="4947815" y="4741471"/>
                  <a:pt x="4960514" y="4728707"/>
                  <a:pt x="4974907" y="4717944"/>
                </a:cubicBezTo>
                <a:lnTo>
                  <a:pt x="4936000" y="4684878"/>
                </a:lnTo>
                <a:lnTo>
                  <a:pt x="4936278" y="4684607"/>
                </a:lnTo>
                <a:close/>
                <a:moveTo>
                  <a:pt x="1737995" y="4668203"/>
                </a:moveTo>
                <a:cubicBezTo>
                  <a:pt x="1720628" y="4689243"/>
                  <a:pt x="1698985" y="4706345"/>
                  <a:pt x="1674495" y="4718368"/>
                </a:cubicBezTo>
                <a:cubicBezTo>
                  <a:pt x="1700741" y="4732676"/>
                  <a:pt x="1722670" y="4753758"/>
                  <a:pt x="1737995" y="4779433"/>
                </a:cubicBezTo>
                <a:cubicBezTo>
                  <a:pt x="1749858" y="4755896"/>
                  <a:pt x="1766506" y="4735089"/>
                  <a:pt x="1786890" y="4718368"/>
                </a:cubicBezTo>
                <a:cubicBezTo>
                  <a:pt x="1767946" y="4704451"/>
                  <a:pt x="1751425" y="4687496"/>
                  <a:pt x="1737995" y="4668203"/>
                </a:cubicBezTo>
                <a:close/>
                <a:moveTo>
                  <a:pt x="5258223" y="4652116"/>
                </a:moveTo>
                <a:cubicBezTo>
                  <a:pt x="5242136" y="4678945"/>
                  <a:pt x="5220123" y="4701773"/>
                  <a:pt x="5193877" y="4718897"/>
                </a:cubicBezTo>
                <a:cubicBezTo>
                  <a:pt x="5222663" y="4739894"/>
                  <a:pt x="5244782" y="4768840"/>
                  <a:pt x="5257377" y="4802188"/>
                </a:cubicBezTo>
                <a:lnTo>
                  <a:pt x="5257377" y="4801764"/>
                </a:lnTo>
                <a:cubicBezTo>
                  <a:pt x="5274734" y="4762691"/>
                  <a:pt x="5307012" y="4732200"/>
                  <a:pt x="5347018" y="4717098"/>
                </a:cubicBezTo>
                <a:cubicBezTo>
                  <a:pt x="5311352" y="4705329"/>
                  <a:pt x="5280236" y="4682585"/>
                  <a:pt x="5258223" y="4652116"/>
                </a:cubicBezTo>
                <a:close/>
                <a:moveTo>
                  <a:pt x="638069" y="4442460"/>
                </a:moveTo>
                <a:cubicBezTo>
                  <a:pt x="683546" y="4442661"/>
                  <a:pt x="723805" y="4471892"/>
                  <a:pt x="738082" y="4515062"/>
                </a:cubicBezTo>
                <a:cubicBezTo>
                  <a:pt x="742664" y="4529042"/>
                  <a:pt x="744283" y="4543817"/>
                  <a:pt x="742844" y="4558454"/>
                </a:cubicBezTo>
                <a:cubicBezTo>
                  <a:pt x="741489" y="4573133"/>
                  <a:pt x="737013" y="4587346"/>
                  <a:pt x="729720" y="4600152"/>
                </a:cubicBezTo>
                <a:cubicBezTo>
                  <a:pt x="722502" y="4613000"/>
                  <a:pt x="712660" y="4624176"/>
                  <a:pt x="700828" y="4632960"/>
                </a:cubicBezTo>
                <a:cubicBezTo>
                  <a:pt x="689038" y="4641776"/>
                  <a:pt x="675512" y="4647989"/>
                  <a:pt x="661141" y="4651163"/>
                </a:cubicBezTo>
                <a:cubicBezTo>
                  <a:pt x="652452" y="4653259"/>
                  <a:pt x="643530" y="4654243"/>
                  <a:pt x="634598" y="4654095"/>
                </a:cubicBezTo>
                <a:cubicBezTo>
                  <a:pt x="576146" y="4653143"/>
                  <a:pt x="529547" y="4604988"/>
                  <a:pt x="530510" y="4546537"/>
                </a:cubicBezTo>
                <a:cubicBezTo>
                  <a:pt x="531473" y="4488096"/>
                  <a:pt x="579627" y="4441497"/>
                  <a:pt x="638069" y="4442460"/>
                </a:cubicBezTo>
                <a:close/>
                <a:moveTo>
                  <a:pt x="955569" y="4415049"/>
                </a:moveTo>
                <a:cubicBezTo>
                  <a:pt x="990695" y="4415113"/>
                  <a:pt x="1024371" y="4429072"/>
                  <a:pt x="1049231" y="4453890"/>
                </a:cubicBezTo>
                <a:cubicBezTo>
                  <a:pt x="1074325" y="4478920"/>
                  <a:pt x="1088390" y="4512924"/>
                  <a:pt x="1088315" y="4548368"/>
                </a:cubicBezTo>
                <a:cubicBezTo>
                  <a:pt x="1088167" y="4621837"/>
                  <a:pt x="1028477" y="4681273"/>
                  <a:pt x="955008" y="4681114"/>
                </a:cubicBezTo>
                <a:cubicBezTo>
                  <a:pt x="881528" y="4680956"/>
                  <a:pt x="822102" y="4621266"/>
                  <a:pt x="822251" y="4547796"/>
                </a:cubicBezTo>
                <a:cubicBezTo>
                  <a:pt x="822409" y="4474327"/>
                  <a:pt x="882099" y="4414891"/>
                  <a:pt x="955569" y="4415049"/>
                </a:cubicBezTo>
                <a:close/>
                <a:moveTo>
                  <a:pt x="2060363" y="4387215"/>
                </a:moveTo>
                <a:cubicBezTo>
                  <a:pt x="2057294" y="4390178"/>
                  <a:pt x="2054013" y="4393036"/>
                  <a:pt x="2050838" y="4395788"/>
                </a:cubicBezTo>
                <a:cubicBezTo>
                  <a:pt x="2053590" y="4398433"/>
                  <a:pt x="2056448" y="4401185"/>
                  <a:pt x="2059093" y="4403937"/>
                </a:cubicBezTo>
                <a:cubicBezTo>
                  <a:pt x="2061950" y="4400762"/>
                  <a:pt x="2064702" y="4397693"/>
                  <a:pt x="2067771" y="4394624"/>
                </a:cubicBezTo>
                <a:close/>
                <a:moveTo>
                  <a:pt x="4935432" y="4380230"/>
                </a:moveTo>
                <a:lnTo>
                  <a:pt x="4935326" y="4381077"/>
                </a:lnTo>
                <a:cubicBezTo>
                  <a:pt x="4930880" y="4386051"/>
                  <a:pt x="4926224" y="4390919"/>
                  <a:pt x="4921356" y="4395576"/>
                </a:cubicBezTo>
                <a:cubicBezTo>
                  <a:pt x="4926542" y="4400804"/>
                  <a:pt x="4931516" y="4406318"/>
                  <a:pt x="4936172" y="4412086"/>
                </a:cubicBezTo>
                <a:cubicBezTo>
                  <a:pt x="4941253" y="4406466"/>
                  <a:pt x="4946651" y="4401227"/>
                  <a:pt x="4952471" y="4396423"/>
                </a:cubicBezTo>
                <a:cubicBezTo>
                  <a:pt x="4946439" y="4391353"/>
                  <a:pt x="4940829" y="4385945"/>
                  <a:pt x="4935432" y="4380230"/>
                </a:cubicBezTo>
                <a:close/>
                <a:moveTo>
                  <a:pt x="1740641" y="4370282"/>
                </a:moveTo>
                <a:cubicBezTo>
                  <a:pt x="1730364" y="4381246"/>
                  <a:pt x="1718945" y="4391078"/>
                  <a:pt x="1706563" y="4399598"/>
                </a:cubicBezTo>
                <a:cubicBezTo>
                  <a:pt x="1718013" y="4408318"/>
                  <a:pt x="1728449" y="4418288"/>
                  <a:pt x="1737677" y="4429337"/>
                </a:cubicBezTo>
                <a:cubicBezTo>
                  <a:pt x="1746027" y="4417304"/>
                  <a:pt x="1755680" y="4406233"/>
                  <a:pt x="1766464" y="4396317"/>
                </a:cubicBezTo>
                <a:cubicBezTo>
                  <a:pt x="1757129" y="4388390"/>
                  <a:pt x="1748493" y="4379680"/>
                  <a:pt x="1740641" y="4370282"/>
                </a:cubicBezTo>
                <a:close/>
                <a:moveTo>
                  <a:pt x="5255577" y="4357688"/>
                </a:moveTo>
                <a:lnTo>
                  <a:pt x="5255577" y="4357899"/>
                </a:lnTo>
                <a:cubicBezTo>
                  <a:pt x="5244676" y="4372557"/>
                  <a:pt x="5231871" y="4385787"/>
                  <a:pt x="5217690" y="4397269"/>
                </a:cubicBezTo>
                <a:cubicBezTo>
                  <a:pt x="5233670" y="4411038"/>
                  <a:pt x="5247322" y="4427220"/>
                  <a:pt x="5258329" y="4445212"/>
                </a:cubicBezTo>
                <a:cubicBezTo>
                  <a:pt x="5271346" y="4427337"/>
                  <a:pt x="5287539" y="4412012"/>
                  <a:pt x="5306166" y="4400021"/>
                </a:cubicBezTo>
                <a:cubicBezTo>
                  <a:pt x="5287010" y="4388940"/>
                  <a:pt x="5269865" y="4374621"/>
                  <a:pt x="5255577" y="4357688"/>
                </a:cubicBezTo>
                <a:close/>
                <a:moveTo>
                  <a:pt x="1417426" y="4336733"/>
                </a:moveTo>
                <a:cubicBezTo>
                  <a:pt x="1396523" y="4364821"/>
                  <a:pt x="1367758" y="4386072"/>
                  <a:pt x="1334770" y="4397798"/>
                </a:cubicBezTo>
                <a:cubicBezTo>
                  <a:pt x="1370393" y="4412594"/>
                  <a:pt x="1399741" y="4439349"/>
                  <a:pt x="1417743" y="4473470"/>
                </a:cubicBezTo>
                <a:lnTo>
                  <a:pt x="1417955" y="4473364"/>
                </a:lnTo>
                <a:cubicBezTo>
                  <a:pt x="1430793" y="4443953"/>
                  <a:pt x="1450901" y="4418277"/>
                  <a:pt x="1476375" y="4398751"/>
                </a:cubicBezTo>
                <a:cubicBezTo>
                  <a:pt x="1452647" y="4382379"/>
                  <a:pt x="1432581" y="4361254"/>
                  <a:pt x="1417426" y="4336733"/>
                </a:cubicBezTo>
                <a:close/>
                <a:moveTo>
                  <a:pt x="637857" y="4111519"/>
                </a:moveTo>
                <a:cubicBezTo>
                  <a:pt x="669046" y="4112006"/>
                  <a:pt x="698796" y="4124695"/>
                  <a:pt x="720725" y="4146868"/>
                </a:cubicBezTo>
                <a:cubicBezTo>
                  <a:pt x="743002" y="4169463"/>
                  <a:pt x="755290" y="4200049"/>
                  <a:pt x="754856" y="4231778"/>
                </a:cubicBezTo>
                <a:cubicBezTo>
                  <a:pt x="753957" y="4297289"/>
                  <a:pt x="700119" y="4349676"/>
                  <a:pt x="634598" y="4348777"/>
                </a:cubicBezTo>
                <a:cubicBezTo>
                  <a:pt x="569087" y="4347877"/>
                  <a:pt x="516699" y="4294029"/>
                  <a:pt x="517599" y="4228518"/>
                </a:cubicBezTo>
                <a:cubicBezTo>
                  <a:pt x="518498" y="4162996"/>
                  <a:pt x="572336" y="4110620"/>
                  <a:pt x="637857" y="4111519"/>
                </a:cubicBezTo>
                <a:close/>
                <a:moveTo>
                  <a:pt x="4932362" y="4071091"/>
                </a:moveTo>
                <a:cubicBezTo>
                  <a:pt x="4931622" y="4072075"/>
                  <a:pt x="4930776" y="4072996"/>
                  <a:pt x="4929928" y="4073843"/>
                </a:cubicBezTo>
                <a:cubicBezTo>
                  <a:pt x="4931834" y="4075748"/>
                  <a:pt x="4933632" y="4077758"/>
                  <a:pt x="4935432" y="4079663"/>
                </a:cubicBezTo>
                <a:lnTo>
                  <a:pt x="4938395" y="4076806"/>
                </a:lnTo>
                <a:close/>
                <a:moveTo>
                  <a:pt x="1741699" y="4063471"/>
                </a:moveTo>
                <a:cubicBezTo>
                  <a:pt x="1736714" y="4068636"/>
                  <a:pt x="1731412" y="4073472"/>
                  <a:pt x="1725824" y="4077970"/>
                </a:cubicBezTo>
                <a:cubicBezTo>
                  <a:pt x="1730840" y="4082288"/>
                  <a:pt x="1735614" y="4086881"/>
                  <a:pt x="1740112" y="4091728"/>
                </a:cubicBezTo>
                <a:cubicBezTo>
                  <a:pt x="1744525" y="4086395"/>
                  <a:pt x="1749223" y="4081314"/>
                  <a:pt x="1754188" y="4076488"/>
                </a:cubicBezTo>
                <a:cubicBezTo>
                  <a:pt x="1750166" y="4072361"/>
                  <a:pt x="1746038" y="4068022"/>
                  <a:pt x="1742016" y="4063471"/>
                </a:cubicBezTo>
                <a:close/>
                <a:moveTo>
                  <a:pt x="5254096" y="4054157"/>
                </a:moveTo>
                <a:cubicBezTo>
                  <a:pt x="5247322" y="4062391"/>
                  <a:pt x="5240020" y="4070128"/>
                  <a:pt x="5232189" y="4077335"/>
                </a:cubicBezTo>
                <a:cubicBezTo>
                  <a:pt x="5240655" y="4085569"/>
                  <a:pt x="5248486" y="4094491"/>
                  <a:pt x="5255577" y="4104005"/>
                </a:cubicBezTo>
                <a:cubicBezTo>
                  <a:pt x="5263303" y="4094713"/>
                  <a:pt x="5271876" y="4086236"/>
                  <a:pt x="5281295" y="4078711"/>
                </a:cubicBezTo>
                <a:cubicBezTo>
                  <a:pt x="5271558" y="4071324"/>
                  <a:pt x="5262457" y="4063111"/>
                  <a:pt x="5254096" y="4054157"/>
                </a:cubicBezTo>
                <a:close/>
                <a:moveTo>
                  <a:pt x="1419648" y="4036589"/>
                </a:moveTo>
                <a:lnTo>
                  <a:pt x="1419754" y="4036907"/>
                </a:lnTo>
                <a:cubicBezTo>
                  <a:pt x="1405107" y="4053967"/>
                  <a:pt x="1387549" y="4068297"/>
                  <a:pt x="1367896" y="4079240"/>
                </a:cubicBezTo>
                <a:cubicBezTo>
                  <a:pt x="1387263" y="4090998"/>
                  <a:pt x="1404217" y="4106334"/>
                  <a:pt x="1417849" y="4124431"/>
                </a:cubicBezTo>
                <a:cubicBezTo>
                  <a:pt x="1428612" y="4106746"/>
                  <a:pt x="1442000" y="4090797"/>
                  <a:pt x="1457536" y="4077123"/>
                </a:cubicBezTo>
                <a:cubicBezTo>
                  <a:pt x="1443238" y="4065281"/>
                  <a:pt x="1430506" y="4051660"/>
                  <a:pt x="1419648" y="4036589"/>
                </a:cubicBezTo>
                <a:close/>
                <a:moveTo>
                  <a:pt x="637857" y="3783436"/>
                </a:moveTo>
                <a:cubicBezTo>
                  <a:pt x="638566" y="3783436"/>
                  <a:pt x="639276" y="3783436"/>
                  <a:pt x="639984" y="3783436"/>
                </a:cubicBezTo>
                <a:cubicBezTo>
                  <a:pt x="710417" y="3784082"/>
                  <a:pt x="766984" y="3841697"/>
                  <a:pt x="766339" y="3912129"/>
                </a:cubicBezTo>
                <a:cubicBezTo>
                  <a:pt x="767863" y="3966676"/>
                  <a:pt x="734970" y="4016290"/>
                  <a:pt x="684138" y="4036124"/>
                </a:cubicBezTo>
                <a:cubicBezTo>
                  <a:pt x="617654" y="4062074"/>
                  <a:pt x="542723" y="4029202"/>
                  <a:pt x="516784" y="3962718"/>
                </a:cubicBezTo>
                <a:cubicBezTo>
                  <a:pt x="491469" y="3896106"/>
                  <a:pt x="522912" y="3821356"/>
                  <a:pt x="588221" y="3792855"/>
                </a:cubicBezTo>
                <a:cubicBezTo>
                  <a:pt x="603990" y="3786516"/>
                  <a:pt x="620860" y="3783319"/>
                  <a:pt x="637857" y="3783436"/>
                </a:cubicBezTo>
                <a:close/>
                <a:moveTo>
                  <a:pt x="1743075" y="3750945"/>
                </a:moveTo>
                <a:lnTo>
                  <a:pt x="1743124" y="3750997"/>
                </a:lnTo>
                <a:lnTo>
                  <a:pt x="1736513" y="3757084"/>
                </a:lnTo>
                <a:cubicBezTo>
                  <a:pt x="1738736" y="3759094"/>
                  <a:pt x="1740747" y="3761105"/>
                  <a:pt x="1742863" y="3763222"/>
                </a:cubicBezTo>
                <a:cubicBezTo>
                  <a:pt x="1744662" y="3760999"/>
                  <a:pt x="1746779" y="3758883"/>
                  <a:pt x="1748684" y="3756872"/>
                </a:cubicBezTo>
                <a:lnTo>
                  <a:pt x="1743124" y="3750997"/>
                </a:lnTo>
                <a:lnTo>
                  <a:pt x="1743180" y="3750945"/>
                </a:lnTo>
                <a:close/>
                <a:moveTo>
                  <a:pt x="5253461" y="3743219"/>
                </a:moveTo>
                <a:cubicBezTo>
                  <a:pt x="5249651" y="3748013"/>
                  <a:pt x="5245630" y="3752543"/>
                  <a:pt x="5241184" y="3756766"/>
                </a:cubicBezTo>
                <a:cubicBezTo>
                  <a:pt x="5245734" y="3761422"/>
                  <a:pt x="5250286" y="3766185"/>
                  <a:pt x="5254413" y="3771159"/>
                </a:cubicBezTo>
                <a:cubicBezTo>
                  <a:pt x="5258753" y="3766185"/>
                  <a:pt x="5264151" y="3761528"/>
                  <a:pt x="5269336" y="3756978"/>
                </a:cubicBezTo>
                <a:cubicBezTo>
                  <a:pt x="5263939" y="3752702"/>
                  <a:pt x="5258859" y="3748109"/>
                  <a:pt x="5254096" y="3743219"/>
                </a:cubicBezTo>
                <a:close/>
                <a:moveTo>
                  <a:pt x="1420283" y="3726815"/>
                </a:moveTo>
                <a:cubicBezTo>
                  <a:pt x="1409827" y="3738330"/>
                  <a:pt x="1398068" y="3748596"/>
                  <a:pt x="1385252" y="3757401"/>
                </a:cubicBezTo>
                <a:cubicBezTo>
                  <a:pt x="1397836" y="3766344"/>
                  <a:pt x="1409318" y="3776747"/>
                  <a:pt x="1419437" y="3788410"/>
                </a:cubicBezTo>
                <a:cubicBezTo>
                  <a:pt x="1427776" y="3776917"/>
                  <a:pt x="1437248" y="3766280"/>
                  <a:pt x="1447694" y="3756660"/>
                </a:cubicBezTo>
                <a:cubicBezTo>
                  <a:pt x="1437640" y="3747686"/>
                  <a:pt x="1428422" y="3737800"/>
                  <a:pt x="1420177" y="3727133"/>
                </a:cubicBezTo>
                <a:close/>
                <a:moveTo>
                  <a:pt x="1098761" y="3684799"/>
                </a:moveTo>
                <a:cubicBezTo>
                  <a:pt x="1074356" y="3722677"/>
                  <a:pt x="1035907" y="3749326"/>
                  <a:pt x="991870" y="3758883"/>
                </a:cubicBezTo>
                <a:cubicBezTo>
                  <a:pt x="1014423" y="3763899"/>
                  <a:pt x="1035569" y="3773869"/>
                  <a:pt x="1053782" y="3788093"/>
                </a:cubicBezTo>
                <a:cubicBezTo>
                  <a:pt x="1072028" y="3802370"/>
                  <a:pt x="1086982" y="3820414"/>
                  <a:pt x="1097597" y="3841009"/>
                </a:cubicBezTo>
                <a:lnTo>
                  <a:pt x="1097597" y="3840903"/>
                </a:lnTo>
                <a:cubicBezTo>
                  <a:pt x="1111060" y="3807672"/>
                  <a:pt x="1133760" y="3778991"/>
                  <a:pt x="1163002" y="3758248"/>
                </a:cubicBezTo>
                <a:cubicBezTo>
                  <a:pt x="1135771" y="3739536"/>
                  <a:pt x="1113684" y="3714274"/>
                  <a:pt x="1098761" y="3684799"/>
                </a:cubicBezTo>
                <a:close/>
                <a:moveTo>
                  <a:pt x="319828" y="3495146"/>
                </a:moveTo>
                <a:cubicBezTo>
                  <a:pt x="346445" y="3495156"/>
                  <a:pt x="371972" y="3505697"/>
                  <a:pt x="390842" y="3524462"/>
                </a:cubicBezTo>
                <a:cubicBezTo>
                  <a:pt x="409914" y="3543416"/>
                  <a:pt x="420635" y="3569197"/>
                  <a:pt x="420613" y="3596079"/>
                </a:cubicBezTo>
                <a:cubicBezTo>
                  <a:pt x="420560" y="3651790"/>
                  <a:pt x="375369" y="3696907"/>
                  <a:pt x="319669" y="3696864"/>
                </a:cubicBezTo>
                <a:cubicBezTo>
                  <a:pt x="263969" y="3696822"/>
                  <a:pt x="218842" y="3651631"/>
                  <a:pt x="218895" y="3595931"/>
                </a:cubicBezTo>
                <a:cubicBezTo>
                  <a:pt x="218937" y="3540220"/>
                  <a:pt x="264128" y="3495104"/>
                  <a:pt x="319828" y="3495146"/>
                </a:cubicBezTo>
                <a:close/>
                <a:moveTo>
                  <a:pt x="637857" y="3462761"/>
                </a:moveTo>
                <a:lnTo>
                  <a:pt x="638281" y="3462761"/>
                </a:lnTo>
                <a:cubicBezTo>
                  <a:pt x="656304" y="3462793"/>
                  <a:pt x="674126" y="3466465"/>
                  <a:pt x="690700" y="3473556"/>
                </a:cubicBezTo>
                <a:cubicBezTo>
                  <a:pt x="758677" y="3502639"/>
                  <a:pt x="790204" y="3581326"/>
                  <a:pt x="761111" y="3649303"/>
                </a:cubicBezTo>
                <a:cubicBezTo>
                  <a:pt x="732028" y="3717290"/>
                  <a:pt x="653341" y="3748807"/>
                  <a:pt x="585364" y="3719724"/>
                </a:cubicBezTo>
                <a:cubicBezTo>
                  <a:pt x="517514" y="3690557"/>
                  <a:pt x="485753" y="3612229"/>
                  <a:pt x="514138" y="3544041"/>
                </a:cubicBezTo>
                <a:cubicBezTo>
                  <a:pt x="520805" y="3527848"/>
                  <a:pt x="530669" y="3513159"/>
                  <a:pt x="543136" y="3500861"/>
                </a:cubicBezTo>
                <a:cubicBezTo>
                  <a:pt x="555604" y="3488552"/>
                  <a:pt x="570388" y="3478837"/>
                  <a:pt x="586634" y="3472286"/>
                </a:cubicBezTo>
                <a:cubicBezTo>
                  <a:pt x="602879" y="3465650"/>
                  <a:pt x="620310" y="3462412"/>
                  <a:pt x="637857" y="3462761"/>
                </a:cubicBezTo>
                <a:close/>
                <a:moveTo>
                  <a:pt x="1744239" y="3436408"/>
                </a:moveTo>
                <a:lnTo>
                  <a:pt x="1741170" y="3439160"/>
                </a:lnTo>
                <a:lnTo>
                  <a:pt x="1743075" y="3441171"/>
                </a:lnTo>
                <a:lnTo>
                  <a:pt x="1745932" y="3438208"/>
                </a:lnTo>
                <a:close/>
                <a:moveTo>
                  <a:pt x="5253143" y="3428577"/>
                </a:moveTo>
                <a:lnTo>
                  <a:pt x="5253199" y="3428628"/>
                </a:lnTo>
                <a:lnTo>
                  <a:pt x="5244782" y="3437361"/>
                </a:lnTo>
                <a:cubicBezTo>
                  <a:pt x="5248064" y="3440536"/>
                  <a:pt x="5251132" y="3443922"/>
                  <a:pt x="5254202" y="3447204"/>
                </a:cubicBezTo>
                <a:cubicBezTo>
                  <a:pt x="5257271" y="3444134"/>
                  <a:pt x="5260445" y="3441171"/>
                  <a:pt x="5263727" y="3438208"/>
                </a:cubicBezTo>
                <a:lnTo>
                  <a:pt x="5253199" y="3428628"/>
                </a:lnTo>
                <a:lnTo>
                  <a:pt x="5253249" y="3428577"/>
                </a:lnTo>
                <a:close/>
                <a:moveTo>
                  <a:pt x="1418907" y="3413019"/>
                </a:moveTo>
                <a:cubicBezTo>
                  <a:pt x="1410398" y="3422078"/>
                  <a:pt x="1401000" y="3430270"/>
                  <a:pt x="1390862" y="3437467"/>
                </a:cubicBezTo>
                <a:cubicBezTo>
                  <a:pt x="1401318" y="3445108"/>
                  <a:pt x="1410991" y="3453755"/>
                  <a:pt x="1419754" y="3463290"/>
                </a:cubicBezTo>
                <a:cubicBezTo>
                  <a:pt x="1426654" y="3454591"/>
                  <a:pt x="1434190" y="3446420"/>
                  <a:pt x="1442296" y="3438843"/>
                </a:cubicBezTo>
                <a:cubicBezTo>
                  <a:pt x="1433787" y="3430990"/>
                  <a:pt x="1425934" y="3422460"/>
                  <a:pt x="1418802" y="3413337"/>
                </a:cubicBezTo>
                <a:close/>
                <a:moveTo>
                  <a:pt x="1098232" y="3370157"/>
                </a:moveTo>
                <a:lnTo>
                  <a:pt x="1098323" y="3370290"/>
                </a:lnTo>
                <a:lnTo>
                  <a:pt x="1060701" y="3411459"/>
                </a:lnTo>
                <a:cubicBezTo>
                  <a:pt x="1045993" y="3422928"/>
                  <a:pt x="1029367" y="3431937"/>
                  <a:pt x="1011449" y="3437996"/>
                </a:cubicBezTo>
                <a:cubicBezTo>
                  <a:pt x="1047263" y="3450230"/>
                  <a:pt x="1077902" y="3474159"/>
                  <a:pt x="1098444" y="3505941"/>
                </a:cubicBezTo>
                <a:cubicBezTo>
                  <a:pt x="1112224" y="3479028"/>
                  <a:pt x="1132078" y="3455691"/>
                  <a:pt x="1156440" y="3437784"/>
                </a:cubicBezTo>
                <a:cubicBezTo>
                  <a:pt x="1144317" y="3428847"/>
                  <a:pt x="1133282" y="3418599"/>
                  <a:pt x="1123519" y="3407257"/>
                </a:cubicBezTo>
                <a:lnTo>
                  <a:pt x="1098323" y="3370290"/>
                </a:lnTo>
                <a:lnTo>
                  <a:pt x="1098444" y="3370157"/>
                </a:lnTo>
                <a:close/>
                <a:moveTo>
                  <a:pt x="320463" y="3175000"/>
                </a:moveTo>
                <a:cubicBezTo>
                  <a:pt x="362108" y="3175032"/>
                  <a:pt x="399669" y="3200061"/>
                  <a:pt x="415713" y="3238500"/>
                </a:cubicBezTo>
                <a:cubicBezTo>
                  <a:pt x="428963" y="3270695"/>
                  <a:pt x="425397" y="3307366"/>
                  <a:pt x="406188" y="3336396"/>
                </a:cubicBezTo>
                <a:cubicBezTo>
                  <a:pt x="396758" y="3350683"/>
                  <a:pt x="383921" y="3362389"/>
                  <a:pt x="368829" y="3370474"/>
                </a:cubicBezTo>
                <a:cubicBezTo>
                  <a:pt x="364733" y="3372760"/>
                  <a:pt x="360489" y="3374771"/>
                  <a:pt x="356118" y="3376475"/>
                </a:cubicBezTo>
                <a:cubicBezTo>
                  <a:pt x="302725" y="3397398"/>
                  <a:pt x="242496" y="3371077"/>
                  <a:pt x="221572" y="3317695"/>
                </a:cubicBezTo>
                <a:cubicBezTo>
                  <a:pt x="200649" y="3264313"/>
                  <a:pt x="226970" y="3204072"/>
                  <a:pt x="280352" y="3183149"/>
                </a:cubicBezTo>
                <a:cubicBezTo>
                  <a:pt x="292862" y="3177985"/>
                  <a:pt x="306292" y="3175392"/>
                  <a:pt x="319828" y="3175529"/>
                </a:cubicBezTo>
                <a:close/>
                <a:moveTo>
                  <a:pt x="637328" y="3141557"/>
                </a:moveTo>
                <a:cubicBezTo>
                  <a:pt x="654960" y="3141610"/>
                  <a:pt x="672422" y="3145060"/>
                  <a:pt x="688753" y="3151706"/>
                </a:cubicBezTo>
                <a:cubicBezTo>
                  <a:pt x="759131" y="3180345"/>
                  <a:pt x="792966" y="3260619"/>
                  <a:pt x="764328" y="3330998"/>
                </a:cubicBezTo>
                <a:cubicBezTo>
                  <a:pt x="757671" y="3348027"/>
                  <a:pt x="747702" y="3363563"/>
                  <a:pt x="735012" y="3376719"/>
                </a:cubicBezTo>
                <a:cubicBezTo>
                  <a:pt x="722302" y="3389831"/>
                  <a:pt x="707073" y="3400235"/>
                  <a:pt x="690245" y="3407304"/>
                </a:cubicBezTo>
                <a:cubicBezTo>
                  <a:pt x="656399" y="3421549"/>
                  <a:pt x="618257" y="3421549"/>
                  <a:pt x="584411" y="3407304"/>
                </a:cubicBezTo>
                <a:cubicBezTo>
                  <a:pt x="567584" y="3400235"/>
                  <a:pt x="552355" y="3389831"/>
                  <a:pt x="539644" y="3376719"/>
                </a:cubicBezTo>
                <a:cubicBezTo>
                  <a:pt x="526986" y="3363532"/>
                  <a:pt x="517027" y="3348006"/>
                  <a:pt x="510328" y="3330998"/>
                </a:cubicBezTo>
                <a:cubicBezTo>
                  <a:pt x="504687" y="3316108"/>
                  <a:pt x="501628" y="3300360"/>
                  <a:pt x="501300" y="3284442"/>
                </a:cubicBezTo>
                <a:cubicBezTo>
                  <a:pt x="499692" y="3207417"/>
                  <a:pt x="560831" y="3143684"/>
                  <a:pt x="637857" y="3142086"/>
                </a:cubicBezTo>
                <a:close/>
                <a:moveTo>
                  <a:pt x="1744979" y="3118062"/>
                </a:moveTo>
                <a:lnTo>
                  <a:pt x="1743286" y="3119755"/>
                </a:lnTo>
                <a:lnTo>
                  <a:pt x="1744450" y="3120708"/>
                </a:lnTo>
                <a:lnTo>
                  <a:pt x="1745932" y="3119120"/>
                </a:lnTo>
                <a:close/>
                <a:moveTo>
                  <a:pt x="5253249" y="3109595"/>
                </a:moveTo>
                <a:cubicBezTo>
                  <a:pt x="5250498" y="3112558"/>
                  <a:pt x="5247852" y="3115310"/>
                  <a:pt x="5244994" y="3118167"/>
                </a:cubicBezTo>
                <a:lnTo>
                  <a:pt x="5245840" y="3118591"/>
                </a:lnTo>
                <a:lnTo>
                  <a:pt x="5253037" y="3126528"/>
                </a:lnTo>
                <a:cubicBezTo>
                  <a:pt x="5256001" y="3123671"/>
                  <a:pt x="5259069" y="3120813"/>
                  <a:pt x="5262245" y="3118062"/>
                </a:cubicBezTo>
                <a:cubicBezTo>
                  <a:pt x="5259175" y="3115310"/>
                  <a:pt x="5256107" y="3112558"/>
                  <a:pt x="5253249" y="3109595"/>
                </a:cubicBezTo>
                <a:close/>
                <a:moveTo>
                  <a:pt x="1419013" y="3095943"/>
                </a:moveTo>
                <a:cubicBezTo>
                  <a:pt x="1410969" y="3104695"/>
                  <a:pt x="1402112" y="3112675"/>
                  <a:pt x="1392555" y="3119755"/>
                </a:cubicBezTo>
                <a:lnTo>
                  <a:pt x="1393084" y="3119755"/>
                </a:lnTo>
                <a:cubicBezTo>
                  <a:pt x="1402429" y="3126613"/>
                  <a:pt x="1411118" y="3134339"/>
                  <a:pt x="1419013" y="3142827"/>
                </a:cubicBezTo>
                <a:cubicBezTo>
                  <a:pt x="1425427" y="3134403"/>
                  <a:pt x="1432507" y="3126518"/>
                  <a:pt x="1440180" y="3119226"/>
                </a:cubicBezTo>
                <a:cubicBezTo>
                  <a:pt x="1432496" y="3112061"/>
                  <a:pt x="1425416" y="3104272"/>
                  <a:pt x="1419013" y="3095943"/>
                </a:cubicBezTo>
                <a:close/>
                <a:moveTo>
                  <a:pt x="1098232" y="3051493"/>
                </a:moveTo>
                <a:cubicBezTo>
                  <a:pt x="1078071" y="3082459"/>
                  <a:pt x="1048342" y="3105986"/>
                  <a:pt x="1013565" y="3118485"/>
                </a:cubicBezTo>
                <a:lnTo>
                  <a:pt x="1013565" y="3118591"/>
                </a:lnTo>
                <a:cubicBezTo>
                  <a:pt x="1048554" y="3131344"/>
                  <a:pt x="1078473" y="3155061"/>
                  <a:pt x="1098867" y="3186219"/>
                </a:cubicBezTo>
                <a:cubicBezTo>
                  <a:pt x="1112668" y="3160131"/>
                  <a:pt x="1132162" y="3137482"/>
                  <a:pt x="1155911" y="3119967"/>
                </a:cubicBezTo>
                <a:cubicBezTo>
                  <a:pt x="1131760" y="3101795"/>
                  <a:pt x="1112043" y="3078385"/>
                  <a:pt x="1098232" y="3051493"/>
                </a:cubicBezTo>
                <a:close/>
                <a:moveTo>
                  <a:pt x="314430" y="2859723"/>
                </a:moveTo>
                <a:cubicBezTo>
                  <a:pt x="336000" y="2858601"/>
                  <a:pt x="357367" y="2864432"/>
                  <a:pt x="375391" y="2876339"/>
                </a:cubicBezTo>
                <a:cubicBezTo>
                  <a:pt x="403309" y="2894955"/>
                  <a:pt x="420126" y="2926260"/>
                  <a:pt x="420242" y="2959820"/>
                </a:cubicBezTo>
                <a:cubicBezTo>
                  <a:pt x="420423" y="3015456"/>
                  <a:pt x="375475" y="3060721"/>
                  <a:pt x="319828" y="3060912"/>
                </a:cubicBezTo>
                <a:lnTo>
                  <a:pt x="319934" y="3060383"/>
                </a:lnTo>
                <a:cubicBezTo>
                  <a:pt x="306715" y="3060499"/>
                  <a:pt x="293613" y="3057949"/>
                  <a:pt x="281410" y="3052868"/>
                </a:cubicBezTo>
                <a:cubicBezTo>
                  <a:pt x="269239" y="3048000"/>
                  <a:pt x="258138" y="3040814"/>
                  <a:pt x="248708" y="3031702"/>
                </a:cubicBezTo>
                <a:cubicBezTo>
                  <a:pt x="239299" y="3022410"/>
                  <a:pt x="231849" y="3011329"/>
                  <a:pt x="226801" y="2999105"/>
                </a:cubicBezTo>
                <a:cubicBezTo>
                  <a:pt x="222324" y="2988405"/>
                  <a:pt x="219731" y="2977018"/>
                  <a:pt x="219127" y="2965439"/>
                </a:cubicBezTo>
                <a:cubicBezTo>
                  <a:pt x="216249" y="2909930"/>
                  <a:pt x="258921" y="2862601"/>
                  <a:pt x="314430" y="2859723"/>
                </a:cubicBezTo>
                <a:close/>
                <a:moveTo>
                  <a:pt x="639508" y="2827020"/>
                </a:moveTo>
                <a:cubicBezTo>
                  <a:pt x="713391" y="2827486"/>
                  <a:pt x="772911" y="2887747"/>
                  <a:pt x="772456" y="2961619"/>
                </a:cubicBezTo>
                <a:cubicBezTo>
                  <a:pt x="772001" y="3035501"/>
                  <a:pt x="711740" y="3095022"/>
                  <a:pt x="637857" y="3094567"/>
                </a:cubicBezTo>
                <a:cubicBezTo>
                  <a:pt x="620215" y="3094482"/>
                  <a:pt x="602763" y="3090884"/>
                  <a:pt x="586528" y="3083983"/>
                </a:cubicBezTo>
                <a:cubicBezTo>
                  <a:pt x="536776" y="3062922"/>
                  <a:pt x="504581" y="3013996"/>
                  <a:pt x="504909" y="2959968"/>
                </a:cubicBezTo>
                <a:cubicBezTo>
                  <a:pt x="505365" y="2886086"/>
                  <a:pt x="565626" y="2826565"/>
                  <a:pt x="639508" y="2827020"/>
                </a:cubicBezTo>
                <a:close/>
                <a:moveTo>
                  <a:pt x="1743286" y="2796858"/>
                </a:moveTo>
                <a:lnTo>
                  <a:pt x="1740323" y="2799821"/>
                </a:lnTo>
                <a:cubicBezTo>
                  <a:pt x="1741985" y="2801250"/>
                  <a:pt x="1743583" y="2802774"/>
                  <a:pt x="1745085" y="2804372"/>
                </a:cubicBezTo>
                <a:lnTo>
                  <a:pt x="1747837" y="2801514"/>
                </a:lnTo>
                <a:close/>
                <a:moveTo>
                  <a:pt x="5254625" y="2787650"/>
                </a:moveTo>
                <a:cubicBezTo>
                  <a:pt x="5250392" y="2791672"/>
                  <a:pt x="5246476" y="2795799"/>
                  <a:pt x="5242348" y="2799821"/>
                </a:cubicBezTo>
                <a:cubicBezTo>
                  <a:pt x="5245840" y="2803525"/>
                  <a:pt x="5249545" y="2807335"/>
                  <a:pt x="5252932" y="2811251"/>
                </a:cubicBezTo>
                <a:lnTo>
                  <a:pt x="5254096" y="2811674"/>
                </a:lnTo>
                <a:cubicBezTo>
                  <a:pt x="5258435" y="2807441"/>
                  <a:pt x="5262985" y="2803419"/>
                  <a:pt x="5266901" y="2799821"/>
                </a:cubicBezTo>
                <a:cubicBezTo>
                  <a:pt x="5262775" y="2795693"/>
                  <a:pt x="5258647" y="2791777"/>
                  <a:pt x="5254625" y="2787650"/>
                </a:cubicBezTo>
                <a:close/>
                <a:moveTo>
                  <a:pt x="1417955" y="2770293"/>
                </a:moveTo>
                <a:cubicBezTo>
                  <a:pt x="1408779" y="2780570"/>
                  <a:pt x="1398566" y="2789862"/>
                  <a:pt x="1387475" y="2798022"/>
                </a:cubicBezTo>
                <a:lnTo>
                  <a:pt x="1419053" y="2825285"/>
                </a:lnTo>
                <a:lnTo>
                  <a:pt x="1419013" y="2825327"/>
                </a:lnTo>
                <a:lnTo>
                  <a:pt x="1419225" y="2825433"/>
                </a:lnTo>
                <a:lnTo>
                  <a:pt x="1419053" y="2825285"/>
                </a:lnTo>
                <a:lnTo>
                  <a:pt x="1443566" y="2798974"/>
                </a:lnTo>
                <a:cubicBezTo>
                  <a:pt x="1434232" y="2790158"/>
                  <a:pt x="1425670" y="2780559"/>
                  <a:pt x="1417955" y="2770293"/>
                </a:cubicBezTo>
                <a:close/>
                <a:moveTo>
                  <a:pt x="1098126" y="2721822"/>
                </a:moveTo>
                <a:cubicBezTo>
                  <a:pt x="1077372" y="2759615"/>
                  <a:pt x="1042469" y="2787629"/>
                  <a:pt x="1001077" y="2799715"/>
                </a:cubicBezTo>
                <a:cubicBezTo>
                  <a:pt x="1040479" y="2810732"/>
                  <a:pt x="1074526" y="2835709"/>
                  <a:pt x="1096856" y="2869988"/>
                </a:cubicBezTo>
                <a:cubicBezTo>
                  <a:pt x="1111842" y="2841212"/>
                  <a:pt x="1133644" y="2816542"/>
                  <a:pt x="1160356" y="2798128"/>
                </a:cubicBezTo>
                <a:cubicBezTo>
                  <a:pt x="1133295" y="2778601"/>
                  <a:pt x="1111874" y="2752281"/>
                  <a:pt x="1098232" y="2721822"/>
                </a:cubicBezTo>
                <a:close/>
                <a:moveTo>
                  <a:pt x="319775" y="2545927"/>
                </a:moveTo>
                <a:cubicBezTo>
                  <a:pt x="332518" y="2545927"/>
                  <a:pt x="345260" y="2548361"/>
                  <a:pt x="357293" y="2553229"/>
                </a:cubicBezTo>
                <a:cubicBezTo>
                  <a:pt x="381614" y="2562934"/>
                  <a:pt x="401023" y="2581995"/>
                  <a:pt x="411162" y="2606146"/>
                </a:cubicBezTo>
                <a:cubicBezTo>
                  <a:pt x="411331" y="2606537"/>
                  <a:pt x="411490" y="2606929"/>
                  <a:pt x="411649" y="2607321"/>
                </a:cubicBezTo>
                <a:cubicBezTo>
                  <a:pt x="431885" y="2657401"/>
                  <a:pt x="407691" y="2714392"/>
                  <a:pt x="357611" y="2734628"/>
                </a:cubicBezTo>
                <a:cubicBezTo>
                  <a:pt x="345577" y="2739358"/>
                  <a:pt x="332750" y="2741740"/>
                  <a:pt x="319828" y="2741613"/>
                </a:cubicBezTo>
                <a:lnTo>
                  <a:pt x="319828" y="2740131"/>
                </a:lnTo>
                <a:cubicBezTo>
                  <a:pt x="308091" y="2739983"/>
                  <a:pt x="296481" y="2737728"/>
                  <a:pt x="285548" y="2733485"/>
                </a:cubicBezTo>
                <a:cubicBezTo>
                  <a:pt x="234855" y="2713842"/>
                  <a:pt x="209698" y="2656830"/>
                  <a:pt x="229341" y="2606146"/>
                </a:cubicBezTo>
                <a:cubicBezTo>
                  <a:pt x="239193" y="2582143"/>
                  <a:pt x="258254" y="2563082"/>
                  <a:pt x="282257" y="2553229"/>
                </a:cubicBezTo>
                <a:cubicBezTo>
                  <a:pt x="294291" y="2548361"/>
                  <a:pt x="307033" y="2545927"/>
                  <a:pt x="319775" y="2545927"/>
                </a:cubicBezTo>
                <a:close/>
                <a:moveTo>
                  <a:pt x="642154" y="2509236"/>
                </a:moveTo>
                <a:cubicBezTo>
                  <a:pt x="692683" y="2511091"/>
                  <a:pt x="739614" y="2542575"/>
                  <a:pt x="758719" y="2592811"/>
                </a:cubicBezTo>
                <a:cubicBezTo>
                  <a:pt x="765048" y="2609056"/>
                  <a:pt x="768032" y="2626403"/>
                  <a:pt x="767503" y="2643823"/>
                </a:cubicBezTo>
                <a:cubicBezTo>
                  <a:pt x="767450" y="2715631"/>
                  <a:pt x="709654" y="2774029"/>
                  <a:pt x="637857" y="2774844"/>
                </a:cubicBezTo>
                <a:lnTo>
                  <a:pt x="638386" y="2774103"/>
                </a:lnTo>
                <a:cubicBezTo>
                  <a:pt x="604245" y="2773733"/>
                  <a:pt x="571552" y="2760229"/>
                  <a:pt x="547105" y="2736395"/>
                </a:cubicBezTo>
                <a:cubicBezTo>
                  <a:pt x="494580" y="2685193"/>
                  <a:pt x="493511" y="2601098"/>
                  <a:pt x="544724" y="2548573"/>
                </a:cubicBezTo>
                <a:cubicBezTo>
                  <a:pt x="556725" y="2536084"/>
                  <a:pt x="571129" y="2526157"/>
                  <a:pt x="587057" y="2519363"/>
                </a:cubicBezTo>
                <a:cubicBezTo>
                  <a:pt x="588465" y="2518770"/>
                  <a:pt x="589894" y="2518199"/>
                  <a:pt x="591322" y="2517659"/>
                </a:cubicBezTo>
                <a:cubicBezTo>
                  <a:pt x="608068" y="2511291"/>
                  <a:pt x="625311" y="2508617"/>
                  <a:pt x="642154" y="2509236"/>
                </a:cubicBezTo>
                <a:close/>
                <a:moveTo>
                  <a:pt x="1740747" y="2470574"/>
                </a:moveTo>
                <a:cubicBezTo>
                  <a:pt x="1737783" y="2473642"/>
                  <a:pt x="1734820" y="2476500"/>
                  <a:pt x="1731645" y="2479464"/>
                </a:cubicBezTo>
                <a:cubicBezTo>
                  <a:pt x="1735455" y="2482744"/>
                  <a:pt x="1739477" y="2486343"/>
                  <a:pt x="1743075" y="2490047"/>
                </a:cubicBezTo>
                <a:lnTo>
                  <a:pt x="1743392" y="2490047"/>
                </a:lnTo>
                <a:lnTo>
                  <a:pt x="1751330" y="2481792"/>
                </a:lnTo>
                <a:cubicBezTo>
                  <a:pt x="1747520" y="2478088"/>
                  <a:pt x="1744027" y="2474383"/>
                  <a:pt x="1740747" y="2470574"/>
                </a:cubicBezTo>
                <a:close/>
                <a:moveTo>
                  <a:pt x="5257165" y="2459778"/>
                </a:moveTo>
                <a:cubicBezTo>
                  <a:pt x="5251132" y="2467271"/>
                  <a:pt x="5244570" y="2474341"/>
                  <a:pt x="5237586" y="2480945"/>
                </a:cubicBezTo>
                <a:cubicBezTo>
                  <a:pt x="5243406" y="2486480"/>
                  <a:pt x="5248910" y="2492312"/>
                  <a:pt x="5254096" y="2498407"/>
                </a:cubicBezTo>
                <a:lnTo>
                  <a:pt x="5254837" y="2499148"/>
                </a:lnTo>
                <a:cubicBezTo>
                  <a:pt x="5261927" y="2491952"/>
                  <a:pt x="5269547" y="2485274"/>
                  <a:pt x="5277590" y="2479146"/>
                </a:cubicBezTo>
                <a:cubicBezTo>
                  <a:pt x="5270288" y="2473187"/>
                  <a:pt x="5263515" y="2466710"/>
                  <a:pt x="5257165" y="2459778"/>
                </a:cubicBezTo>
                <a:close/>
                <a:moveTo>
                  <a:pt x="1418484" y="2438824"/>
                </a:moveTo>
                <a:cubicBezTo>
                  <a:pt x="1405974" y="2454466"/>
                  <a:pt x="1391031" y="2468012"/>
                  <a:pt x="1374246" y="2478934"/>
                </a:cubicBezTo>
                <a:cubicBezTo>
                  <a:pt x="1390438" y="2488893"/>
                  <a:pt x="1405022" y="2501244"/>
                  <a:pt x="1417531" y="2515553"/>
                </a:cubicBezTo>
                <a:lnTo>
                  <a:pt x="1417531" y="2514812"/>
                </a:lnTo>
                <a:cubicBezTo>
                  <a:pt x="1427607" y="2501339"/>
                  <a:pt x="1439185" y="2489052"/>
                  <a:pt x="1452033" y="2478193"/>
                </a:cubicBezTo>
                <a:cubicBezTo>
                  <a:pt x="1439312" y="2466457"/>
                  <a:pt x="1428051" y="2453238"/>
                  <a:pt x="1418484" y="2438824"/>
                </a:cubicBezTo>
                <a:close/>
                <a:moveTo>
                  <a:pt x="617426" y="2204826"/>
                </a:moveTo>
                <a:cubicBezTo>
                  <a:pt x="655872" y="2198878"/>
                  <a:pt x="695825" y="2211361"/>
                  <a:pt x="724217" y="2240174"/>
                </a:cubicBezTo>
                <a:cubicBezTo>
                  <a:pt x="746855" y="2262928"/>
                  <a:pt x="759512" y="2293758"/>
                  <a:pt x="759418" y="2325857"/>
                </a:cubicBezTo>
                <a:cubicBezTo>
                  <a:pt x="759206" y="2392659"/>
                  <a:pt x="704881" y="2446655"/>
                  <a:pt x="638069" y="2446443"/>
                </a:cubicBezTo>
                <a:lnTo>
                  <a:pt x="637963" y="2446020"/>
                </a:lnTo>
                <a:cubicBezTo>
                  <a:pt x="601239" y="2446613"/>
                  <a:pt x="566219" y="2430537"/>
                  <a:pt x="542713" y="2402311"/>
                </a:cubicBezTo>
                <a:cubicBezTo>
                  <a:pt x="519144" y="2374159"/>
                  <a:pt x="509672" y="2336800"/>
                  <a:pt x="516996" y="2300817"/>
                </a:cubicBezTo>
                <a:cubicBezTo>
                  <a:pt x="520477" y="2282973"/>
                  <a:pt x="528002" y="2266177"/>
                  <a:pt x="539009" y="2251710"/>
                </a:cubicBezTo>
                <a:cubicBezTo>
                  <a:pt x="549888" y="2237222"/>
                  <a:pt x="563890" y="2225358"/>
                  <a:pt x="579967" y="2216997"/>
                </a:cubicBezTo>
                <a:cubicBezTo>
                  <a:pt x="591963" y="2210840"/>
                  <a:pt x="604611" y="2206809"/>
                  <a:pt x="617426" y="2204826"/>
                </a:cubicBezTo>
                <a:close/>
                <a:moveTo>
                  <a:pt x="2059728" y="2157307"/>
                </a:moveTo>
                <a:lnTo>
                  <a:pt x="2056977" y="2160058"/>
                </a:lnTo>
                <a:lnTo>
                  <a:pt x="2056871" y="2160058"/>
                </a:lnTo>
                <a:lnTo>
                  <a:pt x="2062797" y="2165350"/>
                </a:lnTo>
                <a:lnTo>
                  <a:pt x="2065125" y="2162916"/>
                </a:lnTo>
                <a:close/>
                <a:moveTo>
                  <a:pt x="4935537" y="2150851"/>
                </a:moveTo>
                <a:cubicBezTo>
                  <a:pt x="4932362" y="2154555"/>
                  <a:pt x="4928976" y="2158048"/>
                  <a:pt x="4925588" y="2161434"/>
                </a:cubicBezTo>
                <a:cubicBezTo>
                  <a:pt x="4928552" y="2164292"/>
                  <a:pt x="4931410" y="2167255"/>
                  <a:pt x="4934162" y="2170113"/>
                </a:cubicBezTo>
                <a:lnTo>
                  <a:pt x="4934585" y="2170113"/>
                </a:lnTo>
                <a:cubicBezTo>
                  <a:pt x="4937654" y="2166726"/>
                  <a:pt x="4941359" y="2163445"/>
                  <a:pt x="4945169" y="2160164"/>
                </a:cubicBezTo>
                <a:close/>
                <a:moveTo>
                  <a:pt x="1739477" y="2136987"/>
                </a:moveTo>
                <a:cubicBezTo>
                  <a:pt x="1732227" y="2145189"/>
                  <a:pt x="1724374" y="2152830"/>
                  <a:pt x="1715981" y="2159847"/>
                </a:cubicBezTo>
                <a:cubicBezTo>
                  <a:pt x="1724638" y="2166482"/>
                  <a:pt x="1732809" y="2173732"/>
                  <a:pt x="1740429" y="2181543"/>
                </a:cubicBezTo>
                <a:lnTo>
                  <a:pt x="1740641" y="2181860"/>
                </a:lnTo>
                <a:cubicBezTo>
                  <a:pt x="1746832" y="2174367"/>
                  <a:pt x="1753510" y="2167297"/>
                  <a:pt x="1760643" y="2160693"/>
                </a:cubicBezTo>
                <a:cubicBezTo>
                  <a:pt x="1752981" y="2153359"/>
                  <a:pt x="1745901" y="2145432"/>
                  <a:pt x="1739477" y="2136987"/>
                </a:cubicBezTo>
                <a:close/>
                <a:moveTo>
                  <a:pt x="5256107" y="2125557"/>
                </a:moveTo>
                <a:cubicBezTo>
                  <a:pt x="5247322" y="2138511"/>
                  <a:pt x="5236951" y="2150375"/>
                  <a:pt x="5225415" y="2160905"/>
                </a:cubicBezTo>
                <a:cubicBezTo>
                  <a:pt x="5236739" y="2170409"/>
                  <a:pt x="5247006" y="2181045"/>
                  <a:pt x="5256107" y="2192655"/>
                </a:cubicBezTo>
                <a:lnTo>
                  <a:pt x="5256318" y="2192867"/>
                </a:lnTo>
                <a:cubicBezTo>
                  <a:pt x="5267431" y="2180823"/>
                  <a:pt x="5280026" y="2170166"/>
                  <a:pt x="5293677" y="2161117"/>
                </a:cubicBezTo>
                <a:cubicBezTo>
                  <a:pt x="5279602" y="2151031"/>
                  <a:pt x="5266901" y="2139072"/>
                  <a:pt x="5256107" y="2125557"/>
                </a:cubicBezTo>
                <a:close/>
                <a:moveTo>
                  <a:pt x="638193" y="2117178"/>
                </a:moveTo>
                <a:lnTo>
                  <a:pt x="638281" y="2117196"/>
                </a:lnTo>
                <a:lnTo>
                  <a:pt x="638069" y="2117196"/>
                </a:lnTo>
                <a:close/>
                <a:moveTo>
                  <a:pt x="1417214" y="2098358"/>
                </a:moveTo>
                <a:cubicBezTo>
                  <a:pt x="1401011" y="2124435"/>
                  <a:pt x="1377992" y="2145580"/>
                  <a:pt x="1350645" y="2159529"/>
                </a:cubicBezTo>
                <a:cubicBezTo>
                  <a:pt x="1376891" y="2171647"/>
                  <a:pt x="1399921" y="2189766"/>
                  <a:pt x="1417849" y="2212446"/>
                </a:cubicBezTo>
                <a:lnTo>
                  <a:pt x="1418167" y="2212446"/>
                </a:lnTo>
                <a:cubicBezTo>
                  <a:pt x="1431279" y="2192105"/>
                  <a:pt x="1447821" y="2174208"/>
                  <a:pt x="1467062" y="2159529"/>
                </a:cubicBezTo>
                <a:cubicBezTo>
                  <a:pt x="1446477" y="2142723"/>
                  <a:pt x="1429523" y="2121906"/>
                  <a:pt x="1417214" y="2098358"/>
                </a:cubicBezTo>
                <a:close/>
                <a:moveTo>
                  <a:pt x="637675" y="1899923"/>
                </a:moveTo>
                <a:cubicBezTo>
                  <a:pt x="652147" y="1899554"/>
                  <a:pt x="666930" y="1902016"/>
                  <a:pt x="681249" y="1907646"/>
                </a:cubicBezTo>
                <a:cubicBezTo>
                  <a:pt x="695102" y="1912631"/>
                  <a:pt x="707781" y="1920409"/>
                  <a:pt x="718502" y="1930506"/>
                </a:cubicBezTo>
                <a:cubicBezTo>
                  <a:pt x="751554" y="1961758"/>
                  <a:pt x="761576" y="2010325"/>
                  <a:pt x="743584" y="2052108"/>
                </a:cubicBezTo>
                <a:cubicBezTo>
                  <a:pt x="737764" y="2065591"/>
                  <a:pt x="729223" y="2077731"/>
                  <a:pt x="718502" y="2087774"/>
                </a:cubicBezTo>
                <a:cubicBezTo>
                  <a:pt x="707702" y="2098019"/>
                  <a:pt x="695024" y="2105803"/>
                  <a:pt x="681330" y="2110812"/>
                </a:cubicBezTo>
                <a:lnTo>
                  <a:pt x="638193" y="2117178"/>
                </a:lnTo>
                <a:lnTo>
                  <a:pt x="596066" y="2108458"/>
                </a:lnTo>
                <a:cubicBezTo>
                  <a:pt x="557116" y="2091889"/>
                  <a:pt x="529664" y="2053521"/>
                  <a:pt x="529061" y="2008611"/>
                </a:cubicBezTo>
                <a:cubicBezTo>
                  <a:pt x="529378" y="1995583"/>
                  <a:pt x="531982" y="1982713"/>
                  <a:pt x="536755" y="1970574"/>
                </a:cubicBezTo>
                <a:cubicBezTo>
                  <a:pt x="553646" y="1927617"/>
                  <a:pt x="594260" y="1901030"/>
                  <a:pt x="637675" y="1899923"/>
                </a:cubicBezTo>
                <a:close/>
                <a:moveTo>
                  <a:pt x="954246" y="1865630"/>
                </a:moveTo>
                <a:cubicBezTo>
                  <a:pt x="1032806" y="1865270"/>
                  <a:pt x="1096783" y="1928654"/>
                  <a:pt x="1097142" y="2007214"/>
                </a:cubicBezTo>
                <a:cubicBezTo>
                  <a:pt x="1097513" y="2085763"/>
                  <a:pt x="1034129" y="2149750"/>
                  <a:pt x="955569" y="2150110"/>
                </a:cubicBezTo>
                <a:cubicBezTo>
                  <a:pt x="936879" y="2150184"/>
                  <a:pt x="918368" y="2146596"/>
                  <a:pt x="901065" y="2139527"/>
                </a:cubicBezTo>
                <a:cubicBezTo>
                  <a:pt x="847820" y="2117757"/>
                  <a:pt x="812937" y="2066057"/>
                  <a:pt x="812673" y="2008537"/>
                </a:cubicBezTo>
                <a:cubicBezTo>
                  <a:pt x="812303" y="1929977"/>
                  <a:pt x="875697" y="1866000"/>
                  <a:pt x="954246" y="1865630"/>
                </a:cubicBezTo>
                <a:close/>
                <a:moveTo>
                  <a:pt x="2378816" y="1838007"/>
                </a:moveTo>
                <a:lnTo>
                  <a:pt x="2375006" y="1842029"/>
                </a:lnTo>
                <a:lnTo>
                  <a:pt x="2380720" y="1847427"/>
                </a:lnTo>
                <a:lnTo>
                  <a:pt x="2384319" y="1843723"/>
                </a:lnTo>
                <a:close/>
                <a:moveTo>
                  <a:pt x="4615815" y="1833880"/>
                </a:moveTo>
                <a:cubicBezTo>
                  <a:pt x="4613064" y="1837055"/>
                  <a:pt x="4610206" y="1840230"/>
                  <a:pt x="4607242" y="1843193"/>
                </a:cubicBezTo>
                <a:cubicBezTo>
                  <a:pt x="4609570" y="1845416"/>
                  <a:pt x="4611794" y="1847638"/>
                  <a:pt x="4614016" y="1849967"/>
                </a:cubicBezTo>
                <a:cubicBezTo>
                  <a:pt x="4617085" y="1847003"/>
                  <a:pt x="4620154" y="1844146"/>
                  <a:pt x="4623329" y="1841500"/>
                </a:cubicBezTo>
                <a:cubicBezTo>
                  <a:pt x="4620683" y="1839098"/>
                  <a:pt x="4618143" y="1836547"/>
                  <a:pt x="4615815" y="1833880"/>
                </a:cubicBezTo>
                <a:close/>
                <a:moveTo>
                  <a:pt x="2057717" y="1820968"/>
                </a:moveTo>
                <a:cubicBezTo>
                  <a:pt x="2051844" y="1827710"/>
                  <a:pt x="2045546" y="1834071"/>
                  <a:pt x="2038879" y="1840018"/>
                </a:cubicBezTo>
                <a:cubicBezTo>
                  <a:pt x="2046298" y="1845913"/>
                  <a:pt x="2053368" y="1852242"/>
                  <a:pt x="2060046" y="1858963"/>
                </a:cubicBezTo>
                <a:lnTo>
                  <a:pt x="2060151" y="1858645"/>
                </a:lnTo>
                <a:cubicBezTo>
                  <a:pt x="2065443" y="1852930"/>
                  <a:pt x="2071052" y="1847427"/>
                  <a:pt x="2076979" y="1842135"/>
                </a:cubicBezTo>
                <a:cubicBezTo>
                  <a:pt x="2070100" y="1835510"/>
                  <a:pt x="2063665" y="1828440"/>
                  <a:pt x="2057717" y="1820968"/>
                </a:cubicBezTo>
                <a:close/>
                <a:moveTo>
                  <a:pt x="4937019" y="1812502"/>
                </a:moveTo>
                <a:cubicBezTo>
                  <a:pt x="4929506" y="1822799"/>
                  <a:pt x="4921144" y="1832430"/>
                  <a:pt x="4911937" y="1841288"/>
                </a:cubicBezTo>
                <a:cubicBezTo>
                  <a:pt x="4920297" y="1848474"/>
                  <a:pt x="4928130" y="1856221"/>
                  <a:pt x="4935432" y="1864466"/>
                </a:cubicBezTo>
                <a:lnTo>
                  <a:pt x="4935432" y="1864572"/>
                </a:lnTo>
                <a:cubicBezTo>
                  <a:pt x="4944215" y="1855343"/>
                  <a:pt x="4953741" y="1846876"/>
                  <a:pt x="4964006" y="1839278"/>
                </a:cubicBezTo>
                <a:cubicBezTo>
                  <a:pt x="4954164" y="1831192"/>
                  <a:pt x="4945169" y="1822228"/>
                  <a:pt x="4937019" y="1812502"/>
                </a:cubicBezTo>
                <a:close/>
                <a:moveTo>
                  <a:pt x="1739053" y="1792499"/>
                </a:moveTo>
                <a:cubicBezTo>
                  <a:pt x="1726163" y="1811380"/>
                  <a:pt x="1709737" y="1827583"/>
                  <a:pt x="1690688" y="1840230"/>
                </a:cubicBezTo>
                <a:lnTo>
                  <a:pt x="1739455" y="1880255"/>
                </a:lnTo>
                <a:lnTo>
                  <a:pt x="1739265" y="1880447"/>
                </a:lnTo>
                <a:lnTo>
                  <a:pt x="1739688" y="1880447"/>
                </a:lnTo>
                <a:lnTo>
                  <a:pt x="1739455" y="1880255"/>
                </a:lnTo>
                <a:lnTo>
                  <a:pt x="1778740" y="1840442"/>
                </a:lnTo>
                <a:cubicBezTo>
                  <a:pt x="1763099" y="1826620"/>
                  <a:pt x="1749710" y="1810438"/>
                  <a:pt x="1739053" y="1792499"/>
                </a:cubicBezTo>
                <a:close/>
                <a:moveTo>
                  <a:pt x="5257165" y="1774190"/>
                </a:moveTo>
                <a:lnTo>
                  <a:pt x="5257165" y="1774296"/>
                </a:lnTo>
                <a:cubicBezTo>
                  <a:pt x="5244994" y="1799410"/>
                  <a:pt x="5227425" y="1821550"/>
                  <a:pt x="5205836" y="1839172"/>
                </a:cubicBezTo>
                <a:cubicBezTo>
                  <a:pt x="5225415" y="1853290"/>
                  <a:pt x="5242348" y="1870689"/>
                  <a:pt x="5255895" y="1890607"/>
                </a:cubicBezTo>
                <a:cubicBezTo>
                  <a:pt x="5273674" y="1868202"/>
                  <a:pt x="5296323" y="1850115"/>
                  <a:pt x="5322041" y="1837690"/>
                </a:cubicBezTo>
                <a:cubicBezTo>
                  <a:pt x="5295159" y="1822725"/>
                  <a:pt x="5272722" y="1800786"/>
                  <a:pt x="5257165" y="1774190"/>
                </a:cubicBezTo>
                <a:close/>
                <a:moveTo>
                  <a:pt x="1420495" y="1740958"/>
                </a:moveTo>
                <a:cubicBezTo>
                  <a:pt x="1402884" y="1792891"/>
                  <a:pt x="1359059" y="1831594"/>
                  <a:pt x="1305348" y="1842664"/>
                </a:cubicBezTo>
                <a:cubicBezTo>
                  <a:pt x="1351693" y="1851141"/>
                  <a:pt x="1392290" y="1878817"/>
                  <a:pt x="1417108" y="1918864"/>
                </a:cubicBezTo>
                <a:lnTo>
                  <a:pt x="1417637" y="1918441"/>
                </a:lnTo>
                <a:cubicBezTo>
                  <a:pt x="1434962" y="1885696"/>
                  <a:pt x="1461145" y="1858486"/>
                  <a:pt x="1493202" y="1839913"/>
                </a:cubicBezTo>
                <a:cubicBezTo>
                  <a:pt x="1458023" y="1816566"/>
                  <a:pt x="1432263" y="1781503"/>
                  <a:pt x="1420495" y="1740958"/>
                </a:cubicBezTo>
                <a:close/>
                <a:moveTo>
                  <a:pt x="5580355" y="1686780"/>
                </a:moveTo>
                <a:lnTo>
                  <a:pt x="5580355" y="1692838"/>
                </a:lnTo>
                <a:lnTo>
                  <a:pt x="5579745" y="1689724"/>
                </a:lnTo>
                <a:close/>
                <a:moveTo>
                  <a:pt x="635291" y="1596920"/>
                </a:moveTo>
                <a:cubicBezTo>
                  <a:pt x="647537" y="1596652"/>
                  <a:pt x="660038" y="1598780"/>
                  <a:pt x="672137" y="1603587"/>
                </a:cubicBezTo>
                <a:cubicBezTo>
                  <a:pt x="720534" y="1622817"/>
                  <a:pt x="744188" y="1677638"/>
                  <a:pt x="724958" y="1726036"/>
                </a:cubicBezTo>
                <a:cubicBezTo>
                  <a:pt x="710586" y="1761522"/>
                  <a:pt x="676359" y="1784953"/>
                  <a:pt x="638069" y="1785514"/>
                </a:cubicBezTo>
                <a:cubicBezTo>
                  <a:pt x="625898" y="1785609"/>
                  <a:pt x="613822" y="1783345"/>
                  <a:pt x="602509" y="1778857"/>
                </a:cubicBezTo>
                <a:cubicBezTo>
                  <a:pt x="554112" y="1759627"/>
                  <a:pt x="530457" y="1704806"/>
                  <a:pt x="549687" y="1656408"/>
                </a:cubicBezTo>
                <a:cubicBezTo>
                  <a:pt x="564111" y="1620102"/>
                  <a:pt x="598553" y="1597726"/>
                  <a:pt x="635291" y="1596920"/>
                </a:cubicBezTo>
                <a:close/>
                <a:moveTo>
                  <a:pt x="954341" y="1566439"/>
                </a:moveTo>
                <a:cubicBezTo>
                  <a:pt x="1022667" y="1566100"/>
                  <a:pt x="1078335" y="1621219"/>
                  <a:pt x="1078675" y="1689544"/>
                </a:cubicBezTo>
                <a:cubicBezTo>
                  <a:pt x="1079013" y="1757871"/>
                  <a:pt x="1023895" y="1813539"/>
                  <a:pt x="955569" y="1813877"/>
                </a:cubicBezTo>
                <a:cubicBezTo>
                  <a:pt x="922771" y="1814015"/>
                  <a:pt x="891265" y="1801156"/>
                  <a:pt x="867939" y="1778106"/>
                </a:cubicBezTo>
                <a:cubicBezTo>
                  <a:pt x="844603" y="1755013"/>
                  <a:pt x="831405" y="1723602"/>
                  <a:pt x="831236" y="1690772"/>
                </a:cubicBezTo>
                <a:cubicBezTo>
                  <a:pt x="830897" y="1622446"/>
                  <a:pt x="886015" y="1566778"/>
                  <a:pt x="954341" y="1566439"/>
                </a:cubicBezTo>
                <a:close/>
                <a:moveTo>
                  <a:pt x="3338195" y="1523682"/>
                </a:moveTo>
                <a:lnTo>
                  <a:pt x="3336078" y="1525693"/>
                </a:lnTo>
                <a:lnTo>
                  <a:pt x="3336925" y="1526540"/>
                </a:lnTo>
                <a:lnTo>
                  <a:pt x="3339042" y="1524529"/>
                </a:lnTo>
                <a:close/>
                <a:moveTo>
                  <a:pt x="3657282" y="1522201"/>
                </a:moveTo>
                <a:lnTo>
                  <a:pt x="3654848" y="1524952"/>
                </a:lnTo>
                <a:lnTo>
                  <a:pt x="3657070" y="1526963"/>
                </a:lnTo>
                <a:cubicBezTo>
                  <a:pt x="3658024" y="1526212"/>
                  <a:pt x="3658870" y="1525397"/>
                  <a:pt x="3659716" y="1524529"/>
                </a:cubicBezTo>
                <a:close/>
                <a:moveTo>
                  <a:pt x="3017837" y="1521142"/>
                </a:moveTo>
                <a:cubicBezTo>
                  <a:pt x="3016779" y="1522095"/>
                  <a:pt x="3015615" y="1523471"/>
                  <a:pt x="3014556" y="1524529"/>
                </a:cubicBezTo>
                <a:lnTo>
                  <a:pt x="3014768" y="1524423"/>
                </a:lnTo>
                <a:cubicBezTo>
                  <a:pt x="3016250" y="1525905"/>
                  <a:pt x="3017731" y="1527281"/>
                  <a:pt x="3019107" y="1528868"/>
                </a:cubicBezTo>
                <a:cubicBezTo>
                  <a:pt x="3020060" y="1527736"/>
                  <a:pt x="3021118" y="1526709"/>
                  <a:pt x="3022282" y="1525799"/>
                </a:cubicBezTo>
                <a:close/>
                <a:moveTo>
                  <a:pt x="3976158" y="1517756"/>
                </a:moveTo>
                <a:cubicBezTo>
                  <a:pt x="3974148" y="1520084"/>
                  <a:pt x="3971924" y="1522307"/>
                  <a:pt x="3969914" y="1524529"/>
                </a:cubicBezTo>
                <a:lnTo>
                  <a:pt x="3970020" y="1524423"/>
                </a:lnTo>
                <a:cubicBezTo>
                  <a:pt x="3971924" y="1526328"/>
                  <a:pt x="3974042" y="1528233"/>
                  <a:pt x="3975840" y="1530244"/>
                </a:cubicBezTo>
                <a:lnTo>
                  <a:pt x="3982402" y="1524106"/>
                </a:lnTo>
                <a:cubicBezTo>
                  <a:pt x="3980180" y="1522095"/>
                  <a:pt x="3978169" y="1519978"/>
                  <a:pt x="3976158" y="1517756"/>
                </a:cubicBezTo>
                <a:close/>
                <a:moveTo>
                  <a:pt x="2697585" y="1511618"/>
                </a:moveTo>
                <a:cubicBezTo>
                  <a:pt x="2694411" y="1515004"/>
                  <a:pt x="2691236" y="1518285"/>
                  <a:pt x="2687955" y="1521460"/>
                </a:cubicBezTo>
                <a:lnTo>
                  <a:pt x="2687849" y="1521883"/>
                </a:lnTo>
                <a:cubicBezTo>
                  <a:pt x="2691765" y="1524952"/>
                  <a:pt x="2695681" y="1528551"/>
                  <a:pt x="2699490" y="1532467"/>
                </a:cubicBezTo>
                <a:cubicBezTo>
                  <a:pt x="2702348" y="1529503"/>
                  <a:pt x="2705206" y="1526752"/>
                  <a:pt x="2708169" y="1523894"/>
                </a:cubicBezTo>
                <a:cubicBezTo>
                  <a:pt x="2704677" y="1519767"/>
                  <a:pt x="2701078" y="1515745"/>
                  <a:pt x="2697585" y="1511618"/>
                </a:cubicBezTo>
                <a:close/>
                <a:moveTo>
                  <a:pt x="4297256" y="1507067"/>
                </a:moveTo>
                <a:cubicBezTo>
                  <a:pt x="4292600" y="1512782"/>
                  <a:pt x="4287626" y="1518253"/>
                  <a:pt x="4282440" y="1523471"/>
                </a:cubicBezTo>
                <a:cubicBezTo>
                  <a:pt x="4286779" y="1527704"/>
                  <a:pt x="4290800" y="1531620"/>
                  <a:pt x="4294610" y="1535747"/>
                </a:cubicBezTo>
                <a:lnTo>
                  <a:pt x="4294506" y="1535113"/>
                </a:lnTo>
                <a:cubicBezTo>
                  <a:pt x="4299479" y="1529980"/>
                  <a:pt x="4304771" y="1525143"/>
                  <a:pt x="4310275" y="1520613"/>
                </a:cubicBezTo>
                <a:cubicBezTo>
                  <a:pt x="4305723" y="1516338"/>
                  <a:pt x="4301384" y="1511808"/>
                  <a:pt x="4297256" y="1507067"/>
                </a:cubicBezTo>
                <a:close/>
                <a:moveTo>
                  <a:pt x="2377228" y="1496589"/>
                </a:moveTo>
                <a:cubicBezTo>
                  <a:pt x="2370264" y="1505066"/>
                  <a:pt x="2362623" y="1512962"/>
                  <a:pt x="2354368" y="1520190"/>
                </a:cubicBezTo>
                <a:cubicBezTo>
                  <a:pt x="2363057" y="1526836"/>
                  <a:pt x="2371227" y="1534118"/>
                  <a:pt x="2378816" y="1541992"/>
                </a:cubicBezTo>
                <a:lnTo>
                  <a:pt x="2378392" y="1541357"/>
                </a:lnTo>
                <a:cubicBezTo>
                  <a:pt x="2385070" y="1534202"/>
                  <a:pt x="2392140" y="1527418"/>
                  <a:pt x="2399559" y="1521037"/>
                </a:cubicBezTo>
                <a:cubicBezTo>
                  <a:pt x="2391494" y="1513480"/>
                  <a:pt x="2384023" y="1505310"/>
                  <a:pt x="2377228" y="1496589"/>
                </a:cubicBezTo>
                <a:close/>
                <a:moveTo>
                  <a:pt x="4617932" y="1487699"/>
                </a:moveTo>
                <a:cubicBezTo>
                  <a:pt x="4609676" y="1499690"/>
                  <a:pt x="4600151" y="1510792"/>
                  <a:pt x="4589568" y="1520825"/>
                </a:cubicBezTo>
                <a:cubicBezTo>
                  <a:pt x="4599093" y="1528741"/>
                  <a:pt x="4607878" y="1537451"/>
                  <a:pt x="4615921" y="1546860"/>
                </a:cubicBezTo>
                <a:cubicBezTo>
                  <a:pt x="4625763" y="1536467"/>
                  <a:pt x="4636558" y="1527101"/>
                  <a:pt x="4648306" y="1518920"/>
                </a:cubicBezTo>
                <a:cubicBezTo>
                  <a:pt x="4637088" y="1509670"/>
                  <a:pt x="4626821" y="1499193"/>
                  <a:pt x="4617932" y="1487699"/>
                </a:cubicBezTo>
                <a:close/>
                <a:moveTo>
                  <a:pt x="2055813" y="1470978"/>
                </a:moveTo>
                <a:cubicBezTo>
                  <a:pt x="2043345" y="1489826"/>
                  <a:pt x="2027396" y="1506135"/>
                  <a:pt x="2008823" y="1519026"/>
                </a:cubicBezTo>
                <a:cubicBezTo>
                  <a:pt x="2027206" y="1529895"/>
                  <a:pt x="2043716" y="1543653"/>
                  <a:pt x="2057717" y="1559772"/>
                </a:cubicBezTo>
                <a:cubicBezTo>
                  <a:pt x="2068914" y="1544839"/>
                  <a:pt x="2082048" y="1531451"/>
                  <a:pt x="2096770" y="1519978"/>
                </a:cubicBezTo>
                <a:cubicBezTo>
                  <a:pt x="2080535" y="1505987"/>
                  <a:pt x="2066692" y="1489435"/>
                  <a:pt x="2055813" y="1470978"/>
                </a:cubicBezTo>
                <a:close/>
                <a:moveTo>
                  <a:pt x="4938183" y="1455526"/>
                </a:moveTo>
                <a:lnTo>
                  <a:pt x="4937866" y="1456372"/>
                </a:lnTo>
                <a:cubicBezTo>
                  <a:pt x="4925800" y="1480989"/>
                  <a:pt x="4908444" y="1502664"/>
                  <a:pt x="4887066" y="1519872"/>
                </a:cubicBezTo>
                <a:cubicBezTo>
                  <a:pt x="4906221" y="1533282"/>
                  <a:pt x="4923049" y="1549813"/>
                  <a:pt x="4936702" y="1568767"/>
                </a:cubicBezTo>
                <a:cubicBezTo>
                  <a:pt x="4953846" y="1547971"/>
                  <a:pt x="4975225" y="1531027"/>
                  <a:pt x="4999355" y="1519026"/>
                </a:cubicBezTo>
                <a:cubicBezTo>
                  <a:pt x="4973743" y="1503553"/>
                  <a:pt x="4952682" y="1481667"/>
                  <a:pt x="4938183" y="1455526"/>
                </a:cubicBezTo>
                <a:close/>
                <a:moveTo>
                  <a:pt x="1738948" y="1427163"/>
                </a:moveTo>
                <a:cubicBezTo>
                  <a:pt x="1722945" y="1470078"/>
                  <a:pt x="1689184" y="1503987"/>
                  <a:pt x="1646343" y="1520190"/>
                </a:cubicBezTo>
                <a:cubicBezTo>
                  <a:pt x="1683692" y="1532287"/>
                  <a:pt x="1715950" y="1556501"/>
                  <a:pt x="1737995" y="1588982"/>
                </a:cubicBezTo>
                <a:lnTo>
                  <a:pt x="1738101" y="1588982"/>
                </a:lnTo>
                <a:cubicBezTo>
                  <a:pt x="1755214" y="1560248"/>
                  <a:pt x="1779227" y="1536245"/>
                  <a:pt x="1807950" y="1519132"/>
                </a:cubicBezTo>
                <a:cubicBezTo>
                  <a:pt x="1775418" y="1496938"/>
                  <a:pt x="1751161" y="1464596"/>
                  <a:pt x="1738948" y="1427163"/>
                </a:cubicBezTo>
                <a:close/>
                <a:moveTo>
                  <a:pt x="968359" y="1267634"/>
                </a:moveTo>
                <a:cubicBezTo>
                  <a:pt x="981146" y="1269108"/>
                  <a:pt x="993852" y="1272947"/>
                  <a:pt x="1005840" y="1279313"/>
                </a:cubicBezTo>
                <a:cubicBezTo>
                  <a:pt x="1048755" y="1302163"/>
                  <a:pt x="1070588" y="1351322"/>
                  <a:pt x="1058756" y="1398482"/>
                </a:cubicBezTo>
                <a:cubicBezTo>
                  <a:pt x="1046998" y="1445609"/>
                  <a:pt x="1004676" y="1478693"/>
                  <a:pt x="956098" y="1478703"/>
                </a:cubicBezTo>
                <a:lnTo>
                  <a:pt x="956416" y="1478809"/>
                </a:lnTo>
                <a:cubicBezTo>
                  <a:pt x="913511" y="1478883"/>
                  <a:pt x="874808" y="1453060"/>
                  <a:pt x="858414" y="1413404"/>
                </a:cubicBezTo>
                <a:cubicBezTo>
                  <a:pt x="844740" y="1380702"/>
                  <a:pt x="848444" y="1343311"/>
                  <a:pt x="868256" y="1313921"/>
                </a:cubicBezTo>
                <a:cubicBezTo>
                  <a:pt x="890902" y="1280083"/>
                  <a:pt x="929997" y="1263212"/>
                  <a:pt x="968359" y="1267634"/>
                </a:cubicBezTo>
                <a:close/>
                <a:moveTo>
                  <a:pt x="1265639" y="1241647"/>
                </a:moveTo>
                <a:cubicBezTo>
                  <a:pt x="1337849" y="1239456"/>
                  <a:pt x="1398174" y="1296215"/>
                  <a:pt x="1400365" y="1368425"/>
                </a:cubicBezTo>
                <a:cubicBezTo>
                  <a:pt x="1402567" y="1440635"/>
                  <a:pt x="1345808" y="1500950"/>
                  <a:pt x="1273598" y="1503151"/>
                </a:cubicBezTo>
                <a:lnTo>
                  <a:pt x="1273598" y="1503045"/>
                </a:lnTo>
                <a:cubicBezTo>
                  <a:pt x="1256104" y="1503585"/>
                  <a:pt x="1238683" y="1500600"/>
                  <a:pt x="1222375" y="1494261"/>
                </a:cubicBezTo>
                <a:cubicBezTo>
                  <a:pt x="1206098" y="1487890"/>
                  <a:pt x="1191239" y="1478365"/>
                  <a:pt x="1178666" y="1466215"/>
                </a:cubicBezTo>
                <a:cubicBezTo>
                  <a:pt x="1177671" y="1465252"/>
                  <a:pt x="1176697" y="1464278"/>
                  <a:pt x="1175734" y="1463283"/>
                </a:cubicBezTo>
                <a:cubicBezTo>
                  <a:pt x="1125506" y="1411446"/>
                  <a:pt x="1126818" y="1328695"/>
                  <a:pt x="1178666" y="1278467"/>
                </a:cubicBezTo>
                <a:cubicBezTo>
                  <a:pt x="1191143" y="1266211"/>
                  <a:pt x="1206023" y="1256654"/>
                  <a:pt x="1222375" y="1250421"/>
                </a:cubicBezTo>
                <a:cubicBezTo>
                  <a:pt x="1236197" y="1245066"/>
                  <a:pt x="1250823" y="1242102"/>
                  <a:pt x="1265639" y="1241647"/>
                </a:cubicBezTo>
                <a:close/>
                <a:moveTo>
                  <a:pt x="5410306" y="1224598"/>
                </a:moveTo>
                <a:cubicBezTo>
                  <a:pt x="5432108" y="1225741"/>
                  <a:pt x="5453485" y="1231699"/>
                  <a:pt x="5472748" y="1242060"/>
                </a:cubicBezTo>
                <a:cubicBezTo>
                  <a:pt x="5492009" y="1252347"/>
                  <a:pt x="5508731" y="1266804"/>
                  <a:pt x="5521643" y="1284393"/>
                </a:cubicBezTo>
                <a:cubicBezTo>
                  <a:pt x="5540481" y="1309783"/>
                  <a:pt x="5550641" y="1340517"/>
                  <a:pt x="5550747" y="1372108"/>
                </a:cubicBezTo>
                <a:cubicBezTo>
                  <a:pt x="5550959" y="1453938"/>
                  <a:pt x="5484813" y="1520476"/>
                  <a:pt x="5403004" y="1520719"/>
                </a:cubicBezTo>
                <a:lnTo>
                  <a:pt x="5403638" y="1521566"/>
                </a:lnTo>
                <a:cubicBezTo>
                  <a:pt x="5384589" y="1521354"/>
                  <a:pt x="5365856" y="1517512"/>
                  <a:pt x="5348287" y="1510263"/>
                </a:cubicBezTo>
                <a:cubicBezTo>
                  <a:pt x="5271982" y="1478756"/>
                  <a:pt x="5235575" y="1391317"/>
                  <a:pt x="5267113" y="1314979"/>
                </a:cubicBezTo>
                <a:cubicBezTo>
                  <a:pt x="5274416" y="1297030"/>
                  <a:pt x="5285211" y="1280700"/>
                  <a:pt x="5298863" y="1266931"/>
                </a:cubicBezTo>
                <a:cubicBezTo>
                  <a:pt x="5312516" y="1253225"/>
                  <a:pt x="5328815" y="1242430"/>
                  <a:pt x="5346806" y="1235181"/>
                </a:cubicBezTo>
                <a:cubicBezTo>
                  <a:pt x="5366914" y="1227000"/>
                  <a:pt x="5388609" y="1223391"/>
                  <a:pt x="5410306" y="1224598"/>
                </a:cubicBezTo>
                <a:close/>
                <a:moveTo>
                  <a:pt x="3338089" y="1174009"/>
                </a:moveTo>
                <a:cubicBezTo>
                  <a:pt x="3330998" y="1183481"/>
                  <a:pt x="3323061" y="1192297"/>
                  <a:pt x="3314382" y="1200362"/>
                </a:cubicBezTo>
                <a:cubicBezTo>
                  <a:pt x="3322743" y="1206881"/>
                  <a:pt x="3330681" y="1213961"/>
                  <a:pt x="3338195" y="1221528"/>
                </a:cubicBezTo>
                <a:lnTo>
                  <a:pt x="3338301" y="1221528"/>
                </a:lnTo>
                <a:cubicBezTo>
                  <a:pt x="3345603" y="1213898"/>
                  <a:pt x="3353435" y="1206817"/>
                  <a:pt x="3361796" y="1200362"/>
                </a:cubicBezTo>
                <a:cubicBezTo>
                  <a:pt x="3353117" y="1192318"/>
                  <a:pt x="3345180" y="1183502"/>
                  <a:pt x="3338089" y="1174009"/>
                </a:cubicBezTo>
                <a:close/>
                <a:moveTo>
                  <a:pt x="3656542" y="1172633"/>
                </a:moveTo>
                <a:cubicBezTo>
                  <a:pt x="3649239" y="1182529"/>
                  <a:pt x="3641089" y="1191747"/>
                  <a:pt x="3632094" y="1200150"/>
                </a:cubicBezTo>
                <a:cubicBezTo>
                  <a:pt x="3641195" y="1207114"/>
                  <a:pt x="3649768" y="1214871"/>
                  <a:pt x="3657494" y="1223327"/>
                </a:cubicBezTo>
                <a:lnTo>
                  <a:pt x="3657918" y="1223010"/>
                </a:lnTo>
                <a:cubicBezTo>
                  <a:pt x="3665537" y="1215041"/>
                  <a:pt x="3673687" y="1207643"/>
                  <a:pt x="3682365" y="1200891"/>
                </a:cubicBezTo>
                <a:cubicBezTo>
                  <a:pt x="3672839" y="1192350"/>
                  <a:pt x="3664161" y="1182889"/>
                  <a:pt x="3656542" y="1172633"/>
                </a:cubicBezTo>
                <a:close/>
                <a:moveTo>
                  <a:pt x="3016144" y="1168400"/>
                </a:moveTo>
                <a:cubicBezTo>
                  <a:pt x="3007900" y="1179555"/>
                  <a:pt x="2998502" y="1189810"/>
                  <a:pt x="2988098" y="1198986"/>
                </a:cubicBezTo>
                <a:cubicBezTo>
                  <a:pt x="2998703" y="1206606"/>
                  <a:pt x="3008556" y="1215221"/>
                  <a:pt x="3017520" y="1224703"/>
                </a:cubicBezTo>
                <a:lnTo>
                  <a:pt x="3017731" y="1224703"/>
                </a:lnTo>
                <a:cubicBezTo>
                  <a:pt x="3025859" y="1215845"/>
                  <a:pt x="3034675" y="1207633"/>
                  <a:pt x="3044084" y="1200150"/>
                </a:cubicBezTo>
                <a:cubicBezTo>
                  <a:pt x="3033681" y="1190583"/>
                  <a:pt x="3024314" y="1179936"/>
                  <a:pt x="3016144" y="1168400"/>
                </a:cubicBezTo>
                <a:close/>
                <a:moveTo>
                  <a:pt x="3977322" y="1165437"/>
                </a:moveTo>
                <a:cubicBezTo>
                  <a:pt x="3968538" y="1178444"/>
                  <a:pt x="3958167" y="1190350"/>
                  <a:pt x="3946525" y="1200891"/>
                </a:cubicBezTo>
                <a:cubicBezTo>
                  <a:pt x="3957109" y="1209072"/>
                  <a:pt x="3966950" y="1218205"/>
                  <a:pt x="3975946" y="1228196"/>
                </a:cubicBezTo>
                <a:lnTo>
                  <a:pt x="3976688" y="1228302"/>
                </a:lnTo>
                <a:cubicBezTo>
                  <a:pt x="3986423" y="1217655"/>
                  <a:pt x="3997325" y="1208066"/>
                  <a:pt x="4009072" y="1199727"/>
                </a:cubicBezTo>
                <a:cubicBezTo>
                  <a:pt x="3997113" y="1189609"/>
                  <a:pt x="3986529" y="1178094"/>
                  <a:pt x="3977322" y="1165437"/>
                </a:cubicBezTo>
                <a:close/>
                <a:moveTo>
                  <a:pt x="2698326" y="1154113"/>
                </a:moveTo>
                <a:cubicBezTo>
                  <a:pt x="2687383" y="1171046"/>
                  <a:pt x="2673720" y="1186064"/>
                  <a:pt x="2657898" y="1198562"/>
                </a:cubicBezTo>
                <a:cubicBezTo>
                  <a:pt x="2672514" y="1208162"/>
                  <a:pt x="2685848" y="1219570"/>
                  <a:pt x="2697585" y="1232535"/>
                </a:cubicBezTo>
                <a:lnTo>
                  <a:pt x="2697797" y="1232429"/>
                </a:lnTo>
                <a:cubicBezTo>
                  <a:pt x="2708846" y="1219539"/>
                  <a:pt x="2721345" y="1207960"/>
                  <a:pt x="2735051" y="1197928"/>
                </a:cubicBezTo>
                <a:cubicBezTo>
                  <a:pt x="2720689" y="1185238"/>
                  <a:pt x="2708317" y="1170464"/>
                  <a:pt x="2698326" y="1154113"/>
                </a:cubicBezTo>
                <a:close/>
                <a:moveTo>
                  <a:pt x="4297786" y="1148821"/>
                </a:moveTo>
                <a:lnTo>
                  <a:pt x="4297680" y="1148927"/>
                </a:lnTo>
                <a:lnTo>
                  <a:pt x="4297691" y="1148939"/>
                </a:lnTo>
                <a:lnTo>
                  <a:pt x="4256616" y="1199515"/>
                </a:lnTo>
                <a:cubicBezTo>
                  <a:pt x="4271857" y="1210501"/>
                  <a:pt x="4285615" y="1223455"/>
                  <a:pt x="4297468" y="1238038"/>
                </a:cubicBezTo>
                <a:cubicBezTo>
                  <a:pt x="4310909" y="1222798"/>
                  <a:pt x="4326572" y="1209664"/>
                  <a:pt x="4343929" y="1199092"/>
                </a:cubicBezTo>
                <a:lnTo>
                  <a:pt x="4297691" y="1148939"/>
                </a:lnTo>
                <a:close/>
                <a:moveTo>
                  <a:pt x="2376276" y="1131676"/>
                </a:moveTo>
                <a:cubicBezTo>
                  <a:pt x="2362242" y="1158960"/>
                  <a:pt x="2341107" y="1181957"/>
                  <a:pt x="2315104" y="1198245"/>
                </a:cubicBezTo>
                <a:cubicBezTo>
                  <a:pt x="2338895" y="1210469"/>
                  <a:pt x="2359925" y="1227434"/>
                  <a:pt x="2376911" y="1248093"/>
                </a:cubicBezTo>
                <a:cubicBezTo>
                  <a:pt x="2391558" y="1228831"/>
                  <a:pt x="2409465" y="1212279"/>
                  <a:pt x="2429827" y="1199197"/>
                </a:cubicBezTo>
                <a:cubicBezTo>
                  <a:pt x="2407190" y="1181227"/>
                  <a:pt x="2389071" y="1158219"/>
                  <a:pt x="2376911" y="1131993"/>
                </a:cubicBezTo>
                <a:close/>
                <a:moveTo>
                  <a:pt x="4617402" y="1117812"/>
                </a:moveTo>
                <a:lnTo>
                  <a:pt x="4617631" y="1118170"/>
                </a:lnTo>
                <a:lnTo>
                  <a:pt x="4593232" y="1163030"/>
                </a:lnTo>
                <a:cubicBezTo>
                  <a:pt x="4582927" y="1176758"/>
                  <a:pt x="4570624" y="1188995"/>
                  <a:pt x="4556654" y="1199303"/>
                </a:cubicBezTo>
                <a:cubicBezTo>
                  <a:pt x="4580890" y="1214205"/>
                  <a:pt x="4601739" y="1234038"/>
                  <a:pt x="4617826" y="1257512"/>
                </a:cubicBezTo>
                <a:cubicBezTo>
                  <a:pt x="4637510" y="1232260"/>
                  <a:pt x="4663229" y="1212416"/>
                  <a:pt x="4692651" y="1199833"/>
                </a:cubicBezTo>
                <a:cubicBezTo>
                  <a:pt x="4675717" y="1190943"/>
                  <a:pt x="4660609" y="1179248"/>
                  <a:pt x="4647882" y="1165371"/>
                </a:cubicBezTo>
                <a:lnTo>
                  <a:pt x="4617631" y="1118170"/>
                </a:lnTo>
                <a:lnTo>
                  <a:pt x="4617826" y="1117812"/>
                </a:lnTo>
                <a:close/>
                <a:moveTo>
                  <a:pt x="2060680" y="1088072"/>
                </a:moveTo>
                <a:cubicBezTo>
                  <a:pt x="2048817" y="1141169"/>
                  <a:pt x="2010103" y="1184222"/>
                  <a:pt x="1958552" y="1201632"/>
                </a:cubicBezTo>
                <a:cubicBezTo>
                  <a:pt x="1998715" y="1213443"/>
                  <a:pt x="2033397" y="1239086"/>
                  <a:pt x="2056448" y="1274022"/>
                </a:cubicBezTo>
                <a:lnTo>
                  <a:pt x="2056977" y="1273704"/>
                </a:lnTo>
                <a:cubicBezTo>
                  <a:pt x="2075879" y="1241414"/>
                  <a:pt x="2103649" y="1215231"/>
                  <a:pt x="2136987" y="1198245"/>
                </a:cubicBezTo>
                <a:cubicBezTo>
                  <a:pt x="2097415" y="1173649"/>
                  <a:pt x="2069793" y="1133771"/>
                  <a:pt x="2060680" y="1088072"/>
                </a:cubicBezTo>
                <a:close/>
                <a:moveTo>
                  <a:pt x="1274487" y="946804"/>
                </a:moveTo>
                <a:cubicBezTo>
                  <a:pt x="1302168" y="946899"/>
                  <a:pt x="1329811" y="957554"/>
                  <a:pt x="1350856" y="978747"/>
                </a:cubicBezTo>
                <a:cubicBezTo>
                  <a:pt x="1371134" y="998982"/>
                  <a:pt x="1382553" y="1026435"/>
                  <a:pt x="1382638" y="1055084"/>
                </a:cubicBezTo>
                <a:cubicBezTo>
                  <a:pt x="1382797" y="1114880"/>
                  <a:pt x="1334452" y="1163479"/>
                  <a:pt x="1274656" y="1163637"/>
                </a:cubicBezTo>
                <a:lnTo>
                  <a:pt x="1274127" y="1163955"/>
                </a:lnTo>
                <a:cubicBezTo>
                  <a:pt x="1245362" y="1163913"/>
                  <a:pt x="1217782" y="1152493"/>
                  <a:pt x="1197398" y="1132205"/>
                </a:cubicBezTo>
                <a:cubicBezTo>
                  <a:pt x="1187302" y="1122204"/>
                  <a:pt x="1179280" y="1110298"/>
                  <a:pt x="1173797" y="1097174"/>
                </a:cubicBezTo>
                <a:cubicBezTo>
                  <a:pt x="1168368" y="1083977"/>
                  <a:pt x="1165563" y="1069848"/>
                  <a:pt x="1165542" y="1055582"/>
                </a:cubicBezTo>
                <a:cubicBezTo>
                  <a:pt x="1165532" y="1034140"/>
                  <a:pt x="1171903" y="1013174"/>
                  <a:pt x="1183852" y="995362"/>
                </a:cubicBezTo>
                <a:cubicBezTo>
                  <a:pt x="1187937" y="989182"/>
                  <a:pt x="1192635" y="983435"/>
                  <a:pt x="1197895" y="978217"/>
                </a:cubicBezTo>
                <a:cubicBezTo>
                  <a:pt x="1219089" y="957173"/>
                  <a:pt x="1246807" y="946708"/>
                  <a:pt x="1274487" y="946804"/>
                </a:cubicBezTo>
                <a:close/>
                <a:moveTo>
                  <a:pt x="5403956" y="932286"/>
                </a:moveTo>
                <a:cubicBezTo>
                  <a:pt x="5471160" y="932868"/>
                  <a:pt x="5525241" y="987467"/>
                  <a:pt x="5525241" y="1054629"/>
                </a:cubicBezTo>
                <a:cubicBezTo>
                  <a:pt x="5525346" y="1070599"/>
                  <a:pt x="5522277" y="1086422"/>
                  <a:pt x="5516245" y="1101196"/>
                </a:cubicBezTo>
                <a:cubicBezTo>
                  <a:pt x="5504074" y="1131168"/>
                  <a:pt x="5480261" y="1154917"/>
                  <a:pt x="5450205" y="1167024"/>
                </a:cubicBezTo>
                <a:cubicBezTo>
                  <a:pt x="5435494" y="1173173"/>
                  <a:pt x="5419619" y="1176306"/>
                  <a:pt x="5403638" y="1176232"/>
                </a:cubicBezTo>
                <a:lnTo>
                  <a:pt x="5403956" y="1176338"/>
                </a:lnTo>
                <a:cubicBezTo>
                  <a:pt x="5336540" y="1176338"/>
                  <a:pt x="5281930" y="1121706"/>
                  <a:pt x="5281930" y="1054312"/>
                </a:cubicBezTo>
                <a:cubicBezTo>
                  <a:pt x="5281930" y="986917"/>
                  <a:pt x="5336540" y="932286"/>
                  <a:pt x="5403956" y="932286"/>
                </a:cubicBezTo>
                <a:close/>
                <a:moveTo>
                  <a:pt x="1602750" y="926073"/>
                </a:moveTo>
                <a:cubicBezTo>
                  <a:pt x="1674347" y="932667"/>
                  <a:pt x="1727030" y="996061"/>
                  <a:pt x="1720427" y="1067647"/>
                </a:cubicBezTo>
                <a:cubicBezTo>
                  <a:pt x="1714246" y="1134089"/>
                  <a:pt x="1658874" y="1185122"/>
                  <a:pt x="1592156" y="1185863"/>
                </a:cubicBezTo>
                <a:cubicBezTo>
                  <a:pt x="1587711" y="1185905"/>
                  <a:pt x="1583277" y="1185725"/>
                  <a:pt x="1578853" y="1185323"/>
                </a:cubicBezTo>
                <a:cubicBezTo>
                  <a:pt x="1507257" y="1178719"/>
                  <a:pt x="1454573" y="1115335"/>
                  <a:pt x="1461177" y="1043739"/>
                </a:cubicBezTo>
                <a:cubicBezTo>
                  <a:pt x="1467781" y="972153"/>
                  <a:pt x="1531164" y="919469"/>
                  <a:pt x="1602750" y="926073"/>
                </a:cubicBezTo>
                <a:close/>
                <a:moveTo>
                  <a:pt x="5086919" y="909007"/>
                </a:moveTo>
                <a:cubicBezTo>
                  <a:pt x="5124239" y="909143"/>
                  <a:pt x="5161492" y="923518"/>
                  <a:pt x="5189855" y="952098"/>
                </a:cubicBezTo>
                <a:cubicBezTo>
                  <a:pt x="5246582" y="1009258"/>
                  <a:pt x="5246264" y="1101598"/>
                  <a:pt x="5189114" y="1158346"/>
                </a:cubicBezTo>
                <a:cubicBezTo>
                  <a:pt x="5161597" y="1185725"/>
                  <a:pt x="5124344" y="1200965"/>
                  <a:pt x="5085504" y="1200679"/>
                </a:cubicBezTo>
                <a:lnTo>
                  <a:pt x="5085398" y="1200679"/>
                </a:lnTo>
                <a:cubicBezTo>
                  <a:pt x="5046874" y="1200425"/>
                  <a:pt x="5010045" y="1184931"/>
                  <a:pt x="4982845" y="1157584"/>
                </a:cubicBezTo>
                <a:cubicBezTo>
                  <a:pt x="4926118" y="1100423"/>
                  <a:pt x="4926436" y="1008084"/>
                  <a:pt x="4983586" y="951346"/>
                </a:cubicBezTo>
                <a:cubicBezTo>
                  <a:pt x="5012214" y="922973"/>
                  <a:pt x="5049599" y="908870"/>
                  <a:pt x="5086919" y="909007"/>
                </a:cubicBezTo>
                <a:close/>
                <a:moveTo>
                  <a:pt x="3337031" y="793432"/>
                </a:moveTo>
                <a:cubicBezTo>
                  <a:pt x="3324860" y="828612"/>
                  <a:pt x="3301365" y="858732"/>
                  <a:pt x="3270144" y="879052"/>
                </a:cubicBezTo>
                <a:cubicBezTo>
                  <a:pt x="3296920" y="892884"/>
                  <a:pt x="3320203" y="912643"/>
                  <a:pt x="3338195" y="936837"/>
                </a:cubicBezTo>
                <a:lnTo>
                  <a:pt x="3338195" y="936519"/>
                </a:lnTo>
                <a:cubicBezTo>
                  <a:pt x="3355869" y="912939"/>
                  <a:pt x="3378517" y="893561"/>
                  <a:pt x="3404552" y="879793"/>
                </a:cubicBezTo>
                <a:cubicBezTo>
                  <a:pt x="3373120" y="859250"/>
                  <a:pt x="3349413" y="828887"/>
                  <a:pt x="3337031" y="793432"/>
                </a:cubicBezTo>
                <a:close/>
                <a:moveTo>
                  <a:pt x="3656542" y="791739"/>
                </a:moveTo>
                <a:cubicBezTo>
                  <a:pt x="3644689" y="827839"/>
                  <a:pt x="3620982" y="858827"/>
                  <a:pt x="3589126" y="879581"/>
                </a:cubicBezTo>
                <a:cubicBezTo>
                  <a:pt x="3615690" y="893604"/>
                  <a:pt x="3638761" y="913426"/>
                  <a:pt x="3656542" y="937577"/>
                </a:cubicBezTo>
                <a:lnTo>
                  <a:pt x="3656648" y="937472"/>
                </a:lnTo>
                <a:cubicBezTo>
                  <a:pt x="3674957" y="913268"/>
                  <a:pt x="3698451" y="893508"/>
                  <a:pt x="3725439" y="879687"/>
                </a:cubicBezTo>
                <a:cubicBezTo>
                  <a:pt x="3693054" y="859166"/>
                  <a:pt x="3668713" y="828103"/>
                  <a:pt x="3656542" y="791739"/>
                </a:cubicBezTo>
                <a:close/>
                <a:moveTo>
                  <a:pt x="3017520" y="783696"/>
                </a:moveTo>
                <a:cubicBezTo>
                  <a:pt x="3011424" y="804100"/>
                  <a:pt x="3001391" y="823129"/>
                  <a:pt x="2987992" y="839682"/>
                </a:cubicBezTo>
                <a:cubicBezTo>
                  <a:pt x="2974583" y="856361"/>
                  <a:pt x="2957999" y="870215"/>
                  <a:pt x="2939203" y="880427"/>
                </a:cubicBezTo>
                <a:cubicBezTo>
                  <a:pt x="2969768" y="894165"/>
                  <a:pt x="2996300" y="915522"/>
                  <a:pt x="3016250" y="942446"/>
                </a:cubicBezTo>
                <a:lnTo>
                  <a:pt x="3016567" y="942975"/>
                </a:lnTo>
                <a:cubicBezTo>
                  <a:pt x="3034919" y="916167"/>
                  <a:pt x="3059652" y="894345"/>
                  <a:pt x="3088534" y="879475"/>
                </a:cubicBezTo>
                <a:cubicBezTo>
                  <a:pt x="3054032" y="857218"/>
                  <a:pt x="3028791" y="823172"/>
                  <a:pt x="3017520" y="783696"/>
                </a:cubicBezTo>
                <a:close/>
                <a:moveTo>
                  <a:pt x="3978169" y="774065"/>
                </a:moveTo>
                <a:cubicBezTo>
                  <a:pt x="3968538" y="817806"/>
                  <a:pt x="3941868" y="855906"/>
                  <a:pt x="3904086" y="879898"/>
                </a:cubicBezTo>
                <a:cubicBezTo>
                  <a:pt x="3933613" y="895212"/>
                  <a:pt x="3958907" y="917744"/>
                  <a:pt x="3977428" y="945409"/>
                </a:cubicBezTo>
                <a:lnTo>
                  <a:pt x="3977640" y="944774"/>
                </a:lnTo>
                <a:cubicBezTo>
                  <a:pt x="3998489" y="915395"/>
                  <a:pt x="4027276" y="892598"/>
                  <a:pt x="4060613" y="879052"/>
                </a:cubicBezTo>
                <a:cubicBezTo>
                  <a:pt x="4019127" y="857800"/>
                  <a:pt x="3988963" y="819436"/>
                  <a:pt x="3978169" y="774065"/>
                </a:cubicBezTo>
                <a:close/>
                <a:moveTo>
                  <a:pt x="2699173" y="740622"/>
                </a:moveTo>
                <a:cubicBezTo>
                  <a:pt x="2697565" y="802143"/>
                  <a:pt x="2659920" y="856954"/>
                  <a:pt x="2603076" y="880533"/>
                </a:cubicBezTo>
                <a:cubicBezTo>
                  <a:pt x="2642235" y="893847"/>
                  <a:pt x="2675784" y="919946"/>
                  <a:pt x="2698326" y="954617"/>
                </a:cubicBezTo>
                <a:lnTo>
                  <a:pt x="2699173" y="954828"/>
                </a:lnTo>
                <a:cubicBezTo>
                  <a:pt x="2719281" y="921957"/>
                  <a:pt x="2748777" y="895869"/>
                  <a:pt x="2783840" y="879898"/>
                </a:cubicBezTo>
                <a:cubicBezTo>
                  <a:pt x="2732744" y="851948"/>
                  <a:pt x="2700464" y="798841"/>
                  <a:pt x="2699173" y="740622"/>
                </a:cubicBezTo>
                <a:close/>
                <a:moveTo>
                  <a:pt x="1582129" y="633045"/>
                </a:moveTo>
                <a:cubicBezTo>
                  <a:pt x="1612971" y="630203"/>
                  <a:pt x="1644147" y="641012"/>
                  <a:pt x="1666769" y="663681"/>
                </a:cubicBezTo>
                <a:cubicBezTo>
                  <a:pt x="1671605" y="668524"/>
                  <a:pt x="1675955" y="673824"/>
                  <a:pt x="1679765" y="679507"/>
                </a:cubicBezTo>
                <a:cubicBezTo>
                  <a:pt x="1712309" y="728059"/>
                  <a:pt x="1699334" y="793803"/>
                  <a:pt x="1650788" y="826347"/>
                </a:cubicBezTo>
                <a:cubicBezTo>
                  <a:pt x="1633410" y="837978"/>
                  <a:pt x="1612963" y="844201"/>
                  <a:pt x="1592051" y="844232"/>
                </a:cubicBezTo>
                <a:lnTo>
                  <a:pt x="1591839" y="844232"/>
                </a:lnTo>
                <a:cubicBezTo>
                  <a:pt x="1548934" y="844169"/>
                  <a:pt x="1510315" y="818219"/>
                  <a:pt x="1494049" y="778510"/>
                </a:cubicBezTo>
                <a:cubicBezTo>
                  <a:pt x="1488641" y="765609"/>
                  <a:pt x="1485911" y="751745"/>
                  <a:pt x="1486006" y="737764"/>
                </a:cubicBezTo>
                <a:cubicBezTo>
                  <a:pt x="1486165" y="716883"/>
                  <a:pt x="1492504" y="696524"/>
                  <a:pt x="1504209" y="679238"/>
                </a:cubicBezTo>
                <a:cubicBezTo>
                  <a:pt x="1515787" y="661838"/>
                  <a:pt x="1532350" y="648337"/>
                  <a:pt x="1551728" y="640503"/>
                </a:cubicBezTo>
                <a:cubicBezTo>
                  <a:pt x="1561605" y="636456"/>
                  <a:pt x="1571849" y="633992"/>
                  <a:pt x="1582129" y="633045"/>
                </a:cubicBezTo>
                <a:close/>
                <a:moveTo>
                  <a:pt x="5085926" y="619255"/>
                </a:moveTo>
                <a:cubicBezTo>
                  <a:pt x="5151544" y="618544"/>
                  <a:pt x="5205201" y="671128"/>
                  <a:pt x="5205942" y="736706"/>
                </a:cubicBezTo>
                <a:cubicBezTo>
                  <a:pt x="5206047" y="752475"/>
                  <a:pt x="5203084" y="768117"/>
                  <a:pt x="5197157" y="782743"/>
                </a:cubicBezTo>
                <a:cubicBezTo>
                  <a:pt x="5185092" y="812303"/>
                  <a:pt x="5161597" y="835787"/>
                  <a:pt x="5132069" y="847937"/>
                </a:cubicBezTo>
                <a:cubicBezTo>
                  <a:pt x="5117360" y="853906"/>
                  <a:pt x="5101589" y="856890"/>
                  <a:pt x="5085714" y="856721"/>
                </a:cubicBezTo>
                <a:lnTo>
                  <a:pt x="5085186" y="856721"/>
                </a:lnTo>
                <a:cubicBezTo>
                  <a:pt x="5020944" y="855631"/>
                  <a:pt x="4969193" y="803571"/>
                  <a:pt x="4968452" y="739278"/>
                </a:cubicBezTo>
                <a:cubicBezTo>
                  <a:pt x="4967711" y="673703"/>
                  <a:pt x="5020310" y="619965"/>
                  <a:pt x="5085926" y="619255"/>
                </a:cubicBezTo>
                <a:close/>
                <a:moveTo>
                  <a:pt x="1906778" y="612956"/>
                </a:moveTo>
                <a:cubicBezTo>
                  <a:pt x="1922999" y="612768"/>
                  <a:pt x="1939525" y="615757"/>
                  <a:pt x="1955482" y="622290"/>
                </a:cubicBezTo>
                <a:cubicBezTo>
                  <a:pt x="2019310" y="648421"/>
                  <a:pt x="2049875" y="721349"/>
                  <a:pt x="2023745" y="785177"/>
                </a:cubicBezTo>
                <a:cubicBezTo>
                  <a:pt x="2004864" y="831829"/>
                  <a:pt x="1959875" y="862637"/>
                  <a:pt x="1909551" y="863388"/>
                </a:cubicBezTo>
                <a:lnTo>
                  <a:pt x="1908810" y="862436"/>
                </a:lnTo>
                <a:cubicBezTo>
                  <a:pt x="1839817" y="861631"/>
                  <a:pt x="1784096" y="805910"/>
                  <a:pt x="1783292" y="736918"/>
                </a:cubicBezTo>
                <a:cubicBezTo>
                  <a:pt x="1783408" y="721011"/>
                  <a:pt x="1786573" y="705273"/>
                  <a:pt x="1792594" y="690550"/>
                </a:cubicBezTo>
                <a:cubicBezTo>
                  <a:pt x="1812192" y="642678"/>
                  <a:pt x="1858114" y="613519"/>
                  <a:pt x="1906778" y="612956"/>
                </a:cubicBezTo>
                <a:close/>
                <a:moveTo>
                  <a:pt x="4769168" y="603570"/>
                </a:moveTo>
                <a:cubicBezTo>
                  <a:pt x="4842933" y="603846"/>
                  <a:pt x="4902518" y="663867"/>
                  <a:pt x="4902306" y="737627"/>
                </a:cubicBezTo>
                <a:cubicBezTo>
                  <a:pt x="4901988" y="811392"/>
                  <a:pt x="4841981" y="870966"/>
                  <a:pt x="4768214" y="870691"/>
                </a:cubicBezTo>
                <a:lnTo>
                  <a:pt x="4768214" y="870902"/>
                </a:lnTo>
                <a:cubicBezTo>
                  <a:pt x="4750647" y="870797"/>
                  <a:pt x="4733290" y="867198"/>
                  <a:pt x="4717097" y="860319"/>
                </a:cubicBezTo>
                <a:cubicBezTo>
                  <a:pt x="4700905" y="853482"/>
                  <a:pt x="4686194" y="843566"/>
                  <a:pt x="4673812" y="831109"/>
                </a:cubicBezTo>
                <a:cubicBezTo>
                  <a:pt x="4648941" y="805974"/>
                  <a:pt x="4634971" y="772001"/>
                  <a:pt x="4635182" y="736632"/>
                </a:cubicBezTo>
                <a:cubicBezTo>
                  <a:pt x="4635394" y="662867"/>
                  <a:pt x="4695401" y="603293"/>
                  <a:pt x="4769168" y="603570"/>
                </a:cubicBezTo>
                <a:close/>
                <a:moveTo>
                  <a:pt x="2225304" y="597012"/>
                </a:moveTo>
                <a:cubicBezTo>
                  <a:pt x="2303155" y="596472"/>
                  <a:pt x="2366708" y="659148"/>
                  <a:pt x="2367248" y="737002"/>
                </a:cubicBezTo>
                <a:cubicBezTo>
                  <a:pt x="2367788" y="814853"/>
                  <a:pt x="2305113" y="878406"/>
                  <a:pt x="2227262" y="878946"/>
                </a:cubicBezTo>
                <a:lnTo>
                  <a:pt x="2227262" y="878840"/>
                </a:lnTo>
                <a:cubicBezTo>
                  <a:pt x="2208572" y="878988"/>
                  <a:pt x="2190041" y="875390"/>
                  <a:pt x="2172758" y="868257"/>
                </a:cubicBezTo>
                <a:cubicBezTo>
                  <a:pt x="2155465" y="861081"/>
                  <a:pt x="2139717" y="850625"/>
                  <a:pt x="2126403" y="837459"/>
                </a:cubicBezTo>
                <a:cubicBezTo>
                  <a:pt x="2100326" y="811276"/>
                  <a:pt x="2085572" y="775906"/>
                  <a:pt x="2085319" y="738960"/>
                </a:cubicBezTo>
                <a:cubicBezTo>
                  <a:pt x="2084779" y="661104"/>
                  <a:pt x="2147454" y="597553"/>
                  <a:pt x="2225304" y="597012"/>
                </a:cubicBezTo>
                <a:close/>
                <a:moveTo>
                  <a:pt x="3496125" y="567024"/>
                </a:moveTo>
                <a:cubicBezTo>
                  <a:pt x="3539146" y="566954"/>
                  <a:pt x="3582194" y="583293"/>
                  <a:pt x="3615055" y="616056"/>
                </a:cubicBezTo>
                <a:cubicBezTo>
                  <a:pt x="3633787" y="634493"/>
                  <a:pt x="3647969" y="657077"/>
                  <a:pt x="3656436" y="681990"/>
                </a:cubicBezTo>
                <a:cubicBezTo>
                  <a:pt x="3675380" y="627489"/>
                  <a:pt x="3720994" y="586556"/>
                  <a:pt x="3777192" y="573630"/>
                </a:cubicBezTo>
                <a:cubicBezTo>
                  <a:pt x="3867467" y="552888"/>
                  <a:pt x="3957425" y="609221"/>
                  <a:pt x="3978169" y="699452"/>
                </a:cubicBezTo>
                <a:cubicBezTo>
                  <a:pt x="3983567" y="677058"/>
                  <a:pt x="3993833" y="656114"/>
                  <a:pt x="4008120" y="638085"/>
                </a:cubicBezTo>
                <a:cubicBezTo>
                  <a:pt x="4062518" y="569703"/>
                  <a:pt x="4162108" y="558371"/>
                  <a:pt x="4230476" y="612775"/>
                </a:cubicBezTo>
                <a:cubicBezTo>
                  <a:pt x="4248573" y="627031"/>
                  <a:pt x="4263284" y="645039"/>
                  <a:pt x="4273655" y="665554"/>
                </a:cubicBezTo>
                <a:cubicBezTo>
                  <a:pt x="4313343" y="743744"/>
                  <a:pt x="4282123" y="839279"/>
                  <a:pt x="4203912" y="878946"/>
                </a:cubicBezTo>
                <a:cubicBezTo>
                  <a:pt x="4243387" y="894980"/>
                  <a:pt x="4276195" y="923988"/>
                  <a:pt x="4296940" y="961178"/>
                </a:cubicBezTo>
                <a:cubicBezTo>
                  <a:pt x="4321598" y="921364"/>
                  <a:pt x="4360862" y="892736"/>
                  <a:pt x="4406265" y="881380"/>
                </a:cubicBezTo>
                <a:cubicBezTo>
                  <a:pt x="4357158" y="866786"/>
                  <a:pt x="4318741" y="828389"/>
                  <a:pt x="4304135" y="779293"/>
                </a:cubicBezTo>
                <a:cubicBezTo>
                  <a:pt x="4280323" y="699061"/>
                  <a:pt x="4326044" y="614684"/>
                  <a:pt x="4406265" y="590837"/>
                </a:cubicBezTo>
                <a:cubicBezTo>
                  <a:pt x="4486486" y="566989"/>
                  <a:pt x="4570836" y="612697"/>
                  <a:pt x="4594755" y="692929"/>
                </a:cubicBezTo>
                <a:cubicBezTo>
                  <a:pt x="4618567" y="773155"/>
                  <a:pt x="4572846" y="857536"/>
                  <a:pt x="4492625" y="881380"/>
                </a:cubicBezTo>
                <a:cubicBezTo>
                  <a:pt x="4520776" y="888481"/>
                  <a:pt x="4546706" y="902282"/>
                  <a:pt x="4568401" y="921597"/>
                </a:cubicBezTo>
                <a:cubicBezTo>
                  <a:pt x="4589991" y="940985"/>
                  <a:pt x="4606502" y="965369"/>
                  <a:pt x="4616556" y="992611"/>
                </a:cubicBezTo>
                <a:cubicBezTo>
                  <a:pt x="4631161" y="957104"/>
                  <a:pt x="4657831" y="927894"/>
                  <a:pt x="4691803" y="910145"/>
                </a:cubicBezTo>
                <a:cubicBezTo>
                  <a:pt x="4771496" y="868564"/>
                  <a:pt x="4869815" y="899467"/>
                  <a:pt x="4911407" y="979170"/>
                </a:cubicBezTo>
                <a:cubicBezTo>
                  <a:pt x="4953000" y="1058873"/>
                  <a:pt x="4922096" y="1157192"/>
                  <a:pt x="4842404" y="1198774"/>
                </a:cubicBezTo>
                <a:cubicBezTo>
                  <a:pt x="4883891" y="1216533"/>
                  <a:pt x="4917651" y="1248558"/>
                  <a:pt x="4937654" y="1289050"/>
                </a:cubicBezTo>
                <a:cubicBezTo>
                  <a:pt x="4950354" y="1266433"/>
                  <a:pt x="4968134" y="1247087"/>
                  <a:pt x="4989618" y="1232535"/>
                </a:cubicBezTo>
                <a:cubicBezTo>
                  <a:pt x="5011103" y="1217962"/>
                  <a:pt x="5035549" y="1208479"/>
                  <a:pt x="5061268" y="1204807"/>
                </a:cubicBezTo>
                <a:cubicBezTo>
                  <a:pt x="5075449" y="1202912"/>
                  <a:pt x="5089842" y="1202828"/>
                  <a:pt x="5104131" y="1204553"/>
                </a:cubicBezTo>
                <a:cubicBezTo>
                  <a:pt x="5196945" y="1215845"/>
                  <a:pt x="5263091" y="1300247"/>
                  <a:pt x="5251768" y="1393084"/>
                </a:cubicBezTo>
                <a:cubicBezTo>
                  <a:pt x="5245206" y="1445218"/>
                  <a:pt x="5214832" y="1491350"/>
                  <a:pt x="5169535" y="1517968"/>
                </a:cubicBezTo>
                <a:cubicBezTo>
                  <a:pt x="5207529" y="1536806"/>
                  <a:pt x="5238115" y="1567752"/>
                  <a:pt x="5256635" y="1605915"/>
                </a:cubicBezTo>
                <a:cubicBezTo>
                  <a:pt x="5269653" y="1583256"/>
                  <a:pt x="5287751" y="1563973"/>
                  <a:pt x="5309552" y="1549612"/>
                </a:cubicBezTo>
                <a:cubicBezTo>
                  <a:pt x="5344478" y="1526307"/>
                  <a:pt x="5386917" y="1516920"/>
                  <a:pt x="5428403" y="1523323"/>
                </a:cubicBezTo>
                <a:cubicBezTo>
                  <a:pt x="5520267" y="1537462"/>
                  <a:pt x="5583237" y="1623346"/>
                  <a:pt x="5569056" y="1715135"/>
                </a:cubicBezTo>
                <a:cubicBezTo>
                  <a:pt x="5565034" y="1740831"/>
                  <a:pt x="5555192" y="1765268"/>
                  <a:pt x="5540269" y="1786572"/>
                </a:cubicBezTo>
                <a:cubicBezTo>
                  <a:pt x="5525241" y="1807845"/>
                  <a:pt x="5505556" y="1825339"/>
                  <a:pt x="5482589" y="1837690"/>
                </a:cubicBezTo>
                <a:cubicBezTo>
                  <a:pt x="5525876" y="1858391"/>
                  <a:pt x="5559636" y="1894851"/>
                  <a:pt x="5576887" y="1939608"/>
                </a:cubicBezTo>
                <a:lnTo>
                  <a:pt x="5580355" y="1935052"/>
                </a:lnTo>
                <a:lnTo>
                  <a:pt x="5580355" y="2080716"/>
                </a:lnTo>
                <a:lnTo>
                  <a:pt x="5577646" y="2077141"/>
                </a:lnTo>
                <a:lnTo>
                  <a:pt x="5578157" y="2076238"/>
                </a:lnTo>
                <a:lnTo>
                  <a:pt x="5577523" y="2076979"/>
                </a:lnTo>
                <a:lnTo>
                  <a:pt x="5577646" y="2077141"/>
                </a:lnTo>
                <a:lnTo>
                  <a:pt x="5551501" y="2123339"/>
                </a:lnTo>
                <a:cubicBezTo>
                  <a:pt x="5540454" y="2137598"/>
                  <a:pt x="5527358" y="2150269"/>
                  <a:pt x="5512541" y="2160905"/>
                </a:cubicBezTo>
                <a:cubicBezTo>
                  <a:pt x="5539740" y="2178727"/>
                  <a:pt x="5562070" y="2203016"/>
                  <a:pt x="5577629" y="2231602"/>
                </a:cubicBezTo>
                <a:lnTo>
                  <a:pt x="5580355" y="2228733"/>
                </a:lnTo>
                <a:lnTo>
                  <a:pt x="5580355" y="2424186"/>
                </a:lnTo>
                <a:lnTo>
                  <a:pt x="5577629" y="2421043"/>
                </a:lnTo>
                <a:cubicBezTo>
                  <a:pt x="5565564" y="2443205"/>
                  <a:pt x="5549371" y="2462848"/>
                  <a:pt x="5529898" y="2478934"/>
                </a:cubicBezTo>
                <a:lnTo>
                  <a:pt x="5577688" y="2531051"/>
                </a:lnTo>
                <a:lnTo>
                  <a:pt x="5577629" y="2531110"/>
                </a:lnTo>
                <a:lnTo>
                  <a:pt x="5577839" y="2531216"/>
                </a:lnTo>
                <a:lnTo>
                  <a:pt x="5577688" y="2531051"/>
                </a:lnTo>
                <a:lnTo>
                  <a:pt x="5580355" y="2528350"/>
                </a:lnTo>
                <a:lnTo>
                  <a:pt x="5580355" y="2758819"/>
                </a:lnTo>
                <a:lnTo>
                  <a:pt x="5577629" y="2756429"/>
                </a:lnTo>
                <a:cubicBezTo>
                  <a:pt x="5566940" y="2772685"/>
                  <a:pt x="5554133" y="2787396"/>
                  <a:pt x="5539422" y="2800138"/>
                </a:cubicBezTo>
                <a:cubicBezTo>
                  <a:pt x="5553604" y="2812066"/>
                  <a:pt x="5566304" y="2825761"/>
                  <a:pt x="5576993" y="2840884"/>
                </a:cubicBezTo>
                <a:lnTo>
                  <a:pt x="5577629" y="2840778"/>
                </a:lnTo>
                <a:lnTo>
                  <a:pt x="5580355" y="2838465"/>
                </a:lnTo>
                <a:lnTo>
                  <a:pt x="5580355" y="3084520"/>
                </a:lnTo>
                <a:lnTo>
                  <a:pt x="5577099" y="3081655"/>
                </a:lnTo>
                <a:lnTo>
                  <a:pt x="5543621" y="3118597"/>
                </a:lnTo>
                <a:lnTo>
                  <a:pt x="5543233" y="3118167"/>
                </a:lnTo>
                <a:lnTo>
                  <a:pt x="5543339" y="3118908"/>
                </a:lnTo>
                <a:lnTo>
                  <a:pt x="5543621" y="3118597"/>
                </a:lnTo>
                <a:lnTo>
                  <a:pt x="5577099" y="3155633"/>
                </a:lnTo>
                <a:lnTo>
                  <a:pt x="5580355" y="3152808"/>
                </a:lnTo>
                <a:lnTo>
                  <a:pt x="5580355" y="3405026"/>
                </a:lnTo>
                <a:lnTo>
                  <a:pt x="5576041" y="3401272"/>
                </a:lnTo>
                <a:lnTo>
                  <a:pt x="5576041" y="3401166"/>
                </a:lnTo>
                <a:cubicBezTo>
                  <a:pt x="5566092" y="3415221"/>
                  <a:pt x="5554451" y="3428016"/>
                  <a:pt x="5541433" y="3439266"/>
                </a:cubicBezTo>
                <a:cubicBezTo>
                  <a:pt x="5554345" y="3450749"/>
                  <a:pt x="5565880" y="3463798"/>
                  <a:pt x="5575617" y="3478107"/>
                </a:cubicBezTo>
                <a:lnTo>
                  <a:pt x="5580355" y="3473841"/>
                </a:lnTo>
                <a:lnTo>
                  <a:pt x="5580355" y="3716732"/>
                </a:lnTo>
                <a:lnTo>
                  <a:pt x="5577118" y="3714008"/>
                </a:lnTo>
                <a:lnTo>
                  <a:pt x="5577311" y="3713797"/>
                </a:lnTo>
                <a:lnTo>
                  <a:pt x="5576993" y="3713903"/>
                </a:lnTo>
                <a:lnTo>
                  <a:pt x="5577118" y="3714008"/>
                </a:lnTo>
                <a:lnTo>
                  <a:pt x="5537094" y="3757719"/>
                </a:lnTo>
                <a:cubicBezTo>
                  <a:pt x="5553710" y="3771953"/>
                  <a:pt x="5567998" y="3788738"/>
                  <a:pt x="5579427" y="3807460"/>
                </a:cubicBezTo>
                <a:lnTo>
                  <a:pt x="5580355" y="3806636"/>
                </a:lnTo>
                <a:lnTo>
                  <a:pt x="5580355" y="4020712"/>
                </a:lnTo>
                <a:lnTo>
                  <a:pt x="5578899" y="4019233"/>
                </a:lnTo>
                <a:lnTo>
                  <a:pt x="5578581" y="4019127"/>
                </a:lnTo>
                <a:cubicBezTo>
                  <a:pt x="5564610" y="4042505"/>
                  <a:pt x="5546089" y="4062899"/>
                  <a:pt x="5524182" y="4079134"/>
                </a:cubicBezTo>
                <a:cubicBezTo>
                  <a:pt x="5546301" y="4096872"/>
                  <a:pt x="5564294" y="4119139"/>
                  <a:pt x="5577099" y="4144433"/>
                </a:cubicBezTo>
                <a:lnTo>
                  <a:pt x="5580355" y="4140570"/>
                </a:lnTo>
                <a:lnTo>
                  <a:pt x="5580355" y="4320810"/>
                </a:lnTo>
                <a:lnTo>
                  <a:pt x="5577099" y="4317471"/>
                </a:lnTo>
                <a:cubicBezTo>
                  <a:pt x="5559848" y="4351814"/>
                  <a:pt x="5532860" y="4380325"/>
                  <a:pt x="5499524" y="4399492"/>
                </a:cubicBezTo>
                <a:cubicBezTo>
                  <a:pt x="5537306" y="4423463"/>
                  <a:pt x="5564506" y="4460875"/>
                  <a:pt x="5575723" y="4504161"/>
                </a:cubicBezTo>
                <a:lnTo>
                  <a:pt x="5575617" y="4503738"/>
                </a:lnTo>
                <a:lnTo>
                  <a:pt x="5580355" y="4493897"/>
                </a:lnTo>
                <a:lnTo>
                  <a:pt x="5580355" y="4601904"/>
                </a:lnTo>
                <a:lnTo>
                  <a:pt x="5574877" y="4591685"/>
                </a:lnTo>
                <a:cubicBezTo>
                  <a:pt x="5559742" y="4650370"/>
                  <a:pt x="5515927" y="4697413"/>
                  <a:pt x="5458460" y="4716674"/>
                </a:cubicBezTo>
                <a:cubicBezTo>
                  <a:pt x="5488729" y="4728157"/>
                  <a:pt x="5514975" y="4748520"/>
                  <a:pt x="5533496" y="4775095"/>
                </a:cubicBezTo>
                <a:cubicBezTo>
                  <a:pt x="5559214" y="4812083"/>
                  <a:pt x="5568104" y="4858195"/>
                  <a:pt x="5558049" y="4902095"/>
                </a:cubicBezTo>
                <a:cubicBezTo>
                  <a:pt x="5552969" y="4923716"/>
                  <a:pt x="5543549" y="4944078"/>
                  <a:pt x="5530320" y="4961890"/>
                </a:cubicBezTo>
                <a:cubicBezTo>
                  <a:pt x="5503334" y="4997747"/>
                  <a:pt x="5462376" y="5020564"/>
                  <a:pt x="5417713" y="5024755"/>
                </a:cubicBezTo>
                <a:cubicBezTo>
                  <a:pt x="5395595" y="5026851"/>
                  <a:pt x="5373370" y="5024258"/>
                  <a:pt x="5352309" y="5017135"/>
                </a:cubicBezTo>
                <a:cubicBezTo>
                  <a:pt x="5309658" y="5002879"/>
                  <a:pt x="5275050" y="4971182"/>
                  <a:pt x="5257059" y="4929928"/>
                </a:cubicBezTo>
                <a:cubicBezTo>
                  <a:pt x="5237797" y="4980337"/>
                  <a:pt x="5197581" y="5019950"/>
                  <a:pt x="5146992" y="5038619"/>
                </a:cubicBezTo>
                <a:cubicBezTo>
                  <a:pt x="5162549" y="5045202"/>
                  <a:pt x="5176943" y="5054209"/>
                  <a:pt x="5189537" y="5065311"/>
                </a:cubicBezTo>
                <a:cubicBezTo>
                  <a:pt x="5255577" y="5123043"/>
                  <a:pt x="5262245" y="5223341"/>
                  <a:pt x="5204566" y="5289318"/>
                </a:cubicBezTo>
                <a:cubicBezTo>
                  <a:pt x="5146780" y="5355305"/>
                  <a:pt x="5046451" y="5361993"/>
                  <a:pt x="4980517" y="5304261"/>
                </a:cubicBezTo>
                <a:cubicBezTo>
                  <a:pt x="4960832" y="5286523"/>
                  <a:pt x="4945803" y="5264203"/>
                  <a:pt x="4936807" y="5239279"/>
                </a:cubicBezTo>
                <a:cubicBezTo>
                  <a:pt x="4927388" y="5267558"/>
                  <a:pt x="4911089" y="5293032"/>
                  <a:pt x="4889288" y="5313363"/>
                </a:cubicBezTo>
                <a:cubicBezTo>
                  <a:pt x="4867486" y="5333820"/>
                  <a:pt x="4840817" y="5348394"/>
                  <a:pt x="4811818" y="5355696"/>
                </a:cubicBezTo>
                <a:cubicBezTo>
                  <a:pt x="4875530" y="5374301"/>
                  <a:pt x="4919451" y="5432690"/>
                  <a:pt x="4919557" y="5499100"/>
                </a:cubicBezTo>
                <a:cubicBezTo>
                  <a:pt x="4920403" y="5576200"/>
                  <a:pt x="4863360" y="5641732"/>
                  <a:pt x="4786947" y="5651638"/>
                </a:cubicBezTo>
                <a:cubicBezTo>
                  <a:pt x="4703550" y="5662443"/>
                  <a:pt x="4627245" y="5603621"/>
                  <a:pt x="4616450" y="5520267"/>
                </a:cubicBezTo>
                <a:cubicBezTo>
                  <a:pt x="4609570" y="5579978"/>
                  <a:pt x="4571259" y="5631466"/>
                  <a:pt x="4516120" y="5655194"/>
                </a:cubicBezTo>
                <a:cubicBezTo>
                  <a:pt x="4431030" y="5691749"/>
                  <a:pt x="4332393" y="5652421"/>
                  <a:pt x="4295880" y="5567363"/>
                </a:cubicBezTo>
                <a:cubicBezTo>
                  <a:pt x="4273444" y="5622947"/>
                  <a:pt x="4224232" y="5663195"/>
                  <a:pt x="4165282" y="5674043"/>
                </a:cubicBezTo>
                <a:cubicBezTo>
                  <a:pt x="4219681" y="5686573"/>
                  <a:pt x="4262120" y="5729034"/>
                  <a:pt x="4274609" y="5783401"/>
                </a:cubicBezTo>
                <a:cubicBezTo>
                  <a:pt x="4292706" y="5861886"/>
                  <a:pt x="4243811" y="5940182"/>
                  <a:pt x="4165282" y="5958268"/>
                </a:cubicBezTo>
                <a:cubicBezTo>
                  <a:pt x="4086755" y="5976356"/>
                  <a:pt x="4008544" y="5927397"/>
                  <a:pt x="3990445" y="5848911"/>
                </a:cubicBezTo>
                <a:cubicBezTo>
                  <a:pt x="3972348" y="5770425"/>
                  <a:pt x="4021243" y="5692130"/>
                  <a:pt x="4099772" y="5674043"/>
                </a:cubicBezTo>
                <a:cubicBezTo>
                  <a:pt x="4074583" y="5669408"/>
                  <a:pt x="4050771" y="5659332"/>
                  <a:pt x="4029922" y="5644515"/>
                </a:cubicBezTo>
                <a:cubicBezTo>
                  <a:pt x="4009072" y="5629752"/>
                  <a:pt x="3991715" y="5610564"/>
                  <a:pt x="3979122" y="5588317"/>
                </a:cubicBezTo>
                <a:cubicBezTo>
                  <a:pt x="3956897" y="5629465"/>
                  <a:pt x="3920067" y="5660803"/>
                  <a:pt x="3875934" y="5676160"/>
                </a:cubicBezTo>
                <a:cubicBezTo>
                  <a:pt x="3912552" y="5691854"/>
                  <a:pt x="3941656" y="5721001"/>
                  <a:pt x="3957319" y="5757577"/>
                </a:cubicBezTo>
                <a:cubicBezTo>
                  <a:pt x="3991081" y="5836317"/>
                  <a:pt x="3954673" y="5927545"/>
                  <a:pt x="3875934" y="5961327"/>
                </a:cubicBezTo>
                <a:cubicBezTo>
                  <a:pt x="3797193" y="5995109"/>
                  <a:pt x="3705965" y="5958661"/>
                  <a:pt x="3672205" y="5879920"/>
                </a:cubicBezTo>
                <a:cubicBezTo>
                  <a:pt x="3638443" y="5801169"/>
                  <a:pt x="3674851" y="5709941"/>
                  <a:pt x="3753590" y="5676160"/>
                </a:cubicBezTo>
                <a:cubicBezTo>
                  <a:pt x="3714009" y="5662518"/>
                  <a:pt x="3680142" y="5635837"/>
                  <a:pt x="3657706" y="5600489"/>
                </a:cubicBezTo>
                <a:cubicBezTo>
                  <a:pt x="3636115" y="5635032"/>
                  <a:pt x="3603837" y="5661597"/>
                  <a:pt x="3565842" y="5676160"/>
                </a:cubicBezTo>
                <a:cubicBezTo>
                  <a:pt x="3597698" y="5691622"/>
                  <a:pt x="3623522" y="5717371"/>
                  <a:pt x="3638973" y="5749269"/>
                </a:cubicBezTo>
                <a:cubicBezTo>
                  <a:pt x="3676967" y="5827628"/>
                  <a:pt x="3644159" y="5921957"/>
                  <a:pt x="3565842" y="5959951"/>
                </a:cubicBezTo>
                <a:cubicBezTo>
                  <a:pt x="3487526" y="5997946"/>
                  <a:pt x="3393122" y="5965211"/>
                  <a:pt x="3355128" y="5886852"/>
                </a:cubicBezTo>
                <a:cubicBezTo>
                  <a:pt x="3317134" y="5808483"/>
                  <a:pt x="3349942" y="5714153"/>
                  <a:pt x="3428259" y="5676160"/>
                </a:cubicBezTo>
                <a:cubicBezTo>
                  <a:pt x="3390900" y="5661830"/>
                  <a:pt x="3359150" y="5635848"/>
                  <a:pt x="3337666" y="5602076"/>
                </a:cubicBezTo>
                <a:cubicBezTo>
                  <a:pt x="3315017" y="5636917"/>
                  <a:pt x="3281574" y="5663354"/>
                  <a:pt x="3242416" y="5677324"/>
                </a:cubicBezTo>
                <a:cubicBezTo>
                  <a:pt x="3245802" y="5678869"/>
                  <a:pt x="3249189" y="5680530"/>
                  <a:pt x="3252575" y="5682329"/>
                </a:cubicBezTo>
                <a:cubicBezTo>
                  <a:pt x="3327718" y="5722906"/>
                  <a:pt x="3355657" y="5816706"/>
                  <a:pt x="3315123" y="5891847"/>
                </a:cubicBezTo>
                <a:cubicBezTo>
                  <a:pt x="3307927" y="5905288"/>
                  <a:pt x="3298719" y="5917586"/>
                  <a:pt x="3287818" y="5928318"/>
                </a:cubicBezTo>
                <a:cubicBezTo>
                  <a:pt x="3227493" y="5988019"/>
                  <a:pt x="3130243" y="5987521"/>
                  <a:pt x="3070542" y="5927196"/>
                </a:cubicBezTo>
                <a:cubicBezTo>
                  <a:pt x="3056213" y="5913141"/>
                  <a:pt x="3044793" y="5896399"/>
                  <a:pt x="3036930" y="5877930"/>
                </a:cubicBezTo>
                <a:cubicBezTo>
                  <a:pt x="3003857" y="5800217"/>
                  <a:pt x="3040030" y="5710407"/>
                  <a:pt x="3117744" y="5677324"/>
                </a:cubicBezTo>
                <a:cubicBezTo>
                  <a:pt x="3076152" y="5662528"/>
                  <a:pt x="3041057" y="5633614"/>
                  <a:pt x="3018578" y="5595620"/>
                </a:cubicBezTo>
                <a:cubicBezTo>
                  <a:pt x="2994003" y="5635530"/>
                  <a:pt x="2955131" y="5664560"/>
                  <a:pt x="2909887" y="5676795"/>
                </a:cubicBezTo>
                <a:cubicBezTo>
                  <a:pt x="2955607" y="5691960"/>
                  <a:pt x="2991485" y="5727827"/>
                  <a:pt x="3006651" y="5773557"/>
                </a:cubicBezTo>
                <a:cubicBezTo>
                  <a:pt x="3033152" y="5853504"/>
                  <a:pt x="2989834" y="5939801"/>
                  <a:pt x="2909887" y="5966312"/>
                </a:cubicBezTo>
                <a:cubicBezTo>
                  <a:pt x="2829941" y="5992813"/>
                  <a:pt x="2743644" y="5949495"/>
                  <a:pt x="2717133" y="5869548"/>
                </a:cubicBezTo>
                <a:cubicBezTo>
                  <a:pt x="2690632" y="5789602"/>
                  <a:pt x="2733950" y="5703305"/>
                  <a:pt x="2813896" y="5676795"/>
                </a:cubicBezTo>
                <a:cubicBezTo>
                  <a:pt x="2762652" y="5662729"/>
                  <a:pt x="2720128" y="5626968"/>
                  <a:pt x="2697480" y="5578899"/>
                </a:cubicBezTo>
                <a:cubicBezTo>
                  <a:pt x="2675498" y="5622841"/>
                  <a:pt x="2635715" y="5655215"/>
                  <a:pt x="2588228" y="5667809"/>
                </a:cubicBezTo>
                <a:cubicBezTo>
                  <a:pt x="2496820" y="5692055"/>
                  <a:pt x="2403062" y="5637605"/>
                  <a:pt x="2378816" y="5546196"/>
                </a:cubicBezTo>
                <a:cubicBezTo>
                  <a:pt x="2363713" y="5597652"/>
                  <a:pt x="2323550" y="5637943"/>
                  <a:pt x="2272135" y="5653193"/>
                </a:cubicBezTo>
                <a:cubicBezTo>
                  <a:pt x="2246862" y="5660644"/>
                  <a:pt x="2220140" y="5661734"/>
                  <a:pt x="2194348" y="5656368"/>
                </a:cubicBezTo>
                <a:cubicBezTo>
                  <a:pt x="2113640" y="5639097"/>
                  <a:pt x="2059633" y="5562865"/>
                  <a:pt x="2070100" y="5481003"/>
                </a:cubicBezTo>
                <a:cubicBezTo>
                  <a:pt x="2073571" y="5454862"/>
                  <a:pt x="2083456" y="5429991"/>
                  <a:pt x="2098886" y="5408613"/>
                </a:cubicBezTo>
                <a:cubicBezTo>
                  <a:pt x="2114317" y="5387234"/>
                  <a:pt x="2134880" y="5370100"/>
                  <a:pt x="2158682" y="5358765"/>
                </a:cubicBezTo>
                <a:cubicBezTo>
                  <a:pt x="2113798" y="5341514"/>
                  <a:pt x="2077296" y="5307627"/>
                  <a:pt x="2056765" y="5264150"/>
                </a:cubicBezTo>
                <a:cubicBezTo>
                  <a:pt x="2042297" y="5290228"/>
                  <a:pt x="2021142" y="5311987"/>
                  <a:pt x="1995466" y="5327164"/>
                </a:cubicBezTo>
                <a:cubicBezTo>
                  <a:pt x="1915731" y="5374333"/>
                  <a:pt x="1812861" y="5347928"/>
                  <a:pt x="1765691" y="5268183"/>
                </a:cubicBezTo>
                <a:cubicBezTo>
                  <a:pt x="1718521" y="5188448"/>
                  <a:pt x="1744937" y="5085578"/>
                  <a:pt x="1824672" y="5038408"/>
                </a:cubicBezTo>
                <a:cubicBezTo>
                  <a:pt x="1786837" y="5019919"/>
                  <a:pt x="1756103" y="4989545"/>
                  <a:pt x="1737148" y="4951942"/>
                </a:cubicBezTo>
                <a:cubicBezTo>
                  <a:pt x="1721813" y="4978072"/>
                  <a:pt x="1699736" y="4999620"/>
                  <a:pt x="1673235" y="5014320"/>
                </a:cubicBezTo>
                <a:cubicBezTo>
                  <a:pt x="1591458" y="5059681"/>
                  <a:pt x="1488387" y="5030153"/>
                  <a:pt x="1443027" y="4948375"/>
                </a:cubicBezTo>
                <a:cubicBezTo>
                  <a:pt x="1397667" y="4866587"/>
                  <a:pt x="1427184" y="4763516"/>
                  <a:pt x="1508971" y="4718156"/>
                </a:cubicBezTo>
                <a:cubicBezTo>
                  <a:pt x="1468332" y="4698471"/>
                  <a:pt x="1436052" y="4664911"/>
                  <a:pt x="1417955" y="4623541"/>
                </a:cubicBezTo>
                <a:cubicBezTo>
                  <a:pt x="1412589" y="4633680"/>
                  <a:pt x="1406165" y="4643226"/>
                  <a:pt x="1398788" y="4652010"/>
                </a:cubicBezTo>
                <a:cubicBezTo>
                  <a:pt x="1341247" y="4720548"/>
                  <a:pt x="1239043" y="4729448"/>
                  <a:pt x="1170506" y="4671907"/>
                </a:cubicBezTo>
                <a:cubicBezTo>
                  <a:pt x="1101979" y="4614365"/>
                  <a:pt x="1093078" y="4512152"/>
                  <a:pt x="1150620" y="4443624"/>
                </a:cubicBezTo>
                <a:cubicBezTo>
                  <a:pt x="1167437" y="4423717"/>
                  <a:pt x="1188825" y="4408181"/>
                  <a:pt x="1212956" y="4398328"/>
                </a:cubicBezTo>
                <a:cubicBezTo>
                  <a:pt x="1156409" y="4378516"/>
                  <a:pt x="1113716" y="4331441"/>
                  <a:pt x="1099502" y="4273233"/>
                </a:cubicBezTo>
                <a:cubicBezTo>
                  <a:pt x="1085014" y="4322096"/>
                  <a:pt x="1046787" y="4360323"/>
                  <a:pt x="997924" y="4374811"/>
                </a:cubicBezTo>
                <a:cubicBezTo>
                  <a:pt x="918178" y="4398455"/>
                  <a:pt x="834368" y="4352978"/>
                  <a:pt x="810725" y="4273233"/>
                </a:cubicBezTo>
                <a:cubicBezTo>
                  <a:pt x="787082" y="4193487"/>
                  <a:pt x="832559" y="4109678"/>
                  <a:pt x="912304" y="4086035"/>
                </a:cubicBezTo>
                <a:cubicBezTo>
                  <a:pt x="992050" y="4062391"/>
                  <a:pt x="1075859" y="4107868"/>
                  <a:pt x="1099502" y="4187613"/>
                </a:cubicBezTo>
                <a:cubicBezTo>
                  <a:pt x="1105133" y="4165198"/>
                  <a:pt x="1115092" y="4144084"/>
                  <a:pt x="1128818" y="4125489"/>
                </a:cubicBezTo>
                <a:cubicBezTo>
                  <a:pt x="1142661" y="4106979"/>
                  <a:pt x="1159943" y="4091316"/>
                  <a:pt x="1179724" y="4079346"/>
                </a:cubicBezTo>
                <a:cubicBezTo>
                  <a:pt x="1141867" y="4058158"/>
                  <a:pt x="1112541" y="4024493"/>
                  <a:pt x="1096750" y="3984096"/>
                </a:cubicBezTo>
                <a:cubicBezTo>
                  <a:pt x="1084717" y="4007665"/>
                  <a:pt x="1066916" y="4027794"/>
                  <a:pt x="1044998" y="4042622"/>
                </a:cubicBezTo>
                <a:cubicBezTo>
                  <a:pt x="979519" y="4087707"/>
                  <a:pt x="890714" y="4076965"/>
                  <a:pt x="837871" y="4017561"/>
                </a:cubicBezTo>
                <a:cubicBezTo>
                  <a:pt x="780034" y="3952526"/>
                  <a:pt x="785865" y="3852916"/>
                  <a:pt x="850900" y="3795078"/>
                </a:cubicBezTo>
                <a:cubicBezTo>
                  <a:pt x="870543" y="3777297"/>
                  <a:pt x="894408" y="3764830"/>
                  <a:pt x="920220" y="3758883"/>
                </a:cubicBezTo>
                <a:cubicBezTo>
                  <a:pt x="842528" y="3742616"/>
                  <a:pt x="786955" y="3674004"/>
                  <a:pt x="787188" y="3594629"/>
                </a:cubicBezTo>
                <a:cubicBezTo>
                  <a:pt x="787040" y="3523361"/>
                  <a:pt x="832739" y="3460073"/>
                  <a:pt x="900430" y="3437784"/>
                </a:cubicBezTo>
                <a:cubicBezTo>
                  <a:pt x="852096" y="3421020"/>
                  <a:pt x="813932" y="3383312"/>
                  <a:pt x="796597" y="3335189"/>
                </a:cubicBezTo>
                <a:cubicBezTo>
                  <a:pt x="764900" y="3247200"/>
                  <a:pt x="810535" y="3150182"/>
                  <a:pt x="898525" y="3118485"/>
                </a:cubicBezTo>
                <a:cubicBezTo>
                  <a:pt x="847047" y="3100208"/>
                  <a:pt x="807730" y="3057938"/>
                  <a:pt x="793210" y="3005275"/>
                </a:cubicBezTo>
                <a:cubicBezTo>
                  <a:pt x="768657" y="2916185"/>
                  <a:pt x="820970" y="2824057"/>
                  <a:pt x="910061" y="2799503"/>
                </a:cubicBezTo>
                <a:cubicBezTo>
                  <a:pt x="883761" y="2791820"/>
                  <a:pt x="859832" y="2777628"/>
                  <a:pt x="840486" y="2758239"/>
                </a:cubicBezTo>
                <a:cubicBezTo>
                  <a:pt x="776986" y="2694602"/>
                  <a:pt x="777102" y="2591541"/>
                  <a:pt x="840739" y="2528041"/>
                </a:cubicBezTo>
                <a:cubicBezTo>
                  <a:pt x="851577" y="2517341"/>
                  <a:pt x="863865" y="2508208"/>
                  <a:pt x="877242" y="2500916"/>
                </a:cubicBezTo>
                <a:cubicBezTo>
                  <a:pt x="956363" y="2457757"/>
                  <a:pt x="1055497" y="2486914"/>
                  <a:pt x="1098656" y="2566035"/>
                </a:cubicBezTo>
                <a:cubicBezTo>
                  <a:pt x="1114583" y="2530560"/>
                  <a:pt x="1140852" y="2500725"/>
                  <a:pt x="1174009" y="2480416"/>
                </a:cubicBezTo>
                <a:cubicBezTo>
                  <a:pt x="1138894" y="2457747"/>
                  <a:pt x="1112573" y="2423774"/>
                  <a:pt x="1099396" y="2384108"/>
                </a:cubicBezTo>
                <a:cubicBezTo>
                  <a:pt x="1089840" y="2407825"/>
                  <a:pt x="1074473" y="2428769"/>
                  <a:pt x="1054735" y="2445025"/>
                </a:cubicBezTo>
                <a:cubicBezTo>
                  <a:pt x="989509" y="2498693"/>
                  <a:pt x="893138" y="2489327"/>
                  <a:pt x="839469" y="2424113"/>
                </a:cubicBezTo>
                <a:cubicBezTo>
                  <a:pt x="829342" y="2411889"/>
                  <a:pt x="821182" y="2398152"/>
                  <a:pt x="815276" y="2383420"/>
                </a:cubicBezTo>
                <a:cubicBezTo>
                  <a:pt x="783844" y="2304955"/>
                  <a:pt x="821965" y="2215875"/>
                  <a:pt x="900430" y="2184442"/>
                </a:cubicBezTo>
                <a:cubicBezTo>
                  <a:pt x="978884" y="2153020"/>
                  <a:pt x="1067964" y="2191142"/>
                  <a:pt x="1099396" y="2269596"/>
                </a:cubicBezTo>
                <a:cubicBezTo>
                  <a:pt x="1115261" y="2220870"/>
                  <a:pt x="1150747" y="2180971"/>
                  <a:pt x="1197292" y="2159529"/>
                </a:cubicBezTo>
                <a:cubicBezTo>
                  <a:pt x="1150514" y="2135674"/>
                  <a:pt x="1117452" y="2091478"/>
                  <a:pt x="1107779" y="2039874"/>
                </a:cubicBezTo>
                <a:cubicBezTo>
                  <a:pt x="1090548" y="1947958"/>
                  <a:pt x="1151096" y="1859470"/>
                  <a:pt x="1243012" y="1842241"/>
                </a:cubicBezTo>
                <a:cubicBezTo>
                  <a:pt x="1189344" y="1831181"/>
                  <a:pt x="1145561" y="1792531"/>
                  <a:pt x="1127918" y="1740651"/>
                </a:cubicBezTo>
                <a:cubicBezTo>
                  <a:pt x="1100444" y="1659858"/>
                  <a:pt x="1143667" y="1572091"/>
                  <a:pt x="1224460" y="1544616"/>
                </a:cubicBezTo>
                <a:cubicBezTo>
                  <a:pt x="1305253" y="1517142"/>
                  <a:pt x="1393020" y="1560364"/>
                  <a:pt x="1420495" y="1641158"/>
                </a:cubicBezTo>
                <a:cubicBezTo>
                  <a:pt x="1436941" y="1584198"/>
                  <a:pt x="1480545" y="1539092"/>
                  <a:pt x="1536911" y="1520719"/>
                </a:cubicBezTo>
                <a:cubicBezTo>
                  <a:pt x="1493467" y="1504791"/>
                  <a:pt x="1459219" y="1470586"/>
                  <a:pt x="1443249" y="1427163"/>
                </a:cubicBezTo>
                <a:cubicBezTo>
                  <a:pt x="1413214" y="1345480"/>
                  <a:pt x="1455071" y="1254908"/>
                  <a:pt x="1536753" y="1224862"/>
                </a:cubicBezTo>
                <a:cubicBezTo>
                  <a:pt x="1618435" y="1194816"/>
                  <a:pt x="1709007" y="1236684"/>
                  <a:pt x="1739053" y="1318366"/>
                </a:cubicBezTo>
                <a:cubicBezTo>
                  <a:pt x="1757733" y="1262306"/>
                  <a:pt x="1802553" y="1218861"/>
                  <a:pt x="1859174" y="1201949"/>
                </a:cubicBezTo>
                <a:cubicBezTo>
                  <a:pt x="1833425" y="1193303"/>
                  <a:pt x="1810427" y="1178010"/>
                  <a:pt x="1792499" y="1157605"/>
                </a:cubicBezTo>
                <a:cubicBezTo>
                  <a:pt x="1774698" y="1137454"/>
                  <a:pt x="1762432" y="1113039"/>
                  <a:pt x="1756907" y="1086728"/>
                </a:cubicBezTo>
                <a:cubicBezTo>
                  <a:pt x="1739275" y="1002813"/>
                  <a:pt x="1793007" y="920496"/>
                  <a:pt x="1876922" y="902864"/>
                </a:cubicBezTo>
                <a:cubicBezTo>
                  <a:pt x="1960838" y="885232"/>
                  <a:pt x="2043154" y="938964"/>
                  <a:pt x="2060786" y="1022879"/>
                </a:cubicBezTo>
                <a:cubicBezTo>
                  <a:pt x="2071010" y="972672"/>
                  <a:pt x="2103405" y="929788"/>
                  <a:pt x="2148925" y="906251"/>
                </a:cubicBezTo>
                <a:cubicBezTo>
                  <a:pt x="2231983" y="863282"/>
                  <a:pt x="2334154" y="895784"/>
                  <a:pt x="2377122" y="978853"/>
                </a:cubicBezTo>
                <a:cubicBezTo>
                  <a:pt x="2398331" y="932794"/>
                  <a:pt x="2437511" y="897445"/>
                  <a:pt x="2485496" y="881062"/>
                </a:cubicBezTo>
                <a:cubicBezTo>
                  <a:pt x="2429637" y="857726"/>
                  <a:pt x="2392500" y="803984"/>
                  <a:pt x="2390425" y="743479"/>
                </a:cubicBezTo>
                <a:cubicBezTo>
                  <a:pt x="2387504" y="658022"/>
                  <a:pt x="2454412" y="586371"/>
                  <a:pt x="2539873" y="583446"/>
                </a:cubicBezTo>
                <a:cubicBezTo>
                  <a:pt x="2625333" y="580522"/>
                  <a:pt x="2696993" y="647433"/>
                  <a:pt x="2699914" y="732896"/>
                </a:cubicBezTo>
                <a:cubicBezTo>
                  <a:pt x="2702020" y="662772"/>
                  <a:pt x="2748809" y="601884"/>
                  <a:pt x="2816034" y="581808"/>
                </a:cubicBezTo>
                <a:cubicBezTo>
                  <a:pt x="2902172" y="556085"/>
                  <a:pt x="2992850" y="605061"/>
                  <a:pt x="3018578" y="691198"/>
                </a:cubicBezTo>
                <a:cubicBezTo>
                  <a:pt x="3028674" y="656290"/>
                  <a:pt x="3049852" y="625610"/>
                  <a:pt x="3078903" y="603779"/>
                </a:cubicBezTo>
                <a:cubicBezTo>
                  <a:pt x="3091889" y="594091"/>
                  <a:pt x="3106197" y="586328"/>
                  <a:pt x="3121406" y="580731"/>
                </a:cubicBezTo>
                <a:cubicBezTo>
                  <a:pt x="3208655" y="548623"/>
                  <a:pt x="3305386" y="593295"/>
                  <a:pt x="3337454" y="680508"/>
                </a:cubicBezTo>
                <a:cubicBezTo>
                  <a:pt x="3345709" y="656402"/>
                  <a:pt x="3359362" y="634493"/>
                  <a:pt x="3377353" y="616440"/>
                </a:cubicBezTo>
                <a:cubicBezTo>
                  <a:pt x="3410109" y="583571"/>
                  <a:pt x="3453103" y="567093"/>
                  <a:pt x="3496125" y="567024"/>
                </a:cubicBezTo>
                <a:close/>
                <a:moveTo>
                  <a:pt x="3179741" y="553279"/>
                </a:moveTo>
                <a:lnTo>
                  <a:pt x="3179868" y="553297"/>
                </a:lnTo>
                <a:lnTo>
                  <a:pt x="3179656" y="553297"/>
                </a:lnTo>
                <a:close/>
                <a:moveTo>
                  <a:pt x="1890395" y="326072"/>
                </a:moveTo>
                <a:cubicBezTo>
                  <a:pt x="1918546" y="320418"/>
                  <a:pt x="1947756" y="327767"/>
                  <a:pt x="1969875" y="346075"/>
                </a:cubicBezTo>
                <a:cubicBezTo>
                  <a:pt x="1992005" y="364289"/>
                  <a:pt x="2004748" y="391499"/>
                  <a:pt x="2004589" y="420158"/>
                </a:cubicBezTo>
                <a:cubicBezTo>
                  <a:pt x="2004684" y="432657"/>
                  <a:pt x="2002240" y="445044"/>
                  <a:pt x="1997392" y="456565"/>
                </a:cubicBezTo>
                <a:cubicBezTo>
                  <a:pt x="1992492" y="468154"/>
                  <a:pt x="1985285" y="478630"/>
                  <a:pt x="1976226" y="487362"/>
                </a:cubicBezTo>
                <a:cubicBezTo>
                  <a:pt x="1967399" y="496221"/>
                  <a:pt x="1956837" y="503172"/>
                  <a:pt x="1945217" y="507788"/>
                </a:cubicBezTo>
                <a:cubicBezTo>
                  <a:pt x="1933606" y="512438"/>
                  <a:pt x="1921203" y="514774"/>
                  <a:pt x="1908704" y="514667"/>
                </a:cubicBezTo>
                <a:lnTo>
                  <a:pt x="1908916" y="515408"/>
                </a:lnTo>
                <a:cubicBezTo>
                  <a:pt x="1896406" y="515629"/>
                  <a:pt x="1883981" y="513288"/>
                  <a:pt x="1872403" y="508529"/>
                </a:cubicBezTo>
                <a:cubicBezTo>
                  <a:pt x="1861121" y="503649"/>
                  <a:pt x="1850908" y="496601"/>
                  <a:pt x="1842346" y="487786"/>
                </a:cubicBezTo>
                <a:cubicBezTo>
                  <a:pt x="1833340" y="479049"/>
                  <a:pt x="1826143" y="468619"/>
                  <a:pt x="1821180" y="457094"/>
                </a:cubicBezTo>
                <a:cubicBezTo>
                  <a:pt x="1815591" y="444042"/>
                  <a:pt x="1813020" y="429897"/>
                  <a:pt x="1813666" y="415713"/>
                </a:cubicBezTo>
                <a:cubicBezTo>
                  <a:pt x="1815422" y="371681"/>
                  <a:pt x="1847162" y="334606"/>
                  <a:pt x="1890395" y="326072"/>
                </a:cubicBezTo>
                <a:close/>
                <a:moveTo>
                  <a:pt x="4753585" y="314699"/>
                </a:moveTo>
                <a:cubicBezTo>
                  <a:pt x="4765622" y="312840"/>
                  <a:pt x="4778136" y="313018"/>
                  <a:pt x="4790651" y="315489"/>
                </a:cubicBezTo>
                <a:cubicBezTo>
                  <a:pt x="4822401" y="321741"/>
                  <a:pt x="4849601" y="342089"/>
                  <a:pt x="4864524" y="370793"/>
                </a:cubicBezTo>
                <a:cubicBezTo>
                  <a:pt x="4891828" y="422987"/>
                  <a:pt x="4871508" y="487354"/>
                  <a:pt x="4819333" y="514562"/>
                </a:cubicBezTo>
                <a:cubicBezTo>
                  <a:pt x="4803670" y="522675"/>
                  <a:pt x="4786313" y="526852"/>
                  <a:pt x="4768744" y="526732"/>
                </a:cubicBezTo>
                <a:lnTo>
                  <a:pt x="4768004" y="526732"/>
                </a:lnTo>
                <a:cubicBezTo>
                  <a:pt x="4754139" y="526702"/>
                  <a:pt x="4740380" y="523895"/>
                  <a:pt x="4727575" y="518477"/>
                </a:cubicBezTo>
                <a:cubicBezTo>
                  <a:pt x="4714663" y="513218"/>
                  <a:pt x="4703022" y="505365"/>
                  <a:pt x="4693285" y="495406"/>
                </a:cubicBezTo>
                <a:cubicBezTo>
                  <a:pt x="4663334" y="464695"/>
                  <a:pt x="4654655" y="419117"/>
                  <a:pt x="4671060" y="379518"/>
                </a:cubicBezTo>
                <a:cubicBezTo>
                  <a:pt x="4685665" y="344182"/>
                  <a:pt x="4717474" y="320275"/>
                  <a:pt x="4753585" y="314699"/>
                </a:cubicBezTo>
                <a:close/>
                <a:moveTo>
                  <a:pt x="2228661" y="312434"/>
                </a:moveTo>
                <a:cubicBezTo>
                  <a:pt x="2259034" y="313418"/>
                  <a:pt x="2288151" y="327197"/>
                  <a:pt x="2308225" y="351261"/>
                </a:cubicBezTo>
                <a:cubicBezTo>
                  <a:pt x="2311083" y="354679"/>
                  <a:pt x="2313728" y="358271"/>
                  <a:pt x="2316141" y="362017"/>
                </a:cubicBezTo>
                <a:cubicBezTo>
                  <a:pt x="2348484" y="412172"/>
                  <a:pt x="2334037" y="479047"/>
                  <a:pt x="2283883" y="511387"/>
                </a:cubicBezTo>
                <a:cubicBezTo>
                  <a:pt x="2266643" y="522417"/>
                  <a:pt x="2246661" y="528393"/>
                  <a:pt x="2226204" y="528637"/>
                </a:cubicBezTo>
                <a:lnTo>
                  <a:pt x="2226204" y="529061"/>
                </a:lnTo>
                <a:cubicBezTo>
                  <a:pt x="2210149" y="529095"/>
                  <a:pt x="2194295" y="525475"/>
                  <a:pt x="2179849" y="518477"/>
                </a:cubicBezTo>
                <a:cubicBezTo>
                  <a:pt x="2150470" y="504881"/>
                  <a:pt x="2128742" y="478830"/>
                  <a:pt x="2120625" y="447492"/>
                </a:cubicBezTo>
                <a:cubicBezTo>
                  <a:pt x="2105671" y="389717"/>
                  <a:pt x="2140384" y="330761"/>
                  <a:pt x="2198158" y="315807"/>
                </a:cubicBezTo>
                <a:cubicBezTo>
                  <a:pt x="2208273" y="313199"/>
                  <a:pt x="2218537" y="312106"/>
                  <a:pt x="2228661" y="312434"/>
                </a:cubicBezTo>
                <a:close/>
                <a:moveTo>
                  <a:pt x="4450714" y="300990"/>
                </a:moveTo>
                <a:cubicBezTo>
                  <a:pt x="4501303" y="299430"/>
                  <a:pt x="4547340" y="329932"/>
                  <a:pt x="4565651" y="377108"/>
                </a:cubicBezTo>
                <a:cubicBezTo>
                  <a:pt x="4589568" y="438571"/>
                  <a:pt x="4559089" y="507740"/>
                  <a:pt x="4497599" y="531601"/>
                </a:cubicBezTo>
                <a:cubicBezTo>
                  <a:pt x="4482676" y="537375"/>
                  <a:pt x="4466695" y="540110"/>
                  <a:pt x="4450714" y="539644"/>
                </a:cubicBezTo>
                <a:lnTo>
                  <a:pt x="4451244" y="539856"/>
                </a:lnTo>
                <a:cubicBezTo>
                  <a:pt x="4419494" y="540024"/>
                  <a:pt x="4388908" y="527399"/>
                  <a:pt x="4366577" y="504825"/>
                </a:cubicBezTo>
                <a:cubicBezTo>
                  <a:pt x="4344247" y="482350"/>
                  <a:pt x="4331864" y="451840"/>
                  <a:pt x="4332287" y="420158"/>
                </a:cubicBezTo>
                <a:cubicBezTo>
                  <a:pt x="4332182" y="404530"/>
                  <a:pt x="4335145" y="389029"/>
                  <a:pt x="4340965" y="374544"/>
                </a:cubicBezTo>
                <a:cubicBezTo>
                  <a:pt x="4346787" y="360018"/>
                  <a:pt x="4355464" y="346836"/>
                  <a:pt x="4366577" y="335809"/>
                </a:cubicBezTo>
                <a:cubicBezTo>
                  <a:pt x="4377584" y="324717"/>
                  <a:pt x="4390708" y="315906"/>
                  <a:pt x="4405101" y="309880"/>
                </a:cubicBezTo>
                <a:cubicBezTo>
                  <a:pt x="4419494" y="303831"/>
                  <a:pt x="4435051" y="300805"/>
                  <a:pt x="4450714" y="300990"/>
                </a:cubicBezTo>
                <a:close/>
                <a:moveTo>
                  <a:pt x="2549551" y="300156"/>
                </a:moveTo>
                <a:cubicBezTo>
                  <a:pt x="2578656" y="301558"/>
                  <a:pt x="2607257" y="313399"/>
                  <a:pt x="2629323" y="335386"/>
                </a:cubicBezTo>
                <a:cubicBezTo>
                  <a:pt x="2646447" y="352280"/>
                  <a:pt x="2658184" y="373856"/>
                  <a:pt x="2663084" y="397404"/>
                </a:cubicBezTo>
                <a:cubicBezTo>
                  <a:pt x="2672894" y="445664"/>
                  <a:pt x="2652469" y="495053"/>
                  <a:pt x="2611438" y="522287"/>
                </a:cubicBezTo>
                <a:cubicBezTo>
                  <a:pt x="2591361" y="535583"/>
                  <a:pt x="2567781" y="542619"/>
                  <a:pt x="2543704" y="542502"/>
                </a:cubicBezTo>
                <a:cubicBezTo>
                  <a:pt x="2503254" y="542521"/>
                  <a:pt x="2465461" y="522353"/>
                  <a:pt x="2442950" y="488738"/>
                </a:cubicBezTo>
                <a:cubicBezTo>
                  <a:pt x="2420546" y="455034"/>
                  <a:pt x="2416344" y="412400"/>
                  <a:pt x="2431732" y="374967"/>
                </a:cubicBezTo>
                <a:cubicBezTo>
                  <a:pt x="2439395" y="356559"/>
                  <a:pt x="2451417" y="340288"/>
                  <a:pt x="2466763" y="327554"/>
                </a:cubicBezTo>
                <a:cubicBezTo>
                  <a:pt x="2490840" y="307790"/>
                  <a:pt x="2520447" y="298754"/>
                  <a:pt x="2549551" y="300156"/>
                </a:cubicBezTo>
                <a:close/>
                <a:moveTo>
                  <a:pt x="4133320" y="290936"/>
                </a:moveTo>
                <a:cubicBezTo>
                  <a:pt x="4204864" y="290960"/>
                  <a:pt x="4262966" y="349023"/>
                  <a:pt x="4262860" y="420625"/>
                </a:cubicBezTo>
                <a:cubicBezTo>
                  <a:pt x="4262860" y="492227"/>
                  <a:pt x="4204864" y="550252"/>
                  <a:pt x="4133214" y="550228"/>
                </a:cubicBezTo>
                <a:cubicBezTo>
                  <a:pt x="4098818" y="550216"/>
                  <a:pt x="4065798" y="536508"/>
                  <a:pt x="4041458" y="512127"/>
                </a:cubicBezTo>
                <a:cubicBezTo>
                  <a:pt x="4017221" y="487814"/>
                  <a:pt x="4003568" y="454875"/>
                  <a:pt x="4003568" y="420538"/>
                </a:cubicBezTo>
                <a:cubicBezTo>
                  <a:pt x="4003674" y="348937"/>
                  <a:pt x="4061672" y="290911"/>
                  <a:pt x="4133320" y="290936"/>
                </a:cubicBezTo>
                <a:close/>
                <a:moveTo>
                  <a:pt x="3839422" y="290407"/>
                </a:moveTo>
                <a:cubicBezTo>
                  <a:pt x="3847570" y="292011"/>
                  <a:pt x="3855508" y="294368"/>
                  <a:pt x="3863129" y="297449"/>
                </a:cubicBezTo>
                <a:cubicBezTo>
                  <a:pt x="3931285" y="324794"/>
                  <a:pt x="3964305" y="402193"/>
                  <a:pt x="3937000" y="470323"/>
                </a:cubicBezTo>
                <a:cubicBezTo>
                  <a:pt x="3916892" y="519988"/>
                  <a:pt x="3868949" y="552715"/>
                  <a:pt x="3815398" y="553297"/>
                </a:cubicBezTo>
                <a:lnTo>
                  <a:pt x="3815714" y="553826"/>
                </a:lnTo>
                <a:cubicBezTo>
                  <a:pt x="3798041" y="554086"/>
                  <a:pt x="3780578" y="550812"/>
                  <a:pt x="3764173" y="544195"/>
                </a:cubicBezTo>
                <a:cubicBezTo>
                  <a:pt x="3731154" y="530774"/>
                  <a:pt x="3704907" y="504706"/>
                  <a:pt x="3691255" y="471805"/>
                </a:cubicBezTo>
                <a:cubicBezTo>
                  <a:pt x="3681412" y="447861"/>
                  <a:pt x="3678767" y="421566"/>
                  <a:pt x="3683634" y="396137"/>
                </a:cubicBezTo>
                <a:cubicBezTo>
                  <a:pt x="3697499" y="323919"/>
                  <a:pt x="3767243" y="276582"/>
                  <a:pt x="3839422" y="290407"/>
                </a:cubicBezTo>
                <a:close/>
                <a:moveTo>
                  <a:pt x="2849209" y="290065"/>
                </a:moveTo>
                <a:cubicBezTo>
                  <a:pt x="2866095" y="288436"/>
                  <a:pt x="2883580" y="290090"/>
                  <a:pt x="2900786" y="295487"/>
                </a:cubicBezTo>
                <a:cubicBezTo>
                  <a:pt x="2917179" y="300571"/>
                  <a:pt x="2932419" y="308836"/>
                  <a:pt x="2945617" y="319809"/>
                </a:cubicBezTo>
                <a:cubicBezTo>
                  <a:pt x="3001137" y="365950"/>
                  <a:pt x="3008736" y="448359"/>
                  <a:pt x="2962593" y="503872"/>
                </a:cubicBezTo>
                <a:cubicBezTo>
                  <a:pt x="2937552" y="534120"/>
                  <a:pt x="2900151" y="551397"/>
                  <a:pt x="2860886" y="550862"/>
                </a:cubicBezTo>
                <a:cubicBezTo>
                  <a:pt x="2817209" y="550573"/>
                  <a:pt x="2776569" y="528446"/>
                  <a:pt x="2752619" y="491913"/>
                </a:cubicBezTo>
                <a:cubicBezTo>
                  <a:pt x="2731050" y="459154"/>
                  <a:pt x="2725346" y="418436"/>
                  <a:pt x="2737082" y="381013"/>
                </a:cubicBezTo>
                <a:cubicBezTo>
                  <a:pt x="2753275" y="329397"/>
                  <a:pt x="2798549" y="294954"/>
                  <a:pt x="2849209" y="290065"/>
                </a:cubicBezTo>
                <a:close/>
                <a:moveTo>
                  <a:pt x="3179738" y="287203"/>
                </a:moveTo>
                <a:cubicBezTo>
                  <a:pt x="3231581" y="287544"/>
                  <a:pt x="3280674" y="318361"/>
                  <a:pt x="3301788" y="369252"/>
                </a:cubicBezTo>
                <a:cubicBezTo>
                  <a:pt x="3308138" y="384732"/>
                  <a:pt x="3311419" y="401254"/>
                  <a:pt x="3311631" y="417964"/>
                </a:cubicBezTo>
                <a:cubicBezTo>
                  <a:pt x="3312345" y="473327"/>
                  <a:pt x="3279245" y="521250"/>
                  <a:pt x="3231531" y="542142"/>
                </a:cubicBezTo>
                <a:lnTo>
                  <a:pt x="3179741" y="553279"/>
                </a:lnTo>
                <a:lnTo>
                  <a:pt x="3140618" y="547671"/>
                </a:lnTo>
                <a:cubicBezTo>
                  <a:pt x="3103054" y="536370"/>
                  <a:pt x="3071630" y="508760"/>
                  <a:pt x="3056064" y="471282"/>
                </a:cubicBezTo>
                <a:cubicBezTo>
                  <a:pt x="3027892" y="403427"/>
                  <a:pt x="3060054" y="325580"/>
                  <a:pt x="3127914" y="297405"/>
                </a:cubicBezTo>
                <a:cubicBezTo>
                  <a:pt x="3144871" y="290361"/>
                  <a:pt x="3162458" y="287089"/>
                  <a:pt x="3179738" y="287203"/>
                </a:cubicBezTo>
                <a:close/>
                <a:moveTo>
                  <a:pt x="3497262" y="284481"/>
                </a:moveTo>
                <a:cubicBezTo>
                  <a:pt x="3572298" y="284670"/>
                  <a:pt x="3633047" y="345712"/>
                  <a:pt x="3632835" y="420821"/>
                </a:cubicBezTo>
                <a:cubicBezTo>
                  <a:pt x="3632623" y="495929"/>
                  <a:pt x="3571663" y="556662"/>
                  <a:pt x="3496522" y="556472"/>
                </a:cubicBezTo>
                <a:cubicBezTo>
                  <a:pt x="3460432" y="556346"/>
                  <a:pt x="3425825" y="541880"/>
                  <a:pt x="3400319" y="516255"/>
                </a:cubicBezTo>
                <a:cubicBezTo>
                  <a:pt x="3374919" y="490698"/>
                  <a:pt x="3360737" y="456131"/>
                  <a:pt x="3360843" y="420132"/>
                </a:cubicBezTo>
                <a:cubicBezTo>
                  <a:pt x="3361055" y="345024"/>
                  <a:pt x="3422121" y="284291"/>
                  <a:pt x="3497262" y="284481"/>
                </a:cubicBezTo>
                <a:close/>
                <a:moveTo>
                  <a:pt x="2852227" y="5357"/>
                </a:moveTo>
                <a:cubicBezTo>
                  <a:pt x="2861783" y="4430"/>
                  <a:pt x="2871475" y="4892"/>
                  <a:pt x="2880995" y="6773"/>
                </a:cubicBezTo>
                <a:cubicBezTo>
                  <a:pt x="2900172" y="10633"/>
                  <a:pt x="2917751" y="20143"/>
                  <a:pt x="2931478" y="34078"/>
                </a:cubicBezTo>
                <a:cubicBezTo>
                  <a:pt x="2945257" y="47760"/>
                  <a:pt x="2954591" y="65280"/>
                  <a:pt x="2958253" y="84349"/>
                </a:cubicBezTo>
                <a:cubicBezTo>
                  <a:pt x="2959491" y="90756"/>
                  <a:pt x="2960084" y="97271"/>
                  <a:pt x="2960020" y="103796"/>
                </a:cubicBezTo>
                <a:cubicBezTo>
                  <a:pt x="2959513" y="157860"/>
                  <a:pt x="2915263" y="201275"/>
                  <a:pt x="2861204" y="200766"/>
                </a:cubicBezTo>
                <a:lnTo>
                  <a:pt x="2861098" y="200766"/>
                </a:lnTo>
                <a:cubicBezTo>
                  <a:pt x="2821664" y="199925"/>
                  <a:pt x="2786411" y="176017"/>
                  <a:pt x="2771034" y="139700"/>
                </a:cubicBezTo>
                <a:cubicBezTo>
                  <a:pt x="2758852" y="109672"/>
                  <a:pt x="2762292" y="75561"/>
                  <a:pt x="2780241" y="48577"/>
                </a:cubicBezTo>
                <a:cubicBezTo>
                  <a:pt x="2790984" y="32369"/>
                  <a:pt x="2806308" y="19730"/>
                  <a:pt x="2824268" y="12277"/>
                </a:cubicBezTo>
                <a:cubicBezTo>
                  <a:pt x="2833248" y="8601"/>
                  <a:pt x="2842670" y="6284"/>
                  <a:pt x="2852227" y="5357"/>
                </a:cubicBezTo>
                <a:close/>
                <a:moveTo>
                  <a:pt x="3178366" y="2540"/>
                </a:moveTo>
                <a:cubicBezTo>
                  <a:pt x="3233949" y="2476"/>
                  <a:pt x="3279034" y="47487"/>
                  <a:pt x="3279140" y="103073"/>
                </a:cubicBezTo>
                <a:cubicBezTo>
                  <a:pt x="3279246" y="158659"/>
                  <a:pt x="3234161" y="203771"/>
                  <a:pt x="3178598" y="203835"/>
                </a:cubicBezTo>
                <a:cubicBezTo>
                  <a:pt x="3151854" y="203819"/>
                  <a:pt x="3126200" y="193201"/>
                  <a:pt x="3107267" y="174307"/>
                </a:cubicBezTo>
                <a:cubicBezTo>
                  <a:pt x="3088449" y="155465"/>
                  <a:pt x="3077866" y="129932"/>
                  <a:pt x="3077834" y="103302"/>
                </a:cubicBezTo>
                <a:cubicBezTo>
                  <a:pt x="3077771" y="47716"/>
                  <a:pt x="3122782" y="2603"/>
                  <a:pt x="3178366" y="2540"/>
                </a:cubicBezTo>
                <a:close/>
                <a:moveTo>
                  <a:pt x="3821853" y="2247"/>
                </a:moveTo>
                <a:cubicBezTo>
                  <a:pt x="3877522" y="4243"/>
                  <a:pt x="3921019" y="50989"/>
                  <a:pt x="3919114" y="106657"/>
                </a:cubicBezTo>
                <a:cubicBezTo>
                  <a:pt x="3917103" y="162324"/>
                  <a:pt x="3870325" y="205832"/>
                  <a:pt x="3814656" y="203835"/>
                </a:cubicBezTo>
                <a:cubicBezTo>
                  <a:pt x="3788622" y="202878"/>
                  <a:pt x="3763857" y="191881"/>
                  <a:pt x="3745759" y="173143"/>
                </a:cubicBezTo>
                <a:cubicBezTo>
                  <a:pt x="3726709" y="153435"/>
                  <a:pt x="3716443" y="126820"/>
                  <a:pt x="3717502" y="99425"/>
                </a:cubicBezTo>
                <a:cubicBezTo>
                  <a:pt x="3719512" y="43758"/>
                  <a:pt x="3766185" y="250"/>
                  <a:pt x="3821853" y="2247"/>
                </a:cubicBezTo>
                <a:close/>
                <a:moveTo>
                  <a:pt x="3497050" y="2"/>
                </a:moveTo>
                <a:cubicBezTo>
                  <a:pt x="3553883" y="258"/>
                  <a:pt x="3599709" y="46521"/>
                  <a:pt x="3599392" y="103335"/>
                </a:cubicBezTo>
                <a:cubicBezTo>
                  <a:pt x="3599180" y="160147"/>
                  <a:pt x="3552931" y="205996"/>
                  <a:pt x="3496098" y="205740"/>
                </a:cubicBezTo>
                <a:lnTo>
                  <a:pt x="3496310" y="205317"/>
                </a:lnTo>
                <a:cubicBezTo>
                  <a:pt x="3454929" y="205232"/>
                  <a:pt x="3417781" y="180373"/>
                  <a:pt x="3401801" y="142240"/>
                </a:cubicBezTo>
                <a:cubicBezTo>
                  <a:pt x="3379893" y="89927"/>
                  <a:pt x="3404658" y="29797"/>
                  <a:pt x="3456940" y="7937"/>
                </a:cubicBezTo>
                <a:cubicBezTo>
                  <a:pt x="3469640" y="2638"/>
                  <a:pt x="3483293" y="-60"/>
                  <a:pt x="3497050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C5F3C-7EF4-E44B-9B5A-CF8B712CB606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D85A64-2524-034D-8D34-EFA99D05BB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76009" y="540299"/>
            <a:ext cx="2083590" cy="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11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losing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967A1D-A0BC-9448-B3A9-C32EF23DD4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7259" y="199062"/>
            <a:ext cx="5254741" cy="6458174"/>
          </a:xfrm>
          <a:custGeom>
            <a:avLst/>
            <a:gdLst>
              <a:gd name="connsiteX0" fmla="*/ 5254741 w 5254741"/>
              <a:gd name="connsiteY0" fmla="*/ 5257059 h 6458174"/>
              <a:gd name="connsiteX1" fmla="*/ 5254741 w 5254741"/>
              <a:gd name="connsiteY1" fmla="*/ 5566004 h 6458174"/>
              <a:gd name="connsiteX2" fmla="*/ 4818169 w 5254741"/>
              <a:gd name="connsiteY2" fmla="*/ 6002771 h 6458174"/>
              <a:gd name="connsiteX3" fmla="*/ 4663546 w 5254741"/>
              <a:gd name="connsiteY3" fmla="*/ 6006252 h 6458174"/>
              <a:gd name="connsiteX4" fmla="*/ 4660159 w 5254741"/>
              <a:gd name="connsiteY4" fmla="*/ 5851683 h 6458174"/>
              <a:gd name="connsiteX5" fmla="*/ 4663652 w 5254741"/>
              <a:gd name="connsiteY5" fmla="*/ 5848148 h 6458174"/>
              <a:gd name="connsiteX6" fmla="*/ 2746533 w 5254741"/>
              <a:gd name="connsiteY6" fmla="*/ 5159578 h 6458174"/>
              <a:gd name="connsiteX7" fmla="*/ 2909359 w 5254741"/>
              <a:gd name="connsiteY7" fmla="*/ 5269452 h 6458174"/>
              <a:gd name="connsiteX8" fmla="*/ 2909359 w 5254741"/>
              <a:gd name="connsiteY8" fmla="*/ 5405341 h 6458174"/>
              <a:gd name="connsiteX9" fmla="*/ 2870835 w 5254741"/>
              <a:gd name="connsiteY9" fmla="*/ 5463021 h 6458174"/>
              <a:gd name="connsiteX10" fmla="*/ 2138680 w 5254741"/>
              <a:gd name="connsiteY10" fmla="*/ 6195176 h 6458174"/>
              <a:gd name="connsiteX11" fmla="*/ 2139209 w 5254741"/>
              <a:gd name="connsiteY11" fmla="*/ 6195070 h 6458174"/>
              <a:gd name="connsiteX12" fmla="*/ 2134235 w 5254741"/>
              <a:gd name="connsiteY12" fmla="*/ 6200044 h 6458174"/>
              <a:gd name="connsiteX13" fmla="*/ 1882987 w 5254741"/>
              <a:gd name="connsiteY13" fmla="*/ 6195070 h 6458174"/>
              <a:gd name="connsiteX14" fmla="*/ 1887961 w 5254741"/>
              <a:gd name="connsiteY14" fmla="*/ 5943821 h 6458174"/>
              <a:gd name="connsiteX15" fmla="*/ 2619481 w 5254741"/>
              <a:gd name="connsiteY15" fmla="*/ 5211666 h 6458174"/>
              <a:gd name="connsiteX16" fmla="*/ 2677277 w 5254741"/>
              <a:gd name="connsiteY16" fmla="*/ 5173090 h 6458174"/>
              <a:gd name="connsiteX17" fmla="*/ 2746533 w 5254741"/>
              <a:gd name="connsiteY17" fmla="*/ 5159578 h 6458174"/>
              <a:gd name="connsiteX18" fmla="*/ 3027257 w 5254741"/>
              <a:gd name="connsiteY18" fmla="*/ 4877868 h 6458174"/>
              <a:gd name="connsiteX19" fmla="*/ 3204845 w 5254741"/>
              <a:gd name="connsiteY19" fmla="*/ 5055456 h 6458174"/>
              <a:gd name="connsiteX20" fmla="*/ 3027257 w 5254741"/>
              <a:gd name="connsiteY20" fmla="*/ 5233045 h 6458174"/>
              <a:gd name="connsiteX21" fmla="*/ 3027257 w 5254741"/>
              <a:gd name="connsiteY21" fmla="*/ 5233151 h 6458174"/>
              <a:gd name="connsiteX22" fmla="*/ 2849669 w 5254741"/>
              <a:gd name="connsiteY22" fmla="*/ 5055562 h 6458174"/>
              <a:gd name="connsiteX23" fmla="*/ 2849669 w 5254741"/>
              <a:gd name="connsiteY23" fmla="*/ 5055456 h 6458174"/>
              <a:gd name="connsiteX24" fmla="*/ 3027257 w 5254741"/>
              <a:gd name="connsiteY24" fmla="*/ 4877868 h 6458174"/>
              <a:gd name="connsiteX25" fmla="*/ 5168998 w 5254741"/>
              <a:gd name="connsiteY25" fmla="*/ 4869420 h 6458174"/>
              <a:gd name="connsiteX26" fmla="*/ 5204354 w 5254741"/>
              <a:gd name="connsiteY26" fmla="*/ 4878185 h 6458174"/>
              <a:gd name="connsiteX27" fmla="*/ 5244148 w 5254741"/>
              <a:gd name="connsiteY27" fmla="*/ 4904856 h 6458174"/>
              <a:gd name="connsiteX28" fmla="*/ 5254741 w 5254741"/>
              <a:gd name="connsiteY28" fmla="*/ 4919133 h 6458174"/>
              <a:gd name="connsiteX29" fmla="*/ 5254741 w 5254741"/>
              <a:gd name="connsiteY29" fmla="*/ 5062893 h 6458174"/>
              <a:gd name="connsiteX30" fmla="*/ 5244148 w 5254741"/>
              <a:gd name="connsiteY30" fmla="*/ 5078740 h 6458174"/>
              <a:gd name="connsiteX31" fmla="*/ 5244254 w 5254741"/>
              <a:gd name="connsiteY31" fmla="*/ 5078740 h 6458174"/>
              <a:gd name="connsiteX32" fmla="*/ 3980603 w 5254741"/>
              <a:gd name="connsiteY32" fmla="*/ 6342178 h 6458174"/>
              <a:gd name="connsiteX33" fmla="*/ 3940704 w 5254741"/>
              <a:gd name="connsiteY33" fmla="*/ 6371705 h 6458174"/>
              <a:gd name="connsiteX34" fmla="*/ 3892339 w 5254741"/>
              <a:gd name="connsiteY34" fmla="*/ 6383030 h 6458174"/>
              <a:gd name="connsiteX35" fmla="*/ 3843444 w 5254741"/>
              <a:gd name="connsiteY35" fmla="*/ 6374351 h 6458174"/>
              <a:gd name="connsiteX36" fmla="*/ 3802063 w 5254741"/>
              <a:gd name="connsiteY36" fmla="*/ 6346835 h 6458174"/>
              <a:gd name="connsiteX37" fmla="*/ 3777720 w 5254741"/>
              <a:gd name="connsiteY37" fmla="*/ 6208193 h 6458174"/>
              <a:gd name="connsiteX38" fmla="*/ 3807354 w 5254741"/>
              <a:gd name="connsiteY38" fmla="*/ 6168294 h 6458174"/>
              <a:gd name="connsiteX39" fmla="*/ 5070369 w 5254741"/>
              <a:gd name="connsiteY39" fmla="*/ 4904856 h 6458174"/>
              <a:gd name="connsiteX40" fmla="*/ 5168998 w 5254741"/>
              <a:gd name="connsiteY40" fmla="*/ 4869420 h 6458174"/>
              <a:gd name="connsiteX41" fmla="*/ 5254741 w 5254741"/>
              <a:gd name="connsiteY41" fmla="*/ 4733388 h 6458174"/>
              <a:gd name="connsiteX42" fmla="*/ 5254741 w 5254741"/>
              <a:gd name="connsiteY42" fmla="*/ 4847284 h 6458174"/>
              <a:gd name="connsiteX43" fmla="*/ 5248684 w 5254741"/>
              <a:gd name="connsiteY43" fmla="*/ 4838313 h 6458174"/>
              <a:gd name="connsiteX44" fmla="*/ 5238962 w 5254741"/>
              <a:gd name="connsiteY44" fmla="*/ 4790450 h 6458174"/>
              <a:gd name="connsiteX45" fmla="*/ 5248561 w 5254741"/>
              <a:gd name="connsiteY45" fmla="*/ 4742572 h 6458174"/>
              <a:gd name="connsiteX46" fmla="*/ 5254741 w 5254741"/>
              <a:gd name="connsiteY46" fmla="*/ 4184329 h 6458174"/>
              <a:gd name="connsiteX47" fmla="*/ 5254741 w 5254741"/>
              <a:gd name="connsiteY47" fmla="*/ 4570706 h 6458174"/>
              <a:gd name="connsiteX48" fmla="*/ 3407410 w 5254741"/>
              <a:gd name="connsiteY48" fmla="*/ 6418166 h 6458174"/>
              <a:gd name="connsiteX49" fmla="*/ 3407622 w 5254741"/>
              <a:gd name="connsiteY49" fmla="*/ 6418272 h 6458174"/>
              <a:gd name="connsiteX50" fmla="*/ 3258715 w 5254741"/>
              <a:gd name="connsiteY50" fmla="*/ 6447800 h 6458174"/>
              <a:gd name="connsiteX51" fmla="*/ 3214476 w 5254741"/>
              <a:gd name="connsiteY51" fmla="*/ 6418272 h 6458174"/>
              <a:gd name="connsiteX52" fmla="*/ 3184843 w 5254741"/>
              <a:gd name="connsiteY52" fmla="*/ 6373822 h 6458174"/>
              <a:gd name="connsiteX53" fmla="*/ 3174259 w 5254741"/>
              <a:gd name="connsiteY53" fmla="*/ 6321646 h 6458174"/>
              <a:gd name="connsiteX54" fmla="*/ 3214265 w 5254741"/>
              <a:gd name="connsiteY54" fmla="*/ 6225021 h 6458174"/>
              <a:gd name="connsiteX55" fmla="*/ 5254741 w 5254741"/>
              <a:gd name="connsiteY55" fmla="*/ 3648498 h 6458174"/>
              <a:gd name="connsiteX56" fmla="*/ 5254741 w 5254741"/>
              <a:gd name="connsiteY56" fmla="*/ 4073314 h 6458174"/>
              <a:gd name="connsiteX57" fmla="*/ 2927351 w 5254741"/>
              <a:gd name="connsiteY57" fmla="*/ 6400704 h 6458174"/>
              <a:gd name="connsiteX58" fmla="*/ 2714932 w 5254741"/>
              <a:gd name="connsiteY58" fmla="*/ 6407678 h 6458174"/>
              <a:gd name="connsiteX59" fmla="*/ 2707958 w 5254741"/>
              <a:gd name="connsiteY59" fmla="*/ 6195260 h 6458174"/>
              <a:gd name="connsiteX60" fmla="*/ 2715260 w 5254741"/>
              <a:gd name="connsiteY60" fmla="*/ 6187979 h 6458174"/>
              <a:gd name="connsiteX61" fmla="*/ 445395 w 5254741"/>
              <a:gd name="connsiteY61" fmla="*/ 3205654 h 6458174"/>
              <a:gd name="connsiteX62" fmla="*/ 550217 w 5254741"/>
              <a:gd name="connsiteY62" fmla="*/ 3248246 h 6458174"/>
              <a:gd name="connsiteX63" fmla="*/ 553085 w 5254741"/>
              <a:gd name="connsiteY63" fmla="*/ 3460760 h 6458174"/>
              <a:gd name="connsiteX64" fmla="*/ 553085 w 5254741"/>
              <a:gd name="connsiteY64" fmla="*/ 3460125 h 6458174"/>
              <a:gd name="connsiteX65" fmla="*/ 270404 w 5254741"/>
              <a:gd name="connsiteY65" fmla="*/ 3743229 h 6458174"/>
              <a:gd name="connsiteX66" fmla="*/ 270193 w 5254741"/>
              <a:gd name="connsiteY66" fmla="*/ 3743864 h 6458174"/>
              <a:gd name="connsiteX67" fmla="*/ 159047 w 5254741"/>
              <a:gd name="connsiteY67" fmla="*/ 3790526 h 6458174"/>
              <a:gd name="connsiteX68" fmla="*/ 11218 w 5254741"/>
              <a:gd name="connsiteY68" fmla="*/ 3638030 h 6458174"/>
              <a:gd name="connsiteX69" fmla="*/ 23707 w 5254741"/>
              <a:gd name="connsiteY69" fmla="*/ 3579822 h 6458174"/>
              <a:gd name="connsiteX70" fmla="*/ 57785 w 5254741"/>
              <a:gd name="connsiteY70" fmla="*/ 3531033 h 6458174"/>
              <a:gd name="connsiteX71" fmla="*/ 340572 w 5254741"/>
              <a:gd name="connsiteY71" fmla="*/ 3248246 h 6458174"/>
              <a:gd name="connsiteX72" fmla="*/ 445395 w 5254741"/>
              <a:gd name="connsiteY72" fmla="*/ 3205654 h 6458174"/>
              <a:gd name="connsiteX73" fmla="*/ 5254741 w 5254741"/>
              <a:gd name="connsiteY73" fmla="*/ 3112642 h 6458174"/>
              <a:gd name="connsiteX74" fmla="*/ 5254741 w 5254741"/>
              <a:gd name="connsiteY74" fmla="*/ 3576032 h 6458174"/>
              <a:gd name="connsiteX75" fmla="*/ 2513966 w 5254741"/>
              <a:gd name="connsiteY75" fmla="*/ 6316884 h 6458174"/>
              <a:gd name="connsiteX76" fmla="*/ 2513860 w 5254741"/>
              <a:gd name="connsiteY76" fmla="*/ 6316884 h 6458174"/>
              <a:gd name="connsiteX77" fmla="*/ 2397443 w 5254741"/>
              <a:gd name="connsiteY77" fmla="*/ 6366838 h 6458174"/>
              <a:gd name="connsiteX78" fmla="*/ 2394469 w 5254741"/>
              <a:gd name="connsiteY78" fmla="*/ 6366838 h 6458174"/>
              <a:gd name="connsiteX79" fmla="*/ 2232131 w 5254741"/>
              <a:gd name="connsiteY79" fmla="*/ 6201526 h 6458174"/>
              <a:gd name="connsiteX80" fmla="*/ 2282190 w 5254741"/>
              <a:gd name="connsiteY80" fmla="*/ 6085109 h 6458174"/>
              <a:gd name="connsiteX81" fmla="*/ 676592 w 5254741"/>
              <a:gd name="connsiteY81" fmla="*/ 2973926 h 6458174"/>
              <a:gd name="connsiteX82" fmla="*/ 676698 w 5254741"/>
              <a:gd name="connsiteY82" fmla="*/ 2973926 h 6458174"/>
              <a:gd name="connsiteX83" fmla="*/ 826982 w 5254741"/>
              <a:gd name="connsiteY83" fmla="*/ 3124104 h 6458174"/>
              <a:gd name="connsiteX84" fmla="*/ 676804 w 5254741"/>
              <a:gd name="connsiteY84" fmla="*/ 3274493 h 6458174"/>
              <a:gd name="connsiteX85" fmla="*/ 526415 w 5254741"/>
              <a:gd name="connsiteY85" fmla="*/ 3124315 h 6458174"/>
              <a:gd name="connsiteX86" fmla="*/ 676592 w 5254741"/>
              <a:gd name="connsiteY86" fmla="*/ 2973926 h 6458174"/>
              <a:gd name="connsiteX87" fmla="*/ 5254741 w 5254741"/>
              <a:gd name="connsiteY87" fmla="*/ 2576699 h 6458174"/>
              <a:gd name="connsiteX88" fmla="*/ 5254741 w 5254741"/>
              <a:gd name="connsiteY88" fmla="*/ 3078692 h 6458174"/>
              <a:gd name="connsiteX89" fmla="*/ 3434292 w 5254741"/>
              <a:gd name="connsiteY89" fmla="*/ 4899141 h 6458174"/>
              <a:gd name="connsiteX90" fmla="*/ 3183044 w 5254741"/>
              <a:gd name="connsiteY90" fmla="*/ 4892135 h 6458174"/>
              <a:gd name="connsiteX91" fmla="*/ 3182938 w 5254741"/>
              <a:gd name="connsiteY91" fmla="*/ 4648104 h 6458174"/>
              <a:gd name="connsiteX92" fmla="*/ 3483332 w 5254741"/>
              <a:gd name="connsiteY92" fmla="*/ 1172746 h 6458174"/>
              <a:gd name="connsiteX93" fmla="*/ 3608917 w 5254741"/>
              <a:gd name="connsiteY93" fmla="*/ 1224766 h 6458174"/>
              <a:gd name="connsiteX94" fmla="*/ 3609023 w 5254741"/>
              <a:gd name="connsiteY94" fmla="*/ 1476067 h 6458174"/>
              <a:gd name="connsiteX95" fmla="*/ 514562 w 5254741"/>
              <a:gd name="connsiteY95" fmla="*/ 4570528 h 6458174"/>
              <a:gd name="connsiteX96" fmla="*/ 263409 w 5254741"/>
              <a:gd name="connsiteY96" fmla="*/ 4570634 h 6458174"/>
              <a:gd name="connsiteX97" fmla="*/ 263313 w 5254741"/>
              <a:gd name="connsiteY97" fmla="*/ 4570528 h 6458174"/>
              <a:gd name="connsiteX98" fmla="*/ 263102 w 5254741"/>
              <a:gd name="connsiteY98" fmla="*/ 4319386 h 6458174"/>
              <a:gd name="connsiteX99" fmla="*/ 263313 w 5254741"/>
              <a:gd name="connsiteY99" fmla="*/ 4319174 h 6458174"/>
              <a:gd name="connsiteX100" fmla="*/ 3357669 w 5254741"/>
              <a:gd name="connsiteY100" fmla="*/ 1224819 h 6458174"/>
              <a:gd name="connsiteX101" fmla="*/ 3483332 w 5254741"/>
              <a:gd name="connsiteY101" fmla="*/ 1172746 h 6458174"/>
              <a:gd name="connsiteX102" fmla="*/ 3773594 w 5254741"/>
              <a:gd name="connsiteY102" fmla="*/ 882871 h 6458174"/>
              <a:gd name="connsiteX103" fmla="*/ 3951181 w 5254741"/>
              <a:gd name="connsiteY103" fmla="*/ 1060460 h 6458174"/>
              <a:gd name="connsiteX104" fmla="*/ 3773594 w 5254741"/>
              <a:gd name="connsiteY104" fmla="*/ 1238048 h 6458174"/>
              <a:gd name="connsiteX105" fmla="*/ 3773594 w 5254741"/>
              <a:gd name="connsiteY105" fmla="*/ 1237942 h 6458174"/>
              <a:gd name="connsiteX106" fmla="*/ 3596005 w 5254741"/>
              <a:gd name="connsiteY106" fmla="*/ 1060354 h 6458174"/>
              <a:gd name="connsiteX107" fmla="*/ 3773594 w 5254741"/>
              <a:gd name="connsiteY107" fmla="*/ 882871 h 6458174"/>
              <a:gd name="connsiteX108" fmla="*/ 1793240 w 5254741"/>
              <a:gd name="connsiteY108" fmla="*/ 611938 h 6458174"/>
              <a:gd name="connsiteX109" fmla="*/ 1792923 w 5254741"/>
              <a:gd name="connsiteY109" fmla="*/ 612255 h 6458174"/>
              <a:gd name="connsiteX110" fmla="*/ 1792923 w 5254741"/>
              <a:gd name="connsiteY110" fmla="*/ 612255 h 6458174"/>
              <a:gd name="connsiteX111" fmla="*/ 1716437 w 5254741"/>
              <a:gd name="connsiteY111" fmla="*/ 427417 h 6458174"/>
              <a:gd name="connsiteX112" fmla="*/ 1792976 w 5254741"/>
              <a:gd name="connsiteY112" fmla="*/ 461224 h 6458174"/>
              <a:gd name="connsiteX113" fmla="*/ 1815638 w 5254741"/>
              <a:gd name="connsiteY113" fmla="*/ 576780 h 6458174"/>
              <a:gd name="connsiteX114" fmla="*/ 1792923 w 5254741"/>
              <a:gd name="connsiteY114" fmla="*/ 612255 h 6458174"/>
              <a:gd name="connsiteX115" fmla="*/ 610553 w 5254741"/>
              <a:gd name="connsiteY115" fmla="*/ 1794625 h 6458174"/>
              <a:gd name="connsiteX116" fmla="*/ 455983 w 5254741"/>
              <a:gd name="connsiteY116" fmla="*/ 1791143 h 6458174"/>
              <a:gd name="connsiteX117" fmla="*/ 455930 w 5254741"/>
              <a:gd name="connsiteY117" fmla="*/ 1640109 h 6458174"/>
              <a:gd name="connsiteX118" fmla="*/ 1638406 w 5254741"/>
              <a:gd name="connsiteY118" fmla="*/ 457633 h 6458174"/>
              <a:gd name="connsiteX119" fmla="*/ 1716437 w 5254741"/>
              <a:gd name="connsiteY119" fmla="*/ 427417 h 6458174"/>
              <a:gd name="connsiteX120" fmla="*/ 4805244 w 5254741"/>
              <a:gd name="connsiteY120" fmla="*/ 385400 h 6458174"/>
              <a:gd name="connsiteX121" fmla="*/ 4940407 w 5254741"/>
              <a:gd name="connsiteY121" fmla="*/ 441491 h 6458174"/>
              <a:gd name="connsiteX122" fmla="*/ 4996392 w 5254741"/>
              <a:gd name="connsiteY122" fmla="*/ 576484 h 6458174"/>
              <a:gd name="connsiteX123" fmla="*/ 4996286 w 5254741"/>
              <a:gd name="connsiteY123" fmla="*/ 576484 h 6458174"/>
              <a:gd name="connsiteX124" fmla="*/ 4991100 w 5254741"/>
              <a:gd name="connsiteY124" fmla="*/ 620828 h 6458174"/>
              <a:gd name="connsiteX125" fmla="*/ 5217408 w 5254741"/>
              <a:gd name="connsiteY125" fmla="*/ 611540 h 6458174"/>
              <a:gd name="connsiteX126" fmla="*/ 5254741 w 5254741"/>
              <a:gd name="connsiteY126" fmla="*/ 646008 h 6458174"/>
              <a:gd name="connsiteX127" fmla="*/ 5254741 w 5254741"/>
              <a:gd name="connsiteY127" fmla="*/ 2550025 h 6458174"/>
              <a:gd name="connsiteX128" fmla="*/ 1786573 w 5254741"/>
              <a:gd name="connsiteY128" fmla="*/ 6018540 h 6458174"/>
              <a:gd name="connsiteX129" fmla="*/ 1516116 w 5254741"/>
              <a:gd name="connsiteY129" fmla="*/ 6018899 h 6458174"/>
              <a:gd name="connsiteX130" fmla="*/ 1465263 w 5254741"/>
              <a:gd name="connsiteY130" fmla="*/ 5838623 h 6458174"/>
              <a:gd name="connsiteX131" fmla="*/ 1179269 w 5254741"/>
              <a:gd name="connsiteY131" fmla="*/ 5792988 h 6458174"/>
              <a:gd name="connsiteX132" fmla="*/ 1151573 w 5254741"/>
              <a:gd name="connsiteY132" fmla="*/ 5605790 h 6458174"/>
              <a:gd name="connsiteX133" fmla="*/ 852350 w 5254741"/>
              <a:gd name="connsiteY133" fmla="*/ 5527209 h 6458174"/>
              <a:gd name="connsiteX134" fmla="*/ 851535 w 5254741"/>
              <a:gd name="connsiteY134" fmla="*/ 5307974 h 6458174"/>
              <a:gd name="connsiteX135" fmla="*/ 590201 w 5254741"/>
              <a:gd name="connsiteY135" fmla="*/ 5182806 h 6458174"/>
              <a:gd name="connsiteX136" fmla="*/ 618702 w 5254741"/>
              <a:gd name="connsiteY136" fmla="*/ 4992909 h 6458174"/>
              <a:gd name="connsiteX137" fmla="*/ 388779 w 5254741"/>
              <a:gd name="connsiteY137" fmla="*/ 4850500 h 6458174"/>
              <a:gd name="connsiteX138" fmla="*/ 439632 w 5254741"/>
              <a:gd name="connsiteY138" fmla="*/ 4671599 h 6458174"/>
              <a:gd name="connsiteX139" fmla="*/ 4670002 w 5254741"/>
              <a:gd name="connsiteY139" fmla="*/ 441334 h 6458174"/>
              <a:gd name="connsiteX140" fmla="*/ 4805244 w 5254741"/>
              <a:gd name="connsiteY140" fmla="*/ 385400 h 6458174"/>
              <a:gd name="connsiteX141" fmla="*/ 4443387 w 5254741"/>
              <a:gd name="connsiteY141" fmla="*/ 212854 h 6458174"/>
              <a:gd name="connsiteX142" fmla="*/ 4568825 w 5254741"/>
              <a:gd name="connsiteY142" fmla="*/ 265016 h 6458174"/>
              <a:gd name="connsiteX143" fmla="*/ 4607348 w 5254741"/>
              <a:gd name="connsiteY143" fmla="*/ 322695 h 6458174"/>
              <a:gd name="connsiteX144" fmla="*/ 4607348 w 5254741"/>
              <a:gd name="connsiteY144" fmla="*/ 458585 h 6458174"/>
              <a:gd name="connsiteX145" fmla="*/ 4568825 w 5254741"/>
              <a:gd name="connsiteY145" fmla="*/ 516264 h 6458174"/>
              <a:gd name="connsiteX146" fmla="*/ 4189730 w 5254741"/>
              <a:gd name="connsiteY146" fmla="*/ 895783 h 6458174"/>
              <a:gd name="connsiteX147" fmla="*/ 3938482 w 5254741"/>
              <a:gd name="connsiteY147" fmla="*/ 895730 h 6458174"/>
              <a:gd name="connsiteX148" fmla="*/ 3938482 w 5254741"/>
              <a:gd name="connsiteY148" fmla="*/ 644429 h 6458174"/>
              <a:gd name="connsiteX149" fmla="*/ 4317471 w 5254741"/>
              <a:gd name="connsiteY149" fmla="*/ 265016 h 6458174"/>
              <a:gd name="connsiteX150" fmla="*/ 4317788 w 5254741"/>
              <a:gd name="connsiteY150" fmla="*/ 264660 h 6458174"/>
              <a:gd name="connsiteX151" fmla="*/ 4443387 w 5254741"/>
              <a:gd name="connsiteY151" fmla="*/ 212854 h 6458174"/>
              <a:gd name="connsiteX152" fmla="*/ 4059542 w 5254741"/>
              <a:gd name="connsiteY152" fmla="*/ 97738 h 6458174"/>
              <a:gd name="connsiteX153" fmla="*/ 4174279 w 5254741"/>
              <a:gd name="connsiteY153" fmla="*/ 148492 h 6458174"/>
              <a:gd name="connsiteX154" fmla="*/ 4174279 w 5254741"/>
              <a:gd name="connsiteY154" fmla="*/ 374765 h 6458174"/>
              <a:gd name="connsiteX155" fmla="*/ 4174279 w 5254741"/>
              <a:gd name="connsiteY155" fmla="*/ 375189 h 6458174"/>
              <a:gd name="connsiteX156" fmla="*/ 373168 w 5254741"/>
              <a:gd name="connsiteY156" fmla="*/ 4175981 h 6458174"/>
              <a:gd name="connsiteX157" fmla="*/ 256752 w 5254741"/>
              <a:gd name="connsiteY157" fmla="*/ 4226041 h 6458174"/>
              <a:gd name="connsiteX158" fmla="*/ 193252 w 5254741"/>
              <a:gd name="connsiteY158" fmla="*/ 4213764 h 6458174"/>
              <a:gd name="connsiteX159" fmla="*/ 139382 w 5254741"/>
              <a:gd name="connsiteY159" fmla="*/ 4178098 h 6458174"/>
              <a:gd name="connsiteX160" fmla="*/ 103611 w 5254741"/>
              <a:gd name="connsiteY160" fmla="*/ 4124229 h 6458174"/>
              <a:gd name="connsiteX161" fmla="*/ 141393 w 5254741"/>
              <a:gd name="connsiteY161" fmla="*/ 3944312 h 6458174"/>
              <a:gd name="connsiteX162" fmla="*/ 3942504 w 5254741"/>
              <a:gd name="connsiteY162" fmla="*/ 142990 h 6458174"/>
              <a:gd name="connsiteX163" fmla="*/ 4059542 w 5254741"/>
              <a:gd name="connsiteY163" fmla="*/ 97738 h 6458174"/>
              <a:gd name="connsiteX164" fmla="*/ 2562490 w 5254741"/>
              <a:gd name="connsiteY164" fmla="*/ 81294 h 6458174"/>
              <a:gd name="connsiteX165" fmla="*/ 2609533 w 5254741"/>
              <a:gd name="connsiteY165" fmla="*/ 90709 h 6458174"/>
              <a:gd name="connsiteX166" fmla="*/ 2649432 w 5254741"/>
              <a:gd name="connsiteY166" fmla="*/ 117379 h 6458174"/>
              <a:gd name="connsiteX167" fmla="*/ 2676102 w 5254741"/>
              <a:gd name="connsiteY167" fmla="*/ 157278 h 6458174"/>
              <a:gd name="connsiteX168" fmla="*/ 2649432 w 5254741"/>
              <a:gd name="connsiteY168" fmla="*/ 291263 h 6458174"/>
              <a:gd name="connsiteX169" fmla="*/ 2649326 w 5254741"/>
              <a:gd name="connsiteY169" fmla="*/ 291157 h 6458174"/>
              <a:gd name="connsiteX170" fmla="*/ 289243 w 5254741"/>
              <a:gd name="connsiteY170" fmla="*/ 2651241 h 6458174"/>
              <a:gd name="connsiteX171" fmla="*/ 115465 w 5254741"/>
              <a:gd name="connsiteY171" fmla="*/ 2651241 h 6458174"/>
              <a:gd name="connsiteX172" fmla="*/ 115465 w 5254741"/>
              <a:gd name="connsiteY172" fmla="*/ 2477462 h 6458174"/>
              <a:gd name="connsiteX173" fmla="*/ 2475548 w 5254741"/>
              <a:gd name="connsiteY173" fmla="*/ 117379 h 6458174"/>
              <a:gd name="connsiteX174" fmla="*/ 2515447 w 5254741"/>
              <a:gd name="connsiteY174" fmla="*/ 90709 h 6458174"/>
              <a:gd name="connsiteX175" fmla="*/ 2562490 w 5254741"/>
              <a:gd name="connsiteY175" fmla="*/ 81294 h 6458174"/>
              <a:gd name="connsiteX176" fmla="*/ 3634635 w 5254741"/>
              <a:gd name="connsiteY176" fmla="*/ 14272 h 6458174"/>
              <a:gd name="connsiteX177" fmla="*/ 3741420 w 5254741"/>
              <a:gd name="connsiteY177" fmla="*/ 57146 h 6458174"/>
              <a:gd name="connsiteX178" fmla="*/ 3743854 w 5254741"/>
              <a:gd name="connsiteY178" fmla="*/ 269815 h 6458174"/>
              <a:gd name="connsiteX179" fmla="*/ 3741738 w 5254741"/>
              <a:gd name="connsiteY179" fmla="*/ 271895 h 6458174"/>
              <a:gd name="connsiteX180" fmla="*/ 1013037 w 5254741"/>
              <a:gd name="connsiteY180" fmla="*/ 3000491 h 6458174"/>
              <a:gd name="connsiteX181" fmla="*/ 849418 w 5254741"/>
              <a:gd name="connsiteY181" fmla="*/ 3033828 h 6458174"/>
              <a:gd name="connsiteX182" fmla="*/ 800418 w 5254741"/>
              <a:gd name="connsiteY182" fmla="*/ 3001126 h 6458174"/>
              <a:gd name="connsiteX183" fmla="*/ 800238 w 5254741"/>
              <a:gd name="connsiteY183" fmla="*/ 2788887 h 6458174"/>
              <a:gd name="connsiteX184" fmla="*/ 801158 w 5254741"/>
              <a:gd name="connsiteY184" fmla="*/ 2787977 h 6458174"/>
              <a:gd name="connsiteX185" fmla="*/ 3528802 w 5254741"/>
              <a:gd name="connsiteY185" fmla="*/ 59488 h 6458174"/>
              <a:gd name="connsiteX186" fmla="*/ 3634635 w 5254741"/>
              <a:gd name="connsiteY186" fmla="*/ 14272 h 6458174"/>
              <a:gd name="connsiteX187" fmla="*/ 3149537 w 5254741"/>
              <a:gd name="connsiteY187" fmla="*/ 20 h 6458174"/>
              <a:gd name="connsiteX188" fmla="*/ 3245485 w 5254741"/>
              <a:gd name="connsiteY188" fmla="*/ 41656 h 6458174"/>
              <a:gd name="connsiteX189" fmla="*/ 3242205 w 5254741"/>
              <a:gd name="connsiteY189" fmla="*/ 234854 h 6458174"/>
              <a:gd name="connsiteX190" fmla="*/ 233257 w 5254741"/>
              <a:gd name="connsiteY190" fmla="*/ 3243907 h 6458174"/>
              <a:gd name="connsiteX191" fmla="*/ 233468 w 5254741"/>
              <a:gd name="connsiteY191" fmla="*/ 3243907 h 6458174"/>
              <a:gd name="connsiteX192" fmla="*/ 189071 w 5254741"/>
              <a:gd name="connsiteY192" fmla="*/ 3273562 h 6458174"/>
              <a:gd name="connsiteX193" fmla="*/ 10583 w 5254741"/>
              <a:gd name="connsiteY193" fmla="*/ 3199563 h 6458174"/>
              <a:gd name="connsiteX194" fmla="*/ 0 w 5254741"/>
              <a:gd name="connsiteY194" fmla="*/ 3147281 h 6458174"/>
              <a:gd name="connsiteX195" fmla="*/ 40005 w 5254741"/>
              <a:gd name="connsiteY195" fmla="*/ 3050761 h 6458174"/>
              <a:gd name="connsiteX196" fmla="*/ 3049059 w 5254741"/>
              <a:gd name="connsiteY196" fmla="*/ 41602 h 6458174"/>
              <a:gd name="connsiteX197" fmla="*/ 3052255 w 5254741"/>
              <a:gd name="connsiteY197" fmla="*/ 38408 h 6458174"/>
              <a:gd name="connsiteX198" fmla="*/ 3149537 w 5254741"/>
              <a:gd name="connsiteY198" fmla="*/ 20 h 64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5254741" h="6458174">
                <a:moveTo>
                  <a:pt x="5254741" y="5257059"/>
                </a:moveTo>
                <a:lnTo>
                  <a:pt x="5254741" y="5566004"/>
                </a:lnTo>
                <a:lnTo>
                  <a:pt x="4818169" y="6002771"/>
                </a:lnTo>
                <a:cubicBezTo>
                  <a:pt x="4776471" y="6046417"/>
                  <a:pt x="4707256" y="6047972"/>
                  <a:pt x="4663546" y="6006252"/>
                </a:cubicBezTo>
                <a:cubicBezTo>
                  <a:pt x="4619943" y="5964533"/>
                  <a:pt x="4618355" y="5895329"/>
                  <a:pt x="4660159" y="5851683"/>
                </a:cubicBezTo>
                <a:cubicBezTo>
                  <a:pt x="4661218" y="5850476"/>
                  <a:pt x="4662488" y="5849302"/>
                  <a:pt x="4663652" y="5848148"/>
                </a:cubicBezTo>
                <a:close/>
                <a:moveTo>
                  <a:pt x="2746533" y="5159578"/>
                </a:moveTo>
                <a:cubicBezTo>
                  <a:pt x="2815778" y="5160150"/>
                  <a:pt x="2881252" y="5201427"/>
                  <a:pt x="2909359" y="5269452"/>
                </a:cubicBezTo>
                <a:cubicBezTo>
                  <a:pt x="2927287" y="5312970"/>
                  <a:pt x="2927287" y="5361823"/>
                  <a:pt x="2909359" y="5405341"/>
                </a:cubicBezTo>
                <a:cubicBezTo>
                  <a:pt x="2900384" y="5426889"/>
                  <a:pt x="2887292" y="5446479"/>
                  <a:pt x="2870835" y="5463021"/>
                </a:cubicBezTo>
                <a:lnTo>
                  <a:pt x="2138680" y="6195176"/>
                </a:lnTo>
                <a:lnTo>
                  <a:pt x="2139209" y="6195070"/>
                </a:lnTo>
                <a:cubicBezTo>
                  <a:pt x="2137590" y="6196763"/>
                  <a:pt x="2135929" y="6198414"/>
                  <a:pt x="2134235" y="6200044"/>
                </a:cubicBezTo>
                <a:cubicBezTo>
                  <a:pt x="2063486" y="6268052"/>
                  <a:pt x="1950995" y="6265819"/>
                  <a:pt x="1882987" y="6195070"/>
                </a:cubicBezTo>
                <a:cubicBezTo>
                  <a:pt x="1814978" y="6124320"/>
                  <a:pt x="1817211" y="6011830"/>
                  <a:pt x="1887961" y="5943821"/>
                </a:cubicBezTo>
                <a:lnTo>
                  <a:pt x="2619481" y="5211666"/>
                </a:lnTo>
                <a:cubicBezTo>
                  <a:pt x="2636023" y="5195125"/>
                  <a:pt x="2655655" y="5182023"/>
                  <a:pt x="2677277" y="5173090"/>
                </a:cubicBezTo>
                <a:cubicBezTo>
                  <a:pt x="2699952" y="5163719"/>
                  <a:pt x="2723452" y="5159387"/>
                  <a:pt x="2746533" y="5159578"/>
                </a:cubicBezTo>
                <a:close/>
                <a:moveTo>
                  <a:pt x="3027257" y="4877868"/>
                </a:moveTo>
                <a:cubicBezTo>
                  <a:pt x="3125364" y="4877868"/>
                  <a:pt x="3204845" y="4957381"/>
                  <a:pt x="3204845" y="5055456"/>
                </a:cubicBezTo>
                <a:cubicBezTo>
                  <a:pt x="3204845" y="5153532"/>
                  <a:pt x="3125364" y="5233045"/>
                  <a:pt x="3027257" y="5233045"/>
                </a:cubicBezTo>
                <a:lnTo>
                  <a:pt x="3027257" y="5233151"/>
                </a:lnTo>
                <a:cubicBezTo>
                  <a:pt x="2929181" y="5233151"/>
                  <a:pt x="2849669" y="5153638"/>
                  <a:pt x="2849669" y="5055562"/>
                </a:cubicBezTo>
                <a:cubicBezTo>
                  <a:pt x="2849669" y="5055531"/>
                  <a:pt x="2849669" y="5055488"/>
                  <a:pt x="2849669" y="5055456"/>
                </a:cubicBezTo>
                <a:cubicBezTo>
                  <a:pt x="2849669" y="4957381"/>
                  <a:pt x="2929181" y="4877868"/>
                  <a:pt x="3027257" y="4877868"/>
                </a:cubicBezTo>
                <a:close/>
                <a:moveTo>
                  <a:pt x="5168998" y="4869420"/>
                </a:moveTo>
                <a:cubicBezTo>
                  <a:pt x="5180959" y="4870550"/>
                  <a:pt x="5192871" y="4873447"/>
                  <a:pt x="5204354" y="4878185"/>
                </a:cubicBezTo>
                <a:cubicBezTo>
                  <a:pt x="5219277" y="4884409"/>
                  <a:pt x="5232718" y="4893468"/>
                  <a:pt x="5244148" y="4904856"/>
                </a:cubicBezTo>
                <a:lnTo>
                  <a:pt x="5254741" y="4919133"/>
                </a:lnTo>
                <a:lnTo>
                  <a:pt x="5254741" y="5062893"/>
                </a:lnTo>
                <a:lnTo>
                  <a:pt x="5244148" y="5078740"/>
                </a:lnTo>
                <a:lnTo>
                  <a:pt x="5244254" y="5078740"/>
                </a:lnTo>
                <a:lnTo>
                  <a:pt x="3980603" y="6342178"/>
                </a:lnTo>
                <a:cubicBezTo>
                  <a:pt x="3969492" y="6354656"/>
                  <a:pt x="3955839" y="6364710"/>
                  <a:pt x="3940704" y="6371705"/>
                </a:cubicBezTo>
                <a:cubicBezTo>
                  <a:pt x="3925465" y="6378680"/>
                  <a:pt x="3909060" y="6382532"/>
                  <a:pt x="3892339" y="6383030"/>
                </a:cubicBezTo>
                <a:cubicBezTo>
                  <a:pt x="3875616" y="6383379"/>
                  <a:pt x="3859001" y="6380437"/>
                  <a:pt x="3843444" y="6374351"/>
                </a:cubicBezTo>
                <a:cubicBezTo>
                  <a:pt x="3827887" y="6368107"/>
                  <a:pt x="3813810" y="6358741"/>
                  <a:pt x="3802063" y="6346835"/>
                </a:cubicBezTo>
                <a:cubicBezTo>
                  <a:pt x="3765657" y="6310291"/>
                  <a:pt x="3755919" y="6254940"/>
                  <a:pt x="3777720" y="6208193"/>
                </a:cubicBezTo>
                <a:cubicBezTo>
                  <a:pt x="3784812" y="6193038"/>
                  <a:pt x="3794867" y="6179470"/>
                  <a:pt x="3807354" y="6168294"/>
                </a:cubicBezTo>
                <a:lnTo>
                  <a:pt x="5070369" y="4904856"/>
                </a:lnTo>
                <a:cubicBezTo>
                  <a:pt x="5096801" y="4878527"/>
                  <a:pt x="5133116" y="4866028"/>
                  <a:pt x="5168998" y="4869420"/>
                </a:cubicBezTo>
                <a:close/>
                <a:moveTo>
                  <a:pt x="5254741" y="4733388"/>
                </a:moveTo>
                <a:lnTo>
                  <a:pt x="5254741" y="4847284"/>
                </a:lnTo>
                <a:lnTo>
                  <a:pt x="5248684" y="4838313"/>
                </a:lnTo>
                <a:cubicBezTo>
                  <a:pt x="5242448" y="4823605"/>
                  <a:pt x="5238988" y="4807431"/>
                  <a:pt x="5238962" y="4790450"/>
                </a:cubicBezTo>
                <a:cubicBezTo>
                  <a:pt x="5238935" y="4773469"/>
                  <a:pt x="5242355" y="4757290"/>
                  <a:pt x="5248561" y="4742572"/>
                </a:cubicBezTo>
                <a:close/>
                <a:moveTo>
                  <a:pt x="5254741" y="4184329"/>
                </a:moveTo>
                <a:lnTo>
                  <a:pt x="5254741" y="4570706"/>
                </a:lnTo>
                <a:lnTo>
                  <a:pt x="3407410" y="6418166"/>
                </a:lnTo>
                <a:lnTo>
                  <a:pt x="3407622" y="6418272"/>
                </a:lnTo>
                <a:cubicBezTo>
                  <a:pt x="3368464" y="6457240"/>
                  <a:pt x="3309726" y="6468882"/>
                  <a:pt x="3258715" y="6447800"/>
                </a:cubicBezTo>
                <a:cubicBezTo>
                  <a:pt x="3242205" y="6440910"/>
                  <a:pt x="3227176" y="6430877"/>
                  <a:pt x="3214476" y="6418272"/>
                </a:cubicBezTo>
                <a:cubicBezTo>
                  <a:pt x="3201776" y="6405541"/>
                  <a:pt x="3191722" y="6390438"/>
                  <a:pt x="3184843" y="6373822"/>
                </a:cubicBezTo>
                <a:cubicBezTo>
                  <a:pt x="3177858" y="6357302"/>
                  <a:pt x="3174259" y="6339564"/>
                  <a:pt x="3174259" y="6321646"/>
                </a:cubicBezTo>
                <a:cubicBezTo>
                  <a:pt x="3174259" y="6285399"/>
                  <a:pt x="3188653" y="6250632"/>
                  <a:pt x="3214265" y="6225021"/>
                </a:cubicBezTo>
                <a:close/>
                <a:moveTo>
                  <a:pt x="5254741" y="3648498"/>
                </a:moveTo>
                <a:lnTo>
                  <a:pt x="5254741" y="4073314"/>
                </a:lnTo>
                <a:lnTo>
                  <a:pt x="2927351" y="6400704"/>
                </a:lnTo>
                <a:cubicBezTo>
                  <a:pt x="2870613" y="6461283"/>
                  <a:pt x="2775511" y="6464405"/>
                  <a:pt x="2714932" y="6407678"/>
                </a:cubicBezTo>
                <a:cubicBezTo>
                  <a:pt x="2654353" y="6350941"/>
                  <a:pt x="2651231" y="6255839"/>
                  <a:pt x="2707958" y="6195260"/>
                </a:cubicBezTo>
                <a:cubicBezTo>
                  <a:pt x="2710307" y="6192752"/>
                  <a:pt x="2712742" y="6190318"/>
                  <a:pt x="2715260" y="6187979"/>
                </a:cubicBezTo>
                <a:close/>
                <a:moveTo>
                  <a:pt x="445395" y="3205654"/>
                </a:moveTo>
                <a:cubicBezTo>
                  <a:pt x="483220" y="3205654"/>
                  <a:pt x="521044" y="3219851"/>
                  <a:pt x="550217" y="3248246"/>
                </a:cubicBezTo>
                <a:cubicBezTo>
                  <a:pt x="609695" y="3306137"/>
                  <a:pt x="610976" y="3401281"/>
                  <a:pt x="553085" y="3460760"/>
                </a:cubicBezTo>
                <a:lnTo>
                  <a:pt x="553085" y="3460125"/>
                </a:lnTo>
                <a:lnTo>
                  <a:pt x="270404" y="3743229"/>
                </a:lnTo>
                <a:lnTo>
                  <a:pt x="270193" y="3743864"/>
                </a:lnTo>
                <a:cubicBezTo>
                  <a:pt x="241290" y="3774259"/>
                  <a:pt x="200988" y="3791171"/>
                  <a:pt x="159047" y="3790526"/>
                </a:cubicBezTo>
                <a:cubicBezTo>
                  <a:pt x="76116" y="3789234"/>
                  <a:pt x="9927" y="3720961"/>
                  <a:pt x="11218" y="3638030"/>
                </a:cubicBezTo>
                <a:cubicBezTo>
                  <a:pt x="11399" y="3617985"/>
                  <a:pt x="15653" y="3598184"/>
                  <a:pt x="23707" y="3579822"/>
                </a:cubicBezTo>
                <a:cubicBezTo>
                  <a:pt x="31708" y="3561450"/>
                  <a:pt x="43296" y="3544865"/>
                  <a:pt x="57785" y="3531033"/>
                </a:cubicBezTo>
                <a:lnTo>
                  <a:pt x="340572" y="3248246"/>
                </a:lnTo>
                <a:cubicBezTo>
                  <a:pt x="369745" y="3219851"/>
                  <a:pt x="407570" y="3205654"/>
                  <a:pt x="445395" y="3205654"/>
                </a:cubicBezTo>
                <a:close/>
                <a:moveTo>
                  <a:pt x="5254741" y="3112642"/>
                </a:moveTo>
                <a:lnTo>
                  <a:pt x="5254741" y="3576032"/>
                </a:lnTo>
                <a:lnTo>
                  <a:pt x="2513966" y="6316884"/>
                </a:lnTo>
                <a:lnTo>
                  <a:pt x="2513860" y="6316884"/>
                </a:lnTo>
                <a:cubicBezTo>
                  <a:pt x="2483263" y="6348380"/>
                  <a:pt x="2441353" y="6366361"/>
                  <a:pt x="2397443" y="6366838"/>
                </a:cubicBezTo>
                <a:cubicBezTo>
                  <a:pt x="2396448" y="6366848"/>
                  <a:pt x="2395464" y="6366848"/>
                  <a:pt x="2394469" y="6366838"/>
                </a:cubicBezTo>
                <a:cubicBezTo>
                  <a:pt x="2303992" y="6366012"/>
                  <a:pt x="2231306" y="6292002"/>
                  <a:pt x="2232131" y="6201526"/>
                </a:cubicBezTo>
                <a:cubicBezTo>
                  <a:pt x="2232586" y="6157594"/>
                  <a:pt x="2250610" y="6115663"/>
                  <a:pt x="2282190" y="6085109"/>
                </a:cubicBezTo>
                <a:close/>
                <a:moveTo>
                  <a:pt x="676592" y="2973926"/>
                </a:moveTo>
                <a:cubicBezTo>
                  <a:pt x="676624" y="2973926"/>
                  <a:pt x="676667" y="2973926"/>
                  <a:pt x="676698" y="2973926"/>
                </a:cubicBezTo>
                <a:cubicBezTo>
                  <a:pt x="759661" y="2973926"/>
                  <a:pt x="826919" y="3041141"/>
                  <a:pt x="826982" y="3124104"/>
                </a:cubicBezTo>
                <a:cubicBezTo>
                  <a:pt x="827035" y="3207098"/>
                  <a:pt x="759799" y="3274430"/>
                  <a:pt x="676804" y="3274493"/>
                </a:cubicBezTo>
                <a:cubicBezTo>
                  <a:pt x="593810" y="3274556"/>
                  <a:pt x="526479" y="3207310"/>
                  <a:pt x="526415" y="3124315"/>
                </a:cubicBezTo>
                <a:cubicBezTo>
                  <a:pt x="526352" y="3041321"/>
                  <a:pt x="593598" y="2973990"/>
                  <a:pt x="676592" y="2973926"/>
                </a:cubicBezTo>
                <a:close/>
                <a:moveTo>
                  <a:pt x="5254741" y="2576699"/>
                </a:moveTo>
                <a:lnTo>
                  <a:pt x="5254741" y="3078692"/>
                </a:lnTo>
                <a:lnTo>
                  <a:pt x="3434292" y="4899141"/>
                </a:lnTo>
                <a:cubicBezTo>
                  <a:pt x="3362960" y="4966578"/>
                  <a:pt x="3250565" y="4963434"/>
                  <a:pt x="3183044" y="4892135"/>
                </a:cubicBezTo>
                <a:cubicBezTo>
                  <a:pt x="3118380" y="4823692"/>
                  <a:pt x="3118274" y="4716631"/>
                  <a:pt x="3182938" y="4648104"/>
                </a:cubicBezTo>
                <a:close/>
                <a:moveTo>
                  <a:pt x="3483332" y="1172746"/>
                </a:moveTo>
                <a:cubicBezTo>
                  <a:pt x="3528801" y="1172735"/>
                  <a:pt x="3574256" y="1190074"/>
                  <a:pt x="3608917" y="1224766"/>
                </a:cubicBezTo>
                <a:cubicBezTo>
                  <a:pt x="3678344" y="1294150"/>
                  <a:pt x="3678450" y="1406662"/>
                  <a:pt x="3609023" y="1476067"/>
                </a:cubicBezTo>
                <a:lnTo>
                  <a:pt x="514562" y="4570528"/>
                </a:lnTo>
                <a:cubicBezTo>
                  <a:pt x="445241" y="4639913"/>
                  <a:pt x="332793" y="4639955"/>
                  <a:pt x="263409" y="4570634"/>
                </a:cubicBezTo>
                <a:cubicBezTo>
                  <a:pt x="263377" y="4570592"/>
                  <a:pt x="263345" y="4570560"/>
                  <a:pt x="263313" y="4570528"/>
                </a:cubicBezTo>
                <a:cubicBezTo>
                  <a:pt x="193908" y="4501229"/>
                  <a:pt x="193812" y="4388791"/>
                  <a:pt x="263102" y="4319386"/>
                </a:cubicBezTo>
                <a:cubicBezTo>
                  <a:pt x="263176" y="4319312"/>
                  <a:pt x="263239" y="4319248"/>
                  <a:pt x="263313" y="4319174"/>
                </a:cubicBezTo>
                <a:lnTo>
                  <a:pt x="3357669" y="1224819"/>
                </a:lnTo>
                <a:cubicBezTo>
                  <a:pt x="3392382" y="1190116"/>
                  <a:pt x="3437864" y="1172757"/>
                  <a:pt x="3483332" y="1172746"/>
                </a:cubicBezTo>
                <a:close/>
                <a:moveTo>
                  <a:pt x="3773594" y="882871"/>
                </a:moveTo>
                <a:cubicBezTo>
                  <a:pt x="3871700" y="882871"/>
                  <a:pt x="3951181" y="962384"/>
                  <a:pt x="3951181" y="1060460"/>
                </a:cubicBezTo>
                <a:cubicBezTo>
                  <a:pt x="3951181" y="1158535"/>
                  <a:pt x="3871700" y="1238048"/>
                  <a:pt x="3773594" y="1238048"/>
                </a:cubicBezTo>
                <a:lnTo>
                  <a:pt x="3773594" y="1237942"/>
                </a:lnTo>
                <a:cubicBezTo>
                  <a:pt x="3675486" y="1237879"/>
                  <a:pt x="3596111" y="1158408"/>
                  <a:pt x="3596005" y="1060354"/>
                </a:cubicBezTo>
                <a:cubicBezTo>
                  <a:pt x="3596111" y="962320"/>
                  <a:pt x="3675592" y="882871"/>
                  <a:pt x="3773594" y="882871"/>
                </a:cubicBezTo>
                <a:close/>
                <a:moveTo>
                  <a:pt x="1793240" y="611938"/>
                </a:moveTo>
                <a:lnTo>
                  <a:pt x="1792923" y="612255"/>
                </a:lnTo>
                <a:lnTo>
                  <a:pt x="1792923" y="612255"/>
                </a:lnTo>
                <a:close/>
                <a:moveTo>
                  <a:pt x="1716437" y="427417"/>
                </a:moveTo>
                <a:cubicBezTo>
                  <a:pt x="1744409" y="428067"/>
                  <a:pt x="1772132" y="439387"/>
                  <a:pt x="1792976" y="461224"/>
                </a:cubicBezTo>
                <a:cubicBezTo>
                  <a:pt x="1823233" y="492925"/>
                  <a:pt x="1830786" y="538270"/>
                  <a:pt x="1815638" y="576780"/>
                </a:cubicBezTo>
                <a:lnTo>
                  <a:pt x="1792923" y="612255"/>
                </a:lnTo>
                <a:lnTo>
                  <a:pt x="610553" y="1794625"/>
                </a:lnTo>
                <a:cubicBezTo>
                  <a:pt x="566907" y="1836345"/>
                  <a:pt x="497703" y="1834789"/>
                  <a:pt x="455983" y="1791143"/>
                </a:cubicBezTo>
                <a:cubicBezTo>
                  <a:pt x="415608" y="1748905"/>
                  <a:pt x="415586" y="1682379"/>
                  <a:pt x="455930" y="1640109"/>
                </a:cubicBezTo>
                <a:lnTo>
                  <a:pt x="1638406" y="457633"/>
                </a:lnTo>
                <a:cubicBezTo>
                  <a:pt x="1660245" y="436788"/>
                  <a:pt x="1688465" y="426767"/>
                  <a:pt x="1716437" y="427417"/>
                </a:cubicBezTo>
                <a:close/>
                <a:moveTo>
                  <a:pt x="4805244" y="385400"/>
                </a:moveTo>
                <a:cubicBezTo>
                  <a:pt x="4854179" y="385428"/>
                  <a:pt x="4903100" y="404128"/>
                  <a:pt x="4940407" y="441491"/>
                </a:cubicBezTo>
                <a:cubicBezTo>
                  <a:pt x="4976283" y="477312"/>
                  <a:pt x="4996392" y="525856"/>
                  <a:pt x="4996392" y="576484"/>
                </a:cubicBezTo>
                <a:lnTo>
                  <a:pt x="4996286" y="576484"/>
                </a:lnTo>
                <a:cubicBezTo>
                  <a:pt x="4996286" y="591419"/>
                  <a:pt x="4994593" y="606305"/>
                  <a:pt x="4991100" y="620828"/>
                </a:cubicBezTo>
                <a:cubicBezTo>
                  <a:pt x="5059839" y="571077"/>
                  <a:pt x="5149116" y="570195"/>
                  <a:pt x="5217408" y="611540"/>
                </a:cubicBezTo>
                <a:lnTo>
                  <a:pt x="5254741" y="646008"/>
                </a:lnTo>
                <a:lnTo>
                  <a:pt x="5254741" y="2550025"/>
                </a:lnTo>
                <a:lnTo>
                  <a:pt x="1786573" y="6018540"/>
                </a:lnTo>
                <a:cubicBezTo>
                  <a:pt x="1711992" y="6093322"/>
                  <a:pt x="1590897" y="6093480"/>
                  <a:pt x="1516116" y="6018899"/>
                </a:cubicBezTo>
                <a:cubicBezTo>
                  <a:pt x="1468882" y="5971793"/>
                  <a:pt x="1449610" y="5903467"/>
                  <a:pt x="1465263" y="5838623"/>
                </a:cubicBezTo>
                <a:cubicBezTo>
                  <a:pt x="1373685" y="5904991"/>
                  <a:pt x="1245637" y="5884565"/>
                  <a:pt x="1179269" y="5792988"/>
                </a:cubicBezTo>
                <a:cubicBezTo>
                  <a:pt x="1140026" y="5738854"/>
                  <a:pt x="1129697" y="5668972"/>
                  <a:pt x="1151573" y="5605790"/>
                </a:cubicBezTo>
                <a:cubicBezTo>
                  <a:pt x="1047242" y="5666718"/>
                  <a:pt x="913278" y="5631528"/>
                  <a:pt x="852350" y="5527209"/>
                </a:cubicBezTo>
                <a:cubicBezTo>
                  <a:pt x="812843" y="5459549"/>
                  <a:pt x="812525" y="5375920"/>
                  <a:pt x="851535" y="5307974"/>
                </a:cubicBezTo>
                <a:cubicBezTo>
                  <a:pt x="744802" y="5345577"/>
                  <a:pt x="627803" y="5289538"/>
                  <a:pt x="590201" y="5182806"/>
                </a:cubicBezTo>
                <a:cubicBezTo>
                  <a:pt x="567616" y="5118702"/>
                  <a:pt x="578295" y="5047561"/>
                  <a:pt x="618702" y="4992909"/>
                </a:cubicBezTo>
                <a:cubicBezTo>
                  <a:pt x="515885" y="5017071"/>
                  <a:pt x="412941" y="4953317"/>
                  <a:pt x="388779" y="4850500"/>
                </a:cubicBezTo>
                <a:cubicBezTo>
                  <a:pt x="373634" y="4786079"/>
                  <a:pt x="392875" y="4718420"/>
                  <a:pt x="439632" y="4671599"/>
                </a:cubicBezTo>
                <a:lnTo>
                  <a:pt x="4670002" y="441334"/>
                </a:lnTo>
                <a:cubicBezTo>
                  <a:pt x="4707362" y="404014"/>
                  <a:pt x="4756310" y="385371"/>
                  <a:pt x="4805244" y="385400"/>
                </a:cubicBezTo>
                <a:close/>
                <a:moveTo>
                  <a:pt x="4443387" y="212854"/>
                </a:moveTo>
                <a:cubicBezTo>
                  <a:pt x="4488816" y="212919"/>
                  <a:pt x="4534218" y="230311"/>
                  <a:pt x="4568825" y="265016"/>
                </a:cubicBezTo>
                <a:cubicBezTo>
                  <a:pt x="4585335" y="281491"/>
                  <a:pt x="4598459" y="301100"/>
                  <a:pt x="4607348" y="322695"/>
                </a:cubicBezTo>
                <a:cubicBezTo>
                  <a:pt x="4625447" y="366192"/>
                  <a:pt x="4625447" y="415089"/>
                  <a:pt x="4607348" y="458585"/>
                </a:cubicBezTo>
                <a:cubicBezTo>
                  <a:pt x="4598459" y="480181"/>
                  <a:pt x="4585335" y="499789"/>
                  <a:pt x="4568825" y="516264"/>
                </a:cubicBezTo>
                <a:lnTo>
                  <a:pt x="4189730" y="895783"/>
                </a:lnTo>
                <a:cubicBezTo>
                  <a:pt x="4120304" y="965167"/>
                  <a:pt x="4007803" y="965135"/>
                  <a:pt x="3938482" y="895730"/>
                </a:cubicBezTo>
                <a:cubicBezTo>
                  <a:pt x="3869055" y="826320"/>
                  <a:pt x="3869055" y="713809"/>
                  <a:pt x="3938482" y="644429"/>
                </a:cubicBezTo>
                <a:lnTo>
                  <a:pt x="4317471" y="265016"/>
                </a:lnTo>
                <a:cubicBezTo>
                  <a:pt x="4317577" y="264898"/>
                  <a:pt x="4317682" y="264778"/>
                  <a:pt x="4317788" y="264660"/>
                </a:cubicBezTo>
                <a:cubicBezTo>
                  <a:pt x="4352502" y="230054"/>
                  <a:pt x="4397958" y="212790"/>
                  <a:pt x="4443387" y="212854"/>
                </a:cubicBezTo>
                <a:close/>
                <a:moveTo>
                  <a:pt x="4059542" y="97738"/>
                </a:moveTo>
                <a:cubicBezTo>
                  <a:pt x="4101492" y="98734"/>
                  <a:pt x="4143058" y="115731"/>
                  <a:pt x="4174279" y="148492"/>
                </a:cubicBezTo>
                <a:cubicBezTo>
                  <a:pt x="4234709" y="211825"/>
                  <a:pt x="4234709" y="311431"/>
                  <a:pt x="4174279" y="374765"/>
                </a:cubicBezTo>
                <a:lnTo>
                  <a:pt x="4174279" y="375189"/>
                </a:lnTo>
                <a:lnTo>
                  <a:pt x="373168" y="4175981"/>
                </a:lnTo>
                <a:cubicBezTo>
                  <a:pt x="342614" y="4207562"/>
                  <a:pt x="300683" y="4225585"/>
                  <a:pt x="256752" y="4226041"/>
                </a:cubicBezTo>
                <a:cubicBezTo>
                  <a:pt x="234971" y="4226284"/>
                  <a:pt x="213371" y="4222103"/>
                  <a:pt x="193252" y="4213764"/>
                </a:cubicBezTo>
                <a:cubicBezTo>
                  <a:pt x="173101" y="4205583"/>
                  <a:pt x="154781" y="4193454"/>
                  <a:pt x="139382" y="4178098"/>
                </a:cubicBezTo>
                <a:cubicBezTo>
                  <a:pt x="124058" y="4162646"/>
                  <a:pt x="111909" y="4144348"/>
                  <a:pt x="103611" y="4124229"/>
                </a:cubicBezTo>
                <a:cubicBezTo>
                  <a:pt x="78232" y="4062168"/>
                  <a:pt x="93197" y="3990921"/>
                  <a:pt x="141393" y="3944312"/>
                </a:cubicBezTo>
                <a:lnTo>
                  <a:pt x="3942504" y="142990"/>
                </a:lnTo>
                <a:cubicBezTo>
                  <a:pt x="3975259" y="111748"/>
                  <a:pt x="4017592" y="96743"/>
                  <a:pt x="4059542" y="97738"/>
                </a:cubicBezTo>
                <a:close/>
                <a:moveTo>
                  <a:pt x="2562490" y="81294"/>
                </a:moveTo>
                <a:cubicBezTo>
                  <a:pt x="2578484" y="81294"/>
                  <a:pt x="2594478" y="84433"/>
                  <a:pt x="2609533" y="90709"/>
                </a:cubicBezTo>
                <a:cubicBezTo>
                  <a:pt x="2624423" y="96954"/>
                  <a:pt x="2637970" y="106009"/>
                  <a:pt x="2649432" y="117379"/>
                </a:cubicBezTo>
                <a:cubicBezTo>
                  <a:pt x="2660883" y="128777"/>
                  <a:pt x="2669953" y="142339"/>
                  <a:pt x="2676102" y="157278"/>
                </a:cubicBezTo>
                <a:cubicBezTo>
                  <a:pt x="2695152" y="203221"/>
                  <a:pt x="2684622" y="256115"/>
                  <a:pt x="2649432" y="291263"/>
                </a:cubicBezTo>
                <a:lnTo>
                  <a:pt x="2649326" y="291157"/>
                </a:lnTo>
                <a:lnTo>
                  <a:pt x="289243" y="2651241"/>
                </a:lnTo>
                <a:cubicBezTo>
                  <a:pt x="241258" y="2699225"/>
                  <a:pt x="163449" y="2699225"/>
                  <a:pt x="115465" y="2651241"/>
                </a:cubicBezTo>
                <a:cubicBezTo>
                  <a:pt x="67480" y="2603256"/>
                  <a:pt x="67480" y="2525447"/>
                  <a:pt x="115465" y="2477462"/>
                </a:cubicBezTo>
                <a:lnTo>
                  <a:pt x="2475548" y="117379"/>
                </a:lnTo>
                <a:cubicBezTo>
                  <a:pt x="2487009" y="106009"/>
                  <a:pt x="2500556" y="96954"/>
                  <a:pt x="2515447" y="90709"/>
                </a:cubicBezTo>
                <a:cubicBezTo>
                  <a:pt x="2530502" y="84433"/>
                  <a:pt x="2546496" y="81294"/>
                  <a:pt x="2562490" y="81294"/>
                </a:cubicBezTo>
                <a:close/>
                <a:moveTo>
                  <a:pt x="3634635" y="14272"/>
                </a:moveTo>
                <a:cubicBezTo>
                  <a:pt x="3673105" y="13848"/>
                  <a:pt x="3711734" y="28106"/>
                  <a:pt x="3741420" y="57146"/>
                </a:cubicBezTo>
                <a:cubicBezTo>
                  <a:pt x="3800793" y="115226"/>
                  <a:pt x="3801851" y="210441"/>
                  <a:pt x="3743854" y="269815"/>
                </a:cubicBezTo>
                <a:cubicBezTo>
                  <a:pt x="3743114" y="270515"/>
                  <a:pt x="3742478" y="271208"/>
                  <a:pt x="3741738" y="271895"/>
                </a:cubicBezTo>
                <a:lnTo>
                  <a:pt x="1013037" y="3000491"/>
                </a:lnTo>
                <a:cubicBezTo>
                  <a:pt x="970259" y="3043670"/>
                  <a:pt x="905679" y="3056826"/>
                  <a:pt x="849418" y="3033828"/>
                </a:cubicBezTo>
                <a:cubicBezTo>
                  <a:pt x="831078" y="3026293"/>
                  <a:pt x="814419" y="3015180"/>
                  <a:pt x="800418" y="3001126"/>
                </a:cubicBezTo>
                <a:cubicBezTo>
                  <a:pt x="741765" y="2942568"/>
                  <a:pt x="741680" y="2847551"/>
                  <a:pt x="800238" y="2788887"/>
                </a:cubicBezTo>
                <a:cubicBezTo>
                  <a:pt x="800545" y="2788591"/>
                  <a:pt x="800852" y="2788284"/>
                  <a:pt x="801158" y="2787977"/>
                </a:cubicBezTo>
                <a:lnTo>
                  <a:pt x="3528802" y="59488"/>
                </a:lnTo>
                <a:cubicBezTo>
                  <a:pt x="3557853" y="29801"/>
                  <a:pt x="3596165" y="14695"/>
                  <a:pt x="3634635" y="14272"/>
                </a:cubicBezTo>
                <a:close/>
                <a:moveTo>
                  <a:pt x="3149537" y="20"/>
                </a:moveTo>
                <a:cubicBezTo>
                  <a:pt x="3184499" y="607"/>
                  <a:pt x="3219239" y="14533"/>
                  <a:pt x="3245485" y="41656"/>
                </a:cubicBezTo>
                <a:cubicBezTo>
                  <a:pt x="3297872" y="95903"/>
                  <a:pt x="3296497" y="182401"/>
                  <a:pt x="3242205" y="234854"/>
                </a:cubicBezTo>
                <a:lnTo>
                  <a:pt x="233257" y="3243907"/>
                </a:lnTo>
                <a:lnTo>
                  <a:pt x="233468" y="3243907"/>
                </a:lnTo>
                <a:cubicBezTo>
                  <a:pt x="220768" y="3256618"/>
                  <a:pt x="205677" y="3266693"/>
                  <a:pt x="189071" y="3273562"/>
                </a:cubicBezTo>
                <a:cubicBezTo>
                  <a:pt x="119349" y="3302422"/>
                  <a:pt x="39434" y="3269286"/>
                  <a:pt x="10583" y="3199563"/>
                </a:cubicBezTo>
                <a:cubicBezTo>
                  <a:pt x="3683" y="3182989"/>
                  <a:pt x="85" y="3165230"/>
                  <a:pt x="0" y="3147281"/>
                </a:cubicBezTo>
                <a:cubicBezTo>
                  <a:pt x="0" y="3111076"/>
                  <a:pt x="14393" y="3076352"/>
                  <a:pt x="40005" y="3050761"/>
                </a:cubicBezTo>
                <a:lnTo>
                  <a:pt x="3049059" y="41602"/>
                </a:lnTo>
                <a:cubicBezTo>
                  <a:pt x="3050107" y="40519"/>
                  <a:pt x="3051175" y="39455"/>
                  <a:pt x="3052255" y="38408"/>
                </a:cubicBezTo>
                <a:cubicBezTo>
                  <a:pt x="3079391" y="12182"/>
                  <a:pt x="3114575" y="-568"/>
                  <a:pt x="3149537" y="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354D3C-7913-4FD8-B5AB-77840BEE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303584"/>
            <a:ext cx="5039248" cy="2250831"/>
          </a:xfrm>
        </p:spPr>
        <p:txBody>
          <a:bodyPr anchor="ctr" anchorCtr="0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CLOSING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A1B3DD-B665-49BD-A972-311F86446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24D39-6C24-9D4A-B49C-96BE0EACA2F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0554F-F407-0C47-8CB2-683F441115B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84C971-A527-B64E-A62C-938BBE3FC2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40552" y="540299"/>
            <a:ext cx="2306351" cy="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27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- Heading/subheading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8721"/>
            <a:ext cx="11277600" cy="3580861"/>
          </a:xfrm>
        </p:spPr>
        <p:txBody>
          <a:bodyPr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B7ED-3604-479A-8714-9540D5112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10259"/>
            <a:ext cx="11277600" cy="974690"/>
          </a:xfr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343EF-262E-3941-A15A-E910ECD963D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1B517-D11E-2F4B-852C-C9923F8CC33C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5578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- Helix-Strand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7B7CD-DCD2-D340-A6BE-E803C7FE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86E5E8-63B6-4BA8-A72F-5877B9C251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407B94EE-EF27-4286-B74E-FC1A27B6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BC28B2C-28E1-4ACF-B7F5-14B468AC36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50DA1-1D19-3448-92CB-30F7560C4275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F723E-F9CD-0B4C-9CCC-95970FB63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9E1016-41F8-F14B-A1A2-7700AA4F9E7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43127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- Heading/subheading-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8721"/>
            <a:ext cx="11277600" cy="3580861"/>
          </a:xfrm>
        </p:spPr>
        <p:txBody>
          <a:bodyPr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B7ED-3604-479A-8714-9540D5112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10259"/>
            <a:ext cx="11277600" cy="974690"/>
          </a:xfr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9142C-62B3-CD4F-821C-7BB6596F77F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B1460-7A50-E14A-B3E5-78CFDDDAF48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4159398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- Heading/subheading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8721"/>
            <a:ext cx="11277600" cy="3580861"/>
          </a:xfrm>
        </p:spPr>
        <p:txBody>
          <a:bodyPr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B7ED-3604-479A-8714-9540D5112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10259"/>
            <a:ext cx="11277600" cy="974690"/>
          </a:xfr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456C5-609D-7B4D-A0AB-CFAE9F8B064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0AAA3-BD11-2C4C-A0AF-4B9D3E630310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5172392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- Heading/subheading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8721"/>
            <a:ext cx="11277600" cy="3580861"/>
          </a:xfrm>
        </p:spPr>
        <p:txBody>
          <a:bodyPr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B7ED-3604-479A-8714-9540D5112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10259"/>
            <a:ext cx="11277600" cy="974690"/>
          </a:xfr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456C5-609D-7B4D-A0AB-CFAE9F8B064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C4EB9-C876-7649-BC48-E4BAC134E06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422410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- Heading/subheading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8721"/>
            <a:ext cx="11277600" cy="3580861"/>
          </a:xfrm>
        </p:spPr>
        <p:txBody>
          <a:bodyPr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B7ED-3604-479A-8714-9540D51129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10259"/>
            <a:ext cx="11277600" cy="974690"/>
          </a:xfr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456C5-609D-7B4D-A0AB-CFAE9F8B064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853DB-B72D-9F4D-85C1-729738E1F77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2897478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5341F51-7C10-764C-92FE-556042199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52BDE-58EA-D141-8DCE-C0EF3FA35255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8E4F921-AED0-7243-BC1A-6C068FA08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FC01D1-D7E2-8E45-94DA-B588E00672F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898A7D-605A-B744-85B6-622879F4C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5BB5E4-46A9-7348-B6FD-76CA426F7F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3592296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-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4D58084-6015-6E4D-824B-4B75555A4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FF2A6-6B5C-3E4F-AF40-6E2CB0DFD3A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A8E48A5-C9D3-4E42-821D-AC91A05C2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796A2D-E3E0-7C42-BC0A-8B3E30D6556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3045195-FCF9-874C-92F6-1044C79D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F01D291-D912-0C4D-A5ED-AFF50990D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1356975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B428B70-501F-854A-9CF2-5A4B45F9A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09AFB-97CB-894B-A6C6-394A504B432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CAF7D8-E8DD-6740-AD83-B48D9A5D3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398EDD-7930-174A-AB8C-91FE9FB30A1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F3A37CD-7ADA-6C42-90D9-60452BE2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819D129-9E74-EF4F-BB02-D423173167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32688710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8EC82F7-AAFA-884D-A15B-C03423A6B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6F0B392-B162-274F-9C6F-262BC977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5558A4-2338-466C-84F2-2CAF7406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A0895B-76C1-4E0F-96FA-0BF90096CA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09AFB-97CB-894B-A6C6-394A504B432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EFEB5-95ED-654A-AC8D-B55394D6CD7D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456018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9DE4CCA-6AA8-2445-90DA-A80CCCAC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09AFB-97CB-894B-A6C6-394A504B4322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02CB57-122B-694C-825A-8C6EB6A79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23ECB8-E3AB-8F48-BC8C-D26FDBCABF34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623BBD3-DF85-D24A-987A-333A01E86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BE565C3-0E85-0B48-A16D-5A7879DF71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1783622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- Photo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ECE4D55-617F-49EB-97E7-38665296E1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hidden">
          <a:xfrm>
            <a:off x="6502402" y="0"/>
            <a:ext cx="5689598" cy="6858000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8D20D-237F-9942-BDDA-0D5CAA2CF30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194D0-2AB2-5A44-91FB-204310A1E9E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78EFAB7-C32C-504B-9897-2476B91F5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E40AB0-FE04-7040-8C3D-414BF65E29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360143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 Plain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35FB0C-F1AF-43F8-AF8F-2571C86086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8" y="405227"/>
            <a:ext cx="1600200" cy="551622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47C50B5-B385-40F2-ADFA-55F0E769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842379-1CF2-4B0F-96F0-B00D72F5E7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B60D0-78D4-4F47-8B53-DBC2B950D984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D9ED0-BEC2-9546-B60B-0EA07813A96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888020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- Photo- Te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ECE4D55-617F-49EB-97E7-38665296E1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hidden">
          <a:xfrm>
            <a:off x="6502402" y="0"/>
            <a:ext cx="5689598" cy="6858000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67222-A3D6-AA49-87D3-6307EB1785B3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97815-9358-4C47-A83B-E221536D9A18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3293978-F6CE-3B48-9F9A-23AC3C9E2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7EB6B14-A93C-FF42-8755-8317F022F8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10100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- Photo-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ECE4D55-617F-49EB-97E7-38665296E1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hidden">
          <a:xfrm>
            <a:off x="6502402" y="0"/>
            <a:ext cx="5689598" cy="6858000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5DDE9-66AE-334A-85D3-65667C1B8341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F3B8C-4C0D-7F46-B515-AB5A64D8223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ABAA3FF-0073-BB40-8B57-03EB861A7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ECF15A4-CADB-934F-87A0-C6DEE2C0C9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2985893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- Photo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ECE4D55-617F-49EB-97E7-38665296E1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hidden">
          <a:xfrm>
            <a:off x="6502402" y="0"/>
            <a:ext cx="5689598" cy="6858000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5DDE9-66AE-334A-85D3-65667C1B8341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97606-30F6-0B4D-A2EB-A7B418626F81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1E19D38-0F5B-874B-BE5E-7CF9EE9D7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8E3D8C-1DC5-024A-8DB4-4981FAC1CC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3946554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- Photo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ECE4D55-617F-49EB-97E7-38665296E1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hidden">
          <a:xfrm>
            <a:off x="6502402" y="0"/>
            <a:ext cx="5689598" cy="6858000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5DDE9-66AE-334A-85D3-65667C1B8341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1188F-1E22-6144-98D8-1C180D44532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3F22582-C9C6-004B-9F9F-AF522A2FB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3208C87-8AE1-8744-B110-E902D9BBAA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51007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10750975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1 Transition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BF9414A-6E00-944B-AB5D-66874E652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F8A88-D25D-D143-B5C6-EB182D93810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C20BDC-ABFE-F645-A6C9-EDCDF2468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F33CB-9571-664C-9B55-156E9127AFF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6883734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2 Transition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EB38FC-C39A-C449-97B5-BDD4726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3DF68-9DAC-0B4A-B8C2-96738BB9A26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800E298-B7ED-6041-9BB0-949DC9ECF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3AEC82-B9B9-6742-8C1D-E035BD73A1D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2056037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3 Transition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9857D3A-2449-4546-B0EA-EF22D82D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653CA4-97D6-D848-9491-3C134CB81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175C3-FD1E-E14F-AB81-0603E6AE4AB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8598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4 Transition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92317EA-7B7A-EF4D-AB55-F09B8EB3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CD3CB3B-ED0A-3746-89D0-E656BC73A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164294-0585-5041-8D8C-CBA8454322F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7336764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#5 Transition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A6D3988-C8AF-154A-9552-31DA2F2E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17F8AA-5CB3-4C44-A078-AFFF384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F581BF-3178-D84F-82C2-A8775EF8427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40962053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#1 Transition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BF9414A-6E00-944B-AB5D-66874E652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F8A88-D25D-D143-B5C6-EB182D93810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C20BDC-ABFE-F645-A6C9-EDCDF2468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F33CB-9571-664C-9B55-156E9127AFF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59848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 Plain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0D7A9B2-3A6C-4835-AD04-EB98CA029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28799"/>
            <a:ext cx="5039248" cy="225083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256E98-86F8-4E29-8A3E-3429534426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461056"/>
            <a:ext cx="5039248" cy="6033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55883-ED2C-4D78-9DC0-127358DC64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86E5E8-63B6-4BA8-A72F-5877B9C251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5227"/>
            <a:ext cx="1600200" cy="551622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04B3D6F-8359-462D-9119-CF5A262B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4008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11449C-3DC9-4166-BA56-43C2FB5FAF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368130"/>
            <a:ext cx="5039248" cy="23654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A11603-7066-384A-87F3-E5B77D5FF97A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5F42F-2A6D-3D4C-882B-F8BEFEBF885D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183022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#2 Transition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EB38FC-C39A-C449-97B5-BDD4726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3DF68-9DAC-0B4A-B8C2-96738BB9A26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800E298-B7ED-6041-9BB0-949DC9ECF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3AEC82-B9B9-6742-8C1D-E035BD73A1D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7282967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#3 Transition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9857D3A-2449-4546-B0EA-EF22D82D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653CA4-97D6-D848-9491-3C134CB81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175C3-FD1E-E14F-AB81-0603E6AE4AB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752310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#4 Transition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92317EA-7B7A-EF4D-AB55-F09B8EB3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CD3CB3B-ED0A-3746-89D0-E656BC73A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164294-0585-5041-8D8C-CBA8454322F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7255637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#5 Transition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A6D3988-C8AF-154A-9552-31DA2F2E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17F8AA-5CB3-4C44-A078-AFFF384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F581BF-3178-D84F-82C2-A8775EF8427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327920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#1 Transition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BF9414A-6E00-944B-AB5D-66874E652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F8A88-D25D-D143-B5C6-EB182D93810B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C20BDC-ABFE-F645-A6C9-EDCDF2468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F33CB-9571-664C-9B55-156E9127AFF9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384075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#2 Transition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EB38FC-C39A-C449-97B5-BDD4726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23DF68-9DAC-0B4A-B8C2-96738BB9A26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800E298-B7ED-6041-9BB0-949DC9ECF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3AEC82-B9B9-6742-8C1D-E035BD73A1DB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5606337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#3 Transition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9857D3A-2449-4546-B0EA-EF22D82D5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653CA4-97D6-D848-9491-3C134CB81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175C3-FD1E-E14F-AB81-0603E6AE4ABA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0262805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#4 Transition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92317EA-7B7A-EF4D-AB55-F09B8EB36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CD3CB3B-ED0A-3746-89D0-E656BC73A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164294-0585-5041-8D8C-CBA8454322F2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24683541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#5 Transition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A6D3988-C8AF-154A-9552-31DA2F2E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8B913-E311-4B61-ABF2-8A82BBB8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88330C-D1A7-4569-B6F2-A3775B04C9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57200" y="5943600"/>
            <a:ext cx="4114800" cy="2365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60B574-8C74-4265-99F2-61F4F0A70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4870450" cy="229393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160"/>
              </a:lnSpc>
              <a:spcBef>
                <a:spcPts val="0"/>
              </a:spcBef>
              <a:spcAft>
                <a:spcPts val="600"/>
              </a:spcAft>
              <a:buNone/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Section Content</a:t>
            </a:r>
          </a:p>
          <a:p>
            <a:r>
              <a:rPr lang="en-US" dirty="0"/>
              <a:t>Lorem ipsum 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Consectetuer</a:t>
            </a:r>
            <a:r>
              <a:rPr lang="en-US" dirty="0"/>
              <a:t> </a:t>
            </a:r>
          </a:p>
          <a:p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E7CC5A-65F3-4D06-A3BA-5CAB1F162924}"/>
              </a:ext>
            </a:extLst>
          </p:cNvPr>
          <p:cNvSpPr txBox="1">
            <a:spLocks/>
          </p:cNvSpPr>
          <p:nvPr/>
        </p:nvSpPr>
        <p:spPr>
          <a:xfrm>
            <a:off x="228600" y="-214602"/>
            <a:ext cx="11277600" cy="2680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5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F2661-963D-AC46-8EC5-6146ECAC6B00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17F8AA-5CB3-4C44-A078-AFFF384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F581BF-3178-D84F-82C2-A8775EF8427F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3456372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- 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66006C-C11A-CA49-A7AC-EAD27AB81702}"/>
              </a:ext>
            </a:extLst>
          </p:cNvPr>
          <p:cNvSpPr/>
          <p:nvPr userDrawn="1"/>
        </p:nvSpPr>
        <p:spPr>
          <a:xfrm rot="16200000">
            <a:off x="428234" y="-428240"/>
            <a:ext cx="6879839" cy="7736308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4089FD-3158-6D47-954B-4C22600098F1}"/>
              </a:ext>
            </a:extLst>
          </p:cNvPr>
          <p:cNvSpPr/>
          <p:nvPr/>
        </p:nvSpPr>
        <p:spPr>
          <a:xfrm rot="16200000">
            <a:off x="428234" y="-428240"/>
            <a:ext cx="6879839" cy="7736308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A7777-595C-43A3-B540-69043425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5F-4292-45CE-98E7-AB1B6A6F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5558A4-2338-466C-84F2-2CAF7406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43985"/>
            <a:ext cx="5232400" cy="1690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A0895B-76C1-4E0F-96FA-0BF90096CA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61815"/>
            <a:ext cx="4870450" cy="91439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2pPr>
            <a:lvl3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3pPr>
            <a:lvl4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5pPr>
            <a:lvl6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6pPr>
            <a:lvl7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7pPr>
            <a:lvl8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8pPr>
            <a:lvl9pPr marL="0" indent="0" algn="l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/>
              <a:t>[Name]</a:t>
            </a:r>
            <a:br>
              <a:rPr lang="en-US" dirty="0"/>
            </a:br>
            <a:r>
              <a:rPr lang="en-US" dirty="0"/>
              <a:t>[Location]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20836-A1F8-064B-AF93-58AEE18D7C6C}"/>
              </a:ext>
            </a:extLst>
          </p:cNvPr>
          <p:cNvSpPr txBox="1"/>
          <p:nvPr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70298-A3FC-D14A-AF6B-37CE072683DE}"/>
              </a:ext>
            </a:extLst>
          </p:cNvPr>
          <p:cNvSpPr txBox="1"/>
          <p:nvPr userDrawn="1"/>
        </p:nvSpPr>
        <p:spPr>
          <a:xfrm>
            <a:off x="457200" y="6400800"/>
            <a:ext cx="1270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EXACT SCIENCES</a:t>
            </a:r>
          </a:p>
        </p:txBody>
      </p:sp>
    </p:spTree>
    <p:extLst>
      <p:ext uri="{BB962C8B-B14F-4D97-AF65-F5344CB8AC3E}">
        <p14:creationId xmlns:p14="http://schemas.microsoft.com/office/powerpoint/2010/main" val="154344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6FCB7-EEB2-485A-9DFC-348C4418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54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90C58-0A45-4196-A146-A4FB98DF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112776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E669-7402-4A64-80CB-81C20C723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943600"/>
            <a:ext cx="4114800" cy="23653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38274-F6E8-42D1-A1D4-7D2C135E2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40080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857C9BCE-67C3-4E89-9B9C-38CCFE777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  <p:sldLayoutId id="2147484067" r:id="rId21"/>
    <p:sldLayoutId id="2147484068" r:id="rId22"/>
    <p:sldLayoutId id="2147484069" r:id="rId23"/>
    <p:sldLayoutId id="2147484070" r:id="rId24"/>
    <p:sldLayoutId id="2147484071" r:id="rId25"/>
    <p:sldLayoutId id="2147484072" r:id="rId26"/>
    <p:sldLayoutId id="2147484073" r:id="rId27"/>
    <p:sldLayoutId id="2147484074" r:id="rId28"/>
    <p:sldLayoutId id="2147484075" r:id="rId29"/>
    <p:sldLayoutId id="2147484076" r:id="rId30"/>
    <p:sldLayoutId id="2147484077" r:id="rId31"/>
    <p:sldLayoutId id="2147484078" r:id="rId32"/>
    <p:sldLayoutId id="2147484079" r:id="rId33"/>
    <p:sldLayoutId id="2147484080" r:id="rId34"/>
    <p:sldLayoutId id="2147484081" r:id="rId35"/>
    <p:sldLayoutId id="2147484082" r:id="rId36"/>
    <p:sldLayoutId id="2147484083" r:id="rId37"/>
    <p:sldLayoutId id="2147484084" r:id="rId38"/>
    <p:sldLayoutId id="2147484085" r:id="rId39"/>
    <p:sldLayoutId id="2147484086" r:id="rId40"/>
    <p:sldLayoutId id="2147484087" r:id="rId41"/>
    <p:sldLayoutId id="2147484088" r:id="rId42"/>
    <p:sldLayoutId id="2147484089" r:id="rId43"/>
    <p:sldLayoutId id="2147484090" r:id="rId44"/>
    <p:sldLayoutId id="2147484091" r:id="rId45"/>
    <p:sldLayoutId id="2147484092" r:id="rId46"/>
    <p:sldLayoutId id="2147484093" r:id="rId47"/>
    <p:sldLayoutId id="2147484094" r:id="rId48"/>
    <p:sldLayoutId id="2147484095" r:id="rId49"/>
    <p:sldLayoutId id="2147484096" r:id="rId50"/>
    <p:sldLayoutId id="2147484097" r:id="rId51"/>
    <p:sldLayoutId id="2147484098" r:id="rId52"/>
    <p:sldLayoutId id="2147484099" r:id="rId53"/>
    <p:sldLayoutId id="2147484100" r:id="rId54"/>
    <p:sldLayoutId id="2147484101" r:id="rId55"/>
    <p:sldLayoutId id="2147484102" r:id="rId56"/>
    <p:sldLayoutId id="2147484103" r:id="rId57"/>
    <p:sldLayoutId id="2147484104" r:id="rId58"/>
    <p:sldLayoutId id="2147484105" r:id="rId59"/>
    <p:sldLayoutId id="2147484106" r:id="rId60"/>
    <p:sldLayoutId id="2147484107" r:id="rId61"/>
    <p:sldLayoutId id="2147484108" r:id="rId62"/>
    <p:sldLayoutId id="2147484109" r:id="rId63"/>
    <p:sldLayoutId id="2147484110" r:id="rId64"/>
    <p:sldLayoutId id="2147484111" r:id="rId65"/>
    <p:sldLayoutId id="2147484112" r:id="rId66"/>
    <p:sldLayoutId id="2147484113" r:id="rId67"/>
    <p:sldLayoutId id="2147484114" r:id="rId68"/>
    <p:sldLayoutId id="2147484115" r:id="rId69"/>
    <p:sldLayoutId id="2147484116" r:id="rId70"/>
    <p:sldLayoutId id="2147484117" r:id="rId71"/>
    <p:sldLayoutId id="2147484118" r:id="rId72"/>
    <p:sldLayoutId id="2147484119" r:id="rId73"/>
    <p:sldLayoutId id="2147484120" r:id="rId74"/>
    <p:sldLayoutId id="2147484121" r:id="rId75"/>
    <p:sldLayoutId id="2147484122" r:id="rId76"/>
    <p:sldLayoutId id="2147484123" r:id="rId77"/>
    <p:sldLayoutId id="2147484124" r:id="rId78"/>
    <p:sldLayoutId id="2147484125" r:id="rId79"/>
    <p:sldLayoutId id="2147484126" r:id="rId80"/>
    <p:sldLayoutId id="2147484127" r:id="rId81"/>
    <p:sldLayoutId id="2147484128" r:id="rId82"/>
    <p:sldLayoutId id="2147484129" r:id="rId83"/>
    <p:sldLayoutId id="2147484130" r:id="rId84"/>
    <p:sldLayoutId id="2147484131" r:id="rId85"/>
    <p:sldLayoutId id="2147484132" r:id="rId86"/>
    <p:sldLayoutId id="2147484133" r:id="rId87"/>
    <p:sldLayoutId id="2147484134" r:id="rId88"/>
    <p:sldLayoutId id="2147484135" r:id="rId89"/>
    <p:sldLayoutId id="2147484136" r:id="rId90"/>
    <p:sldLayoutId id="2147484137" r:id="rId91"/>
    <p:sldLayoutId id="2147484138" r:id="rId92"/>
    <p:sldLayoutId id="2147484139" r:id="rId93"/>
    <p:sldLayoutId id="2147484140" r:id="rId94"/>
    <p:sldLayoutId id="2147484141" r:id="rId95"/>
    <p:sldLayoutId id="2147484142" r:id="rId96"/>
    <p:sldLayoutId id="2147484143" r:id="rId97"/>
    <p:sldLayoutId id="2147484144" r:id="rId98"/>
    <p:sldLayoutId id="2147484145" r:id="rId99"/>
    <p:sldLayoutId id="2147484146" r:id="rId100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000000"/>
          </a:solidFill>
          <a:latin typeface="+mj-lt"/>
          <a:ea typeface="DIN Condensed Light" panose="020B0506040000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DIN Condensed Light" panose="020B0506040000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DIN Condensed Light" panose="020B0506040000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DIN Condensed Light" panose="020B0506040000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DIN Condensed Light" panose="020B0506040000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DIN Condensed Light" panose="020B0506040000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+mn-ea"/>
          <a:cs typeface="Arial" panose="020B0604020202020204" pitchFamily="34" charset="0"/>
        </a:defRPr>
      </a:lvl6pPr>
      <a:lvl7pPr marL="2971726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+mn-ea"/>
          <a:cs typeface="Arial" panose="020B0604020202020204" pitchFamily="34" charset="0"/>
        </a:defRPr>
      </a:lvl7pPr>
      <a:lvl8pPr marL="3428914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+mn-ea"/>
          <a:cs typeface="Arial" panose="020B0604020202020204" pitchFamily="34" charset="0"/>
        </a:defRPr>
      </a:lvl8pPr>
      <a:lvl9pPr marL="388610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j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096">
          <p15:clr>
            <a:srgbClr val="F26B43"/>
          </p15:clr>
        </p15:guide>
        <p15:guide id="4" pos="3584">
          <p15:clr>
            <a:srgbClr val="F26B43"/>
          </p15:clr>
        </p15:guide>
        <p15:guide id="5" pos="6080">
          <p15:clr>
            <a:srgbClr val="F26B43"/>
          </p15:clr>
        </p15:guide>
        <p15:guide id="6" pos="1600">
          <p15:clr>
            <a:srgbClr val="F26B43"/>
          </p15:clr>
        </p15:guide>
        <p15:guide id="7" pos="6592">
          <p15:clr>
            <a:srgbClr val="F26B43"/>
          </p15:clr>
        </p15:guide>
        <p15:guide id="8" pos="1088">
          <p15:clr>
            <a:srgbClr val="F26B43"/>
          </p15:clr>
        </p15:guide>
        <p15:guide id="9" pos="7392">
          <p15:clr>
            <a:srgbClr val="F26B43"/>
          </p15:clr>
        </p15:guide>
        <p15:guide id="10" pos="288">
          <p15:clr>
            <a:srgbClr val="F26B43"/>
          </p15:clr>
        </p15:guide>
        <p15:guide id="11" orient="horz" pos="288">
          <p15:clr>
            <a:srgbClr val="F26B43"/>
          </p15:clr>
        </p15:guide>
        <p15:guide id="12" orient="horz" pos="4032">
          <p15:clr>
            <a:srgbClr val="F26B43"/>
          </p15:clr>
        </p15:guide>
        <p15:guide id="13" orient="horz" pos="576">
          <p15:clr>
            <a:srgbClr val="F26B43"/>
          </p15:clr>
        </p15:guide>
        <p15:guide id="14" orient="horz" pos="1152">
          <p15:clr>
            <a:srgbClr val="F26B43"/>
          </p15:clr>
        </p15:guide>
        <p15:guide id="15" orient="horz" pos="3744">
          <p15:clr>
            <a:srgbClr val="F26B43"/>
          </p15:clr>
        </p15:guide>
        <p15:guide id="1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19" Type="http://schemas.openxmlformats.org/officeDocument/2006/relationships/image" Target="../media/image55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A26CE-FBBF-3FAE-D079-D6A65683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9BCE-67C3-4E89-9B9C-38CCFE777CF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7EE32-8D1D-10EE-C98E-008BBD59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574379" cy="899327"/>
          </a:xfrm>
        </p:spPr>
        <p:txBody>
          <a:bodyPr/>
          <a:lstStyle/>
          <a:p>
            <a:r>
              <a:rPr lang="en-US" sz="2400" dirty="0">
                <a:latin typeface="Montserrat" pitchFamily="2" charset="77"/>
              </a:rPr>
              <a:t>We offer solutions to patients before, during and after diagnosis.</a:t>
            </a:r>
            <a:endParaRPr lang="en-US" sz="2400" dirty="0"/>
          </a:p>
        </p:txBody>
      </p:sp>
      <p:sp>
        <p:nvSpPr>
          <p:cNvPr id="72" name="object 72">
            <a:extLst>
              <a:ext uri="{FF2B5EF4-FFF2-40B4-BE49-F238E27FC236}">
                <a16:creationId xmlns:a16="http://schemas.microsoft.com/office/drawing/2014/main" id="{8881509E-1B39-0D79-CABB-DF478F6FBE29}"/>
              </a:ext>
            </a:extLst>
          </p:cNvPr>
          <p:cNvSpPr txBox="1"/>
          <p:nvPr/>
        </p:nvSpPr>
        <p:spPr>
          <a:xfrm>
            <a:off x="3469968" y="5303558"/>
            <a:ext cx="1204212" cy="156293"/>
          </a:xfrm>
          <a:prstGeom prst="rect">
            <a:avLst/>
          </a:prstGeom>
        </p:spPr>
        <p:txBody>
          <a:bodyPr vert="horz" wrap="none" lIns="0" tIns="76835" rIns="0" bIns="0" rtlCol="0" anchor="b">
            <a:noAutofit/>
          </a:bodyPr>
          <a:lstStyle/>
          <a:p>
            <a:pPr marL="38100" marR="0" lvl="0" indent="0" algn="l" defTabSz="914377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Blood-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B</a:t>
            </a: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ased</a:t>
            </a:r>
            <a:r>
              <a:rPr kumimoji="0" sz="7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 </a:t>
            </a:r>
            <a:r>
              <a:rPr kumimoji="0" lang="en-US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S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creening</a:t>
            </a:r>
            <a:r>
              <a:rPr kumimoji="0" lang="en-US" sz="900" b="1" i="0" u="none" strike="noStrike" kern="1200" cap="none" spc="-15" normalizeH="0" baseline="3125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*</a:t>
            </a:r>
            <a:endParaRPr kumimoji="0" sz="700" b="0" i="0" u="none" strike="noStrike" kern="1200" cap="none" spc="0" normalizeH="0" baseline="3125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-SemiBold"/>
              <a:ea typeface="+mn-ea"/>
              <a:cs typeface="Montserrat-SemiBold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8621BC8C-34B3-7C18-0F74-7DFCB85C6525}"/>
              </a:ext>
            </a:extLst>
          </p:cNvPr>
          <p:cNvSpPr/>
          <p:nvPr/>
        </p:nvSpPr>
        <p:spPr>
          <a:xfrm>
            <a:off x="1728020" y="2044161"/>
            <a:ext cx="1494568" cy="1832675"/>
          </a:xfrm>
          <a:custGeom>
            <a:avLst/>
            <a:gdLst/>
            <a:ahLst/>
            <a:cxnLst/>
            <a:rect l="l" t="t" r="r" b="b"/>
            <a:pathLst>
              <a:path w="2436495" h="2987675">
                <a:moveTo>
                  <a:pt x="2436159" y="0"/>
                </a:moveTo>
                <a:lnTo>
                  <a:pt x="0" y="0"/>
                </a:lnTo>
                <a:lnTo>
                  <a:pt x="0" y="2987215"/>
                </a:lnTo>
                <a:lnTo>
                  <a:pt x="2436159" y="2987215"/>
                </a:lnTo>
                <a:lnTo>
                  <a:pt x="24361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660BC37-EEF7-B8B6-8246-1542DE831124}"/>
              </a:ext>
            </a:extLst>
          </p:cNvPr>
          <p:cNvSpPr/>
          <p:nvPr/>
        </p:nvSpPr>
        <p:spPr>
          <a:xfrm>
            <a:off x="1866485" y="2383259"/>
            <a:ext cx="127760" cy="1339547"/>
          </a:xfrm>
          <a:custGeom>
            <a:avLst/>
            <a:gdLst/>
            <a:ahLst/>
            <a:cxnLst/>
            <a:rect l="l" t="t" r="r" b="b"/>
            <a:pathLst>
              <a:path w="208280" h="2183765">
                <a:moveTo>
                  <a:pt x="104064" y="30384"/>
                </a:moveTo>
                <a:lnTo>
                  <a:pt x="94728" y="43671"/>
                </a:lnTo>
                <a:lnTo>
                  <a:pt x="94718" y="2183601"/>
                </a:lnTo>
                <a:lnTo>
                  <a:pt x="113399" y="2183601"/>
                </a:lnTo>
                <a:lnTo>
                  <a:pt x="113399" y="43671"/>
                </a:lnTo>
                <a:lnTo>
                  <a:pt x="104064" y="30384"/>
                </a:lnTo>
                <a:close/>
              </a:path>
              <a:path w="208280" h="2183765">
                <a:moveTo>
                  <a:pt x="104064" y="0"/>
                </a:moveTo>
                <a:lnTo>
                  <a:pt x="0" y="148169"/>
                </a:lnTo>
                <a:lnTo>
                  <a:pt x="1619" y="152606"/>
                </a:lnTo>
                <a:lnTo>
                  <a:pt x="6125" y="154668"/>
                </a:lnTo>
                <a:lnTo>
                  <a:pt x="10650" y="156592"/>
                </a:lnTo>
                <a:lnTo>
                  <a:pt x="16324" y="155266"/>
                </a:lnTo>
                <a:lnTo>
                  <a:pt x="94718" y="43685"/>
                </a:lnTo>
                <a:lnTo>
                  <a:pt x="94718" y="15215"/>
                </a:lnTo>
                <a:lnTo>
                  <a:pt x="114749" y="15215"/>
                </a:lnTo>
                <a:lnTo>
                  <a:pt x="104064" y="0"/>
                </a:lnTo>
                <a:close/>
              </a:path>
              <a:path w="208280" h="2183765">
                <a:moveTo>
                  <a:pt x="114749" y="15215"/>
                </a:moveTo>
                <a:lnTo>
                  <a:pt x="113399" y="15215"/>
                </a:lnTo>
                <a:lnTo>
                  <a:pt x="113409" y="43685"/>
                </a:lnTo>
                <a:lnTo>
                  <a:pt x="191803" y="155266"/>
                </a:lnTo>
                <a:lnTo>
                  <a:pt x="197477" y="156592"/>
                </a:lnTo>
                <a:lnTo>
                  <a:pt x="202003" y="154668"/>
                </a:lnTo>
                <a:lnTo>
                  <a:pt x="206498" y="152606"/>
                </a:lnTo>
                <a:lnTo>
                  <a:pt x="208128" y="148169"/>
                </a:lnTo>
                <a:lnTo>
                  <a:pt x="114749" y="15215"/>
                </a:lnTo>
                <a:close/>
              </a:path>
              <a:path w="208280" h="2183765">
                <a:moveTo>
                  <a:pt x="113399" y="15215"/>
                </a:moveTo>
                <a:lnTo>
                  <a:pt x="94718" y="15215"/>
                </a:lnTo>
                <a:lnTo>
                  <a:pt x="94718" y="43685"/>
                </a:lnTo>
                <a:lnTo>
                  <a:pt x="104064" y="30384"/>
                </a:lnTo>
                <a:lnTo>
                  <a:pt x="95896" y="18759"/>
                </a:lnTo>
                <a:lnTo>
                  <a:pt x="113399" y="18759"/>
                </a:lnTo>
                <a:lnTo>
                  <a:pt x="113399" y="15215"/>
                </a:lnTo>
                <a:close/>
              </a:path>
              <a:path w="208280" h="2183765">
                <a:moveTo>
                  <a:pt x="113399" y="18759"/>
                </a:moveTo>
                <a:lnTo>
                  <a:pt x="112231" y="18759"/>
                </a:lnTo>
                <a:lnTo>
                  <a:pt x="104064" y="30384"/>
                </a:lnTo>
                <a:lnTo>
                  <a:pt x="113399" y="43671"/>
                </a:lnTo>
                <a:lnTo>
                  <a:pt x="113399" y="18759"/>
                </a:lnTo>
                <a:close/>
              </a:path>
              <a:path w="208280" h="2183765">
                <a:moveTo>
                  <a:pt x="112231" y="18759"/>
                </a:moveTo>
                <a:lnTo>
                  <a:pt x="95896" y="18759"/>
                </a:lnTo>
                <a:lnTo>
                  <a:pt x="104064" y="30384"/>
                </a:lnTo>
                <a:lnTo>
                  <a:pt x="112231" y="1875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31935EA-8EEA-A004-F22A-B2D26184CE70}"/>
              </a:ext>
            </a:extLst>
          </p:cNvPr>
          <p:cNvSpPr/>
          <p:nvPr/>
        </p:nvSpPr>
        <p:spPr>
          <a:xfrm>
            <a:off x="4836331" y="2044167"/>
            <a:ext cx="6874547" cy="2053141"/>
          </a:xfrm>
          <a:custGeom>
            <a:avLst/>
            <a:gdLst/>
            <a:ahLst/>
            <a:cxnLst/>
            <a:rect l="l" t="t" r="r" b="b"/>
            <a:pathLst>
              <a:path w="11207115" h="3347084">
                <a:moveTo>
                  <a:pt x="2963557" y="0"/>
                </a:moveTo>
                <a:lnTo>
                  <a:pt x="0" y="0"/>
                </a:lnTo>
                <a:lnTo>
                  <a:pt x="0" y="2987217"/>
                </a:lnTo>
                <a:lnTo>
                  <a:pt x="2963557" y="2987217"/>
                </a:lnTo>
                <a:lnTo>
                  <a:pt x="2963557" y="0"/>
                </a:lnTo>
                <a:close/>
              </a:path>
              <a:path w="11207115" h="3347084">
                <a:moveTo>
                  <a:pt x="5510962" y="12"/>
                </a:moveTo>
                <a:lnTo>
                  <a:pt x="3086735" y="12"/>
                </a:lnTo>
                <a:lnTo>
                  <a:pt x="3086735" y="2970619"/>
                </a:lnTo>
                <a:lnTo>
                  <a:pt x="5510962" y="2970619"/>
                </a:lnTo>
                <a:lnTo>
                  <a:pt x="5510962" y="12"/>
                </a:lnTo>
                <a:close/>
              </a:path>
              <a:path w="11207115" h="3347084">
                <a:moveTo>
                  <a:pt x="8013713" y="12"/>
                </a:moveTo>
                <a:lnTo>
                  <a:pt x="5617083" y="12"/>
                </a:lnTo>
                <a:lnTo>
                  <a:pt x="5617083" y="2970619"/>
                </a:lnTo>
                <a:lnTo>
                  <a:pt x="8013713" y="2970619"/>
                </a:lnTo>
                <a:lnTo>
                  <a:pt x="8013713" y="12"/>
                </a:lnTo>
                <a:close/>
              </a:path>
              <a:path w="11207115" h="3347084">
                <a:moveTo>
                  <a:pt x="11206632" y="0"/>
                </a:moveTo>
                <a:lnTo>
                  <a:pt x="8150250" y="0"/>
                </a:lnTo>
                <a:lnTo>
                  <a:pt x="8150250" y="3346602"/>
                </a:lnTo>
                <a:lnTo>
                  <a:pt x="11206632" y="3346602"/>
                </a:lnTo>
                <a:lnTo>
                  <a:pt x="112066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694DA6CA-362C-B70D-2961-C3045D5344AB}"/>
              </a:ext>
            </a:extLst>
          </p:cNvPr>
          <p:cNvSpPr/>
          <p:nvPr/>
        </p:nvSpPr>
        <p:spPr>
          <a:xfrm>
            <a:off x="3289811" y="2044161"/>
            <a:ext cx="1478598" cy="1832675"/>
          </a:xfrm>
          <a:custGeom>
            <a:avLst/>
            <a:gdLst/>
            <a:ahLst/>
            <a:cxnLst/>
            <a:rect l="l" t="t" r="r" b="b"/>
            <a:pathLst>
              <a:path w="2410459" h="2987675">
                <a:moveTo>
                  <a:pt x="2410332" y="0"/>
                </a:moveTo>
                <a:lnTo>
                  <a:pt x="0" y="0"/>
                </a:lnTo>
                <a:lnTo>
                  <a:pt x="0" y="2987215"/>
                </a:lnTo>
                <a:lnTo>
                  <a:pt x="2410332" y="2987215"/>
                </a:lnTo>
                <a:lnTo>
                  <a:pt x="24103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raphic 168">
            <a:extLst>
              <a:ext uri="{FF2B5EF4-FFF2-40B4-BE49-F238E27FC236}">
                <a16:creationId xmlns:a16="http://schemas.microsoft.com/office/drawing/2014/main" id="{BE6E3A0D-2341-7EAB-E022-C6F2844A9DB5}"/>
              </a:ext>
            </a:extLst>
          </p:cNvPr>
          <p:cNvSpPr/>
          <p:nvPr/>
        </p:nvSpPr>
        <p:spPr>
          <a:xfrm>
            <a:off x="1720087" y="2781350"/>
            <a:ext cx="10010801" cy="1446946"/>
          </a:xfrm>
          <a:custGeom>
            <a:avLst/>
            <a:gdLst>
              <a:gd name="connsiteX0" fmla="*/ 9819944 w 10010801"/>
              <a:gd name="connsiteY0" fmla="*/ 1032358 h 1446946"/>
              <a:gd name="connsiteX1" fmla="*/ 9020799 w 10010801"/>
              <a:gd name="connsiteY1" fmla="*/ 393418 h 1446946"/>
              <a:gd name="connsiteX2" fmla="*/ 8967292 w 10010801"/>
              <a:gd name="connsiteY2" fmla="*/ 389065 h 1446946"/>
              <a:gd name="connsiteX3" fmla="*/ 8643980 w 10010801"/>
              <a:gd name="connsiteY3" fmla="*/ 541017 h 1446946"/>
              <a:gd name="connsiteX4" fmla="*/ 8278089 w 10010801"/>
              <a:gd name="connsiteY4" fmla="*/ 742408 h 1446946"/>
              <a:gd name="connsiteX5" fmla="*/ 8251932 w 10010801"/>
              <a:gd name="connsiteY5" fmla="*/ 741513 h 1446946"/>
              <a:gd name="connsiteX6" fmla="*/ 7284742 w 10010801"/>
              <a:gd name="connsiteY6" fmla="*/ 240512 h 1446946"/>
              <a:gd name="connsiteX7" fmla="*/ 7222635 w 10010801"/>
              <a:gd name="connsiteY7" fmla="*/ 244448 h 1446946"/>
              <a:gd name="connsiteX8" fmla="*/ 5942703 w 10010801"/>
              <a:gd name="connsiteY8" fmla="*/ 986438 h 1446946"/>
              <a:gd name="connsiteX9" fmla="*/ 5910097 w 10010801"/>
              <a:gd name="connsiteY9" fmla="*/ 985543 h 1446946"/>
              <a:gd name="connsiteX10" fmla="*/ 4022356 w 10010801"/>
              <a:gd name="connsiteY10" fmla="*/ 119 h 1446946"/>
              <a:gd name="connsiteX11" fmla="*/ 4009576 w 10010801"/>
              <a:gd name="connsiteY11" fmla="*/ 0 h 1446946"/>
              <a:gd name="connsiteX12" fmla="*/ 3077679 w 10010801"/>
              <a:gd name="connsiteY12" fmla="*/ 659096 h 1446946"/>
              <a:gd name="connsiteX13" fmla="*/ 3077679 w 10010801"/>
              <a:gd name="connsiteY13" fmla="*/ 657784 h 1446946"/>
              <a:gd name="connsiteX14" fmla="*/ 2716625 w 10010801"/>
              <a:gd name="connsiteY14" fmla="*/ 916008 h 1446946"/>
              <a:gd name="connsiteX15" fmla="*/ 1212034 w 10010801"/>
              <a:gd name="connsiteY15" fmla="*/ 1016494 h 1446946"/>
              <a:gd name="connsiteX16" fmla="*/ 0 w 10010801"/>
              <a:gd name="connsiteY16" fmla="*/ 1011664 h 1446946"/>
              <a:gd name="connsiteX17" fmla="*/ 2926 w 10010801"/>
              <a:gd name="connsiteY17" fmla="*/ 1446947 h 1446946"/>
              <a:gd name="connsiteX18" fmla="*/ 10007637 w 10010801"/>
              <a:gd name="connsiteY18" fmla="*/ 1446947 h 1446946"/>
              <a:gd name="connsiteX19" fmla="*/ 10010504 w 10010801"/>
              <a:gd name="connsiteY19" fmla="*/ 1050308 h 1446946"/>
              <a:gd name="connsiteX20" fmla="*/ 10010802 w 10010801"/>
              <a:gd name="connsiteY20" fmla="*/ 1115490 h 1446946"/>
              <a:gd name="connsiteX21" fmla="*/ 9974255 w 10010801"/>
              <a:gd name="connsiteY21" fmla="*/ 1117458 h 1446946"/>
              <a:gd name="connsiteX22" fmla="*/ 9819944 w 10010801"/>
              <a:gd name="connsiteY22" fmla="*/ 1032238 h 144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10801" h="1446946">
                <a:moveTo>
                  <a:pt x="9819944" y="1032358"/>
                </a:moveTo>
                <a:cubicBezTo>
                  <a:pt x="9603586" y="843491"/>
                  <a:pt x="9310372" y="440829"/>
                  <a:pt x="9020799" y="393418"/>
                </a:cubicBezTo>
                <a:cubicBezTo>
                  <a:pt x="9002646" y="390436"/>
                  <a:pt x="8984850" y="389065"/>
                  <a:pt x="8967292" y="389065"/>
                </a:cubicBezTo>
                <a:cubicBezTo>
                  <a:pt x="8840272" y="389065"/>
                  <a:pt x="8757922" y="468082"/>
                  <a:pt x="8643980" y="541017"/>
                </a:cubicBezTo>
                <a:cubicBezTo>
                  <a:pt x="8530038" y="613952"/>
                  <a:pt x="8413828" y="742408"/>
                  <a:pt x="8278089" y="742408"/>
                </a:cubicBezTo>
                <a:cubicBezTo>
                  <a:pt x="8269430" y="742408"/>
                  <a:pt x="8260711" y="742110"/>
                  <a:pt x="8251932" y="741513"/>
                </a:cubicBezTo>
                <a:cubicBezTo>
                  <a:pt x="7963615" y="721535"/>
                  <a:pt x="7648603" y="240571"/>
                  <a:pt x="7284742" y="240512"/>
                </a:cubicBezTo>
                <a:cubicBezTo>
                  <a:pt x="7264199" y="240512"/>
                  <a:pt x="7243537" y="241764"/>
                  <a:pt x="7222635" y="244448"/>
                </a:cubicBezTo>
                <a:cubicBezTo>
                  <a:pt x="6840441" y="293290"/>
                  <a:pt x="6453888" y="986438"/>
                  <a:pt x="5942703" y="986438"/>
                </a:cubicBezTo>
                <a:cubicBezTo>
                  <a:pt x="5931894" y="986438"/>
                  <a:pt x="5921025" y="986140"/>
                  <a:pt x="5910097" y="985543"/>
                </a:cubicBezTo>
                <a:cubicBezTo>
                  <a:pt x="5105399" y="934972"/>
                  <a:pt x="4555218" y="10913"/>
                  <a:pt x="4022356" y="119"/>
                </a:cubicBezTo>
                <a:cubicBezTo>
                  <a:pt x="4018116" y="0"/>
                  <a:pt x="4013816" y="0"/>
                  <a:pt x="4009576" y="0"/>
                </a:cubicBezTo>
                <a:cubicBezTo>
                  <a:pt x="3647029" y="0"/>
                  <a:pt x="3361399" y="410295"/>
                  <a:pt x="3077679" y="659096"/>
                </a:cubicBezTo>
                <a:lnTo>
                  <a:pt x="3077679" y="657784"/>
                </a:lnTo>
                <a:cubicBezTo>
                  <a:pt x="2950122" y="769125"/>
                  <a:pt x="2829910" y="866749"/>
                  <a:pt x="2716625" y="916008"/>
                </a:cubicBezTo>
                <a:cubicBezTo>
                  <a:pt x="2548818" y="1000870"/>
                  <a:pt x="1817752" y="1016494"/>
                  <a:pt x="1212034" y="1016494"/>
                </a:cubicBezTo>
                <a:cubicBezTo>
                  <a:pt x="1035806" y="1016494"/>
                  <a:pt x="247650" y="1011366"/>
                  <a:pt x="0" y="1011664"/>
                </a:cubicBezTo>
                <a:lnTo>
                  <a:pt x="2926" y="1446947"/>
                </a:lnTo>
                <a:lnTo>
                  <a:pt x="10007637" y="1446947"/>
                </a:lnTo>
                <a:lnTo>
                  <a:pt x="10010504" y="1050308"/>
                </a:lnTo>
                <a:cubicBezTo>
                  <a:pt x="10010682" y="1049831"/>
                  <a:pt x="10010742" y="1115848"/>
                  <a:pt x="10010802" y="1115490"/>
                </a:cubicBezTo>
                <a:cubicBezTo>
                  <a:pt x="10001785" y="1116504"/>
                  <a:pt x="9989841" y="1117458"/>
                  <a:pt x="9974255" y="1117458"/>
                </a:cubicBezTo>
                <a:cubicBezTo>
                  <a:pt x="9932691" y="1117458"/>
                  <a:pt x="9911431" y="1104100"/>
                  <a:pt x="9819944" y="1032238"/>
                </a:cubicBezTo>
              </a:path>
            </a:pathLst>
          </a:custGeom>
          <a:solidFill>
            <a:schemeClr val="bg1"/>
          </a:solidFill>
          <a:ln w="59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776B4DBD-CCBC-F540-9FE6-9F27E3DBC799}"/>
              </a:ext>
            </a:extLst>
          </p:cNvPr>
          <p:cNvSpPr/>
          <p:nvPr/>
        </p:nvSpPr>
        <p:spPr>
          <a:xfrm>
            <a:off x="1735320" y="1424840"/>
            <a:ext cx="1490472" cy="557785"/>
          </a:xfrm>
          <a:custGeom>
            <a:avLst/>
            <a:gdLst/>
            <a:ahLst/>
            <a:cxnLst/>
            <a:rect l="l" t="t" r="r" b="b"/>
            <a:pathLst>
              <a:path w="2436495" h="909320">
                <a:moveTo>
                  <a:pt x="2317184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908768"/>
                </a:lnTo>
                <a:lnTo>
                  <a:pt x="2436159" y="908768"/>
                </a:lnTo>
                <a:lnTo>
                  <a:pt x="2436159" y="118965"/>
                </a:lnTo>
                <a:lnTo>
                  <a:pt x="2426810" y="72659"/>
                </a:lnTo>
                <a:lnTo>
                  <a:pt x="2401313" y="34844"/>
                </a:lnTo>
                <a:lnTo>
                  <a:pt x="2363495" y="9349"/>
                </a:lnTo>
                <a:lnTo>
                  <a:pt x="2317184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F71F3AAF-518A-6525-6B4C-973D42C86B5E}"/>
              </a:ext>
            </a:extLst>
          </p:cNvPr>
          <p:cNvSpPr txBox="1"/>
          <p:nvPr/>
        </p:nvSpPr>
        <p:spPr>
          <a:xfrm>
            <a:off x="1909981" y="1547716"/>
            <a:ext cx="871347" cy="2566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l" defTabSz="914377" rtl="0" eaLnBrk="1" fontAlgn="auto" latinLnBrk="0" hangingPunct="1">
              <a:lnSpc>
                <a:spcPct val="102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Hereditary Cancer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E1B1C3FD-0E53-B717-4820-52243FE4BCC0}"/>
              </a:ext>
            </a:extLst>
          </p:cNvPr>
          <p:cNvSpPr/>
          <p:nvPr/>
        </p:nvSpPr>
        <p:spPr>
          <a:xfrm>
            <a:off x="3297112" y="1424840"/>
            <a:ext cx="1478601" cy="557785"/>
          </a:xfrm>
          <a:custGeom>
            <a:avLst/>
            <a:gdLst/>
            <a:ahLst/>
            <a:cxnLst/>
            <a:rect l="l" t="t" r="r" b="b"/>
            <a:pathLst>
              <a:path w="2410459" h="909320">
                <a:moveTo>
                  <a:pt x="2291356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908768"/>
                </a:lnTo>
                <a:lnTo>
                  <a:pt x="2410332" y="908768"/>
                </a:lnTo>
                <a:lnTo>
                  <a:pt x="2410332" y="118965"/>
                </a:lnTo>
                <a:lnTo>
                  <a:pt x="2400983" y="72659"/>
                </a:lnTo>
                <a:lnTo>
                  <a:pt x="2375486" y="34844"/>
                </a:lnTo>
                <a:lnTo>
                  <a:pt x="2337668" y="9349"/>
                </a:lnTo>
                <a:lnTo>
                  <a:pt x="229135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DB9D0695-2116-DC96-3463-F5373D8A9A3A}"/>
              </a:ext>
            </a:extLst>
          </p:cNvPr>
          <p:cNvSpPr txBox="1"/>
          <p:nvPr/>
        </p:nvSpPr>
        <p:spPr>
          <a:xfrm>
            <a:off x="3469968" y="1547716"/>
            <a:ext cx="1032606" cy="2566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l" defTabSz="914377" rtl="0" eaLnBrk="1" fontAlgn="auto" latinLnBrk="0" hangingPunct="1">
              <a:lnSpc>
                <a:spcPct val="102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Screening &amp; Surveillance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C2E2AC17-55EF-6676-FE87-E68B41D81595}"/>
              </a:ext>
            </a:extLst>
          </p:cNvPr>
          <p:cNvSpPr/>
          <p:nvPr/>
        </p:nvSpPr>
        <p:spPr>
          <a:xfrm>
            <a:off x="6729777" y="1424840"/>
            <a:ext cx="1487170" cy="557785"/>
          </a:xfrm>
          <a:custGeom>
            <a:avLst/>
            <a:gdLst/>
            <a:ahLst/>
            <a:cxnLst/>
            <a:rect l="l" t="t" r="r" b="b"/>
            <a:pathLst>
              <a:path w="2424430" h="909320">
                <a:moveTo>
                  <a:pt x="2305247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908768"/>
                </a:lnTo>
                <a:lnTo>
                  <a:pt x="2424222" y="908768"/>
                </a:lnTo>
                <a:lnTo>
                  <a:pt x="2424222" y="118965"/>
                </a:lnTo>
                <a:lnTo>
                  <a:pt x="2414873" y="72659"/>
                </a:lnTo>
                <a:lnTo>
                  <a:pt x="2389376" y="34844"/>
                </a:lnTo>
                <a:lnTo>
                  <a:pt x="2351559" y="9349"/>
                </a:lnTo>
                <a:lnTo>
                  <a:pt x="230524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B7103D71-43BE-AEBB-CCD9-D2B38EC66684}"/>
              </a:ext>
            </a:extLst>
          </p:cNvPr>
          <p:cNvSpPr txBox="1"/>
          <p:nvPr/>
        </p:nvSpPr>
        <p:spPr>
          <a:xfrm>
            <a:off x="6813978" y="1547716"/>
            <a:ext cx="1299034" cy="2566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l" defTabSz="914377" rtl="0" eaLnBrk="1" fontAlgn="auto" latinLnBrk="0" hangingPunct="1">
              <a:lnSpc>
                <a:spcPct val="102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Molecular </a:t>
            </a:r>
            <a:r>
              <a:rPr kumimoji="0" lang="en-US" sz="800" b="1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Residual Disease</a:t>
            </a:r>
            <a:r>
              <a:rPr kumimoji="0" lang="en-US" sz="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lang="en-US" sz="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(MRD)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7A1AFCE0-C06F-E3D9-DB14-3134FA34CA8E}"/>
              </a:ext>
            </a:extLst>
          </p:cNvPr>
          <p:cNvSpPr/>
          <p:nvPr/>
        </p:nvSpPr>
        <p:spPr>
          <a:xfrm>
            <a:off x="4841185" y="1424840"/>
            <a:ext cx="1818258" cy="557785"/>
          </a:xfrm>
          <a:custGeom>
            <a:avLst/>
            <a:gdLst/>
            <a:ahLst/>
            <a:cxnLst/>
            <a:rect l="l" t="t" r="r" b="b"/>
            <a:pathLst>
              <a:path w="2964179" h="909320">
                <a:moveTo>
                  <a:pt x="2844592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908768"/>
                </a:lnTo>
                <a:lnTo>
                  <a:pt x="2963568" y="908768"/>
                </a:lnTo>
                <a:lnTo>
                  <a:pt x="2963568" y="118965"/>
                </a:lnTo>
                <a:lnTo>
                  <a:pt x="2954218" y="72659"/>
                </a:lnTo>
                <a:lnTo>
                  <a:pt x="2928722" y="34844"/>
                </a:lnTo>
                <a:lnTo>
                  <a:pt x="2890904" y="9349"/>
                </a:lnTo>
                <a:lnTo>
                  <a:pt x="284459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A0623B3B-C77A-C036-5B7A-A26FD47783DF}"/>
              </a:ext>
            </a:extLst>
          </p:cNvPr>
          <p:cNvSpPr txBox="1"/>
          <p:nvPr/>
        </p:nvSpPr>
        <p:spPr>
          <a:xfrm>
            <a:off x="5009855" y="1567829"/>
            <a:ext cx="1438277" cy="2694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l" defTabSz="914377" rtl="0" eaLnBrk="1" fontAlgn="auto" latinLnBrk="0" hangingPunct="1">
              <a:lnSpc>
                <a:spcPct val="102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Prognosis &amp; </a:t>
            </a:r>
          </a:p>
          <a:p>
            <a:pPr marL="12700" marR="5080" lvl="0" indent="0" algn="l" defTabSz="914377" rtl="0" eaLnBrk="1" fontAlgn="auto" latinLnBrk="0" hangingPunct="1">
              <a:lnSpc>
                <a:spcPct val="102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Treatment </a:t>
            </a: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Guidance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06E509D-9A7A-DD43-B9D6-66533C911704}"/>
              </a:ext>
            </a:extLst>
          </p:cNvPr>
          <p:cNvSpPr/>
          <p:nvPr/>
        </p:nvSpPr>
        <p:spPr>
          <a:xfrm>
            <a:off x="9835859" y="1424840"/>
            <a:ext cx="1875127" cy="557785"/>
          </a:xfrm>
          <a:custGeom>
            <a:avLst/>
            <a:gdLst/>
            <a:ahLst/>
            <a:cxnLst/>
            <a:rect l="l" t="t" r="r" b="b"/>
            <a:pathLst>
              <a:path w="3056890" h="909320">
                <a:moveTo>
                  <a:pt x="2937407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908768"/>
                </a:lnTo>
                <a:lnTo>
                  <a:pt x="3056382" y="908768"/>
                </a:lnTo>
                <a:lnTo>
                  <a:pt x="3056382" y="118965"/>
                </a:lnTo>
                <a:lnTo>
                  <a:pt x="3047032" y="72659"/>
                </a:lnTo>
                <a:lnTo>
                  <a:pt x="3021533" y="34844"/>
                </a:lnTo>
                <a:lnTo>
                  <a:pt x="2983715" y="9349"/>
                </a:lnTo>
                <a:lnTo>
                  <a:pt x="2937407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DF5F94EC-A7AB-111C-5EF3-FF3C4EBB7BE1}"/>
              </a:ext>
            </a:extLst>
          </p:cNvPr>
          <p:cNvSpPr txBox="1"/>
          <p:nvPr/>
        </p:nvSpPr>
        <p:spPr>
          <a:xfrm>
            <a:off x="10008715" y="1547716"/>
            <a:ext cx="758387" cy="2566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l" defTabSz="914377" rtl="0" eaLnBrk="1" fontAlgn="auto" latinLnBrk="0" hangingPunct="1">
              <a:lnSpc>
                <a:spcPct val="102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Therapy Selection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2B6FEAE9-321A-EEB3-6540-2537C33A8AE4}"/>
              </a:ext>
            </a:extLst>
          </p:cNvPr>
          <p:cNvSpPr/>
          <p:nvPr/>
        </p:nvSpPr>
        <p:spPr>
          <a:xfrm>
            <a:off x="8281915" y="1424840"/>
            <a:ext cx="1470421" cy="557785"/>
          </a:xfrm>
          <a:custGeom>
            <a:avLst/>
            <a:gdLst/>
            <a:ahLst/>
            <a:cxnLst/>
            <a:rect l="l" t="t" r="r" b="b"/>
            <a:pathLst>
              <a:path w="2397125" h="909320">
                <a:moveTo>
                  <a:pt x="2277653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908768"/>
                </a:lnTo>
                <a:lnTo>
                  <a:pt x="2396628" y="908768"/>
                </a:lnTo>
                <a:lnTo>
                  <a:pt x="2396628" y="118965"/>
                </a:lnTo>
                <a:lnTo>
                  <a:pt x="2387279" y="72659"/>
                </a:lnTo>
                <a:lnTo>
                  <a:pt x="2361782" y="34844"/>
                </a:lnTo>
                <a:lnTo>
                  <a:pt x="2323965" y="9349"/>
                </a:lnTo>
                <a:lnTo>
                  <a:pt x="2277653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1B1F0AC-B723-74BD-4F8B-00F5C59098BD}"/>
              </a:ext>
            </a:extLst>
          </p:cNvPr>
          <p:cNvSpPr txBox="1"/>
          <p:nvPr/>
        </p:nvSpPr>
        <p:spPr>
          <a:xfrm>
            <a:off x="8454770" y="1547716"/>
            <a:ext cx="931721" cy="2566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algn="l" defTabSz="914377" rtl="0" eaLnBrk="1" fontAlgn="auto" latinLnBrk="0" hangingPunct="1">
              <a:lnSpc>
                <a:spcPct val="1024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Recurrence Monitoring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7603DC4C-76D8-1DE7-3654-2996B069E374}"/>
              </a:ext>
            </a:extLst>
          </p:cNvPr>
          <p:cNvSpPr/>
          <p:nvPr/>
        </p:nvSpPr>
        <p:spPr>
          <a:xfrm>
            <a:off x="1527632" y="1438976"/>
            <a:ext cx="94227" cy="537531"/>
          </a:xfrm>
          <a:custGeom>
            <a:avLst/>
            <a:gdLst/>
            <a:ahLst/>
            <a:cxnLst/>
            <a:rect l="l" t="t" r="r" b="b"/>
            <a:pathLst>
              <a:path w="255269" h="876300">
                <a:moveTo>
                  <a:pt x="254678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767833"/>
                </a:lnTo>
                <a:lnTo>
                  <a:pt x="8485" y="809867"/>
                </a:lnTo>
                <a:lnTo>
                  <a:pt x="31627" y="844190"/>
                </a:lnTo>
                <a:lnTo>
                  <a:pt x="65950" y="867329"/>
                </a:lnTo>
                <a:lnTo>
                  <a:pt x="107981" y="875814"/>
                </a:lnTo>
                <a:lnTo>
                  <a:pt x="254678" y="875814"/>
                </a:lnTo>
              </a:path>
            </a:pathLst>
          </a:custGeom>
          <a:ln w="19632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7E91059C-9483-E5EB-E4B3-7FB4416A1A3D}"/>
              </a:ext>
            </a:extLst>
          </p:cNvPr>
          <p:cNvSpPr txBox="1"/>
          <p:nvPr/>
        </p:nvSpPr>
        <p:spPr>
          <a:xfrm>
            <a:off x="1968371" y="2500823"/>
            <a:ext cx="107722" cy="1120247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TUMOR </a:t>
            </a:r>
            <a:r>
              <a:rPr kumimoji="0" sz="700" b="1" i="0" u="none" strike="noStrike" kern="1200" cap="none" spc="-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BURDEN</a:t>
            </a:r>
            <a:endParaRPr kumimoji="0" sz="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-SemiBold"/>
              <a:ea typeface="+mn-ea"/>
              <a:cs typeface="Montserrat-SemiBold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C6F6D194-B8F2-8B74-7C99-241867F49524}"/>
              </a:ext>
            </a:extLst>
          </p:cNvPr>
          <p:cNvSpPr txBox="1"/>
          <p:nvPr/>
        </p:nvSpPr>
        <p:spPr>
          <a:xfrm>
            <a:off x="5014128" y="2227925"/>
            <a:ext cx="1640250" cy="232241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vert="horz" wrap="square" lIns="0" tIns="93345" rIns="0" bIns="0" rtlCol="0">
            <a:spAutoFit/>
          </a:bodyPr>
          <a:lstStyle/>
          <a:p>
            <a:pPr marL="143510" marR="0" lvl="0" indent="0" algn="l" defTabSz="914377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Diagnosis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0ACDD960-542A-A7EA-7045-9E816E6EF02F}"/>
              </a:ext>
            </a:extLst>
          </p:cNvPr>
          <p:cNvSpPr txBox="1"/>
          <p:nvPr/>
        </p:nvSpPr>
        <p:spPr>
          <a:xfrm>
            <a:off x="10020397" y="2229407"/>
            <a:ext cx="1690497" cy="208264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vert="horz" wrap="square" lIns="0" tIns="71120" rIns="0" bIns="0" rtlCol="0">
            <a:spAutoFit/>
          </a:bodyPr>
          <a:lstStyle/>
          <a:p>
            <a:pPr marL="205104" marR="0" lvl="0" indent="0" algn="l" defTabSz="914377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Relapse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02C207AC-24D4-4AA8-26B5-A594D07C4207}"/>
              </a:ext>
            </a:extLst>
          </p:cNvPr>
          <p:cNvSpPr txBox="1"/>
          <p:nvPr/>
        </p:nvSpPr>
        <p:spPr>
          <a:xfrm>
            <a:off x="8456845" y="2235500"/>
            <a:ext cx="1300981" cy="208264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vert="horz" wrap="square" lIns="0" tIns="71120" rIns="0" bIns="0" rtlCol="0">
            <a:spAutoFit/>
          </a:bodyPr>
          <a:lstStyle/>
          <a:p>
            <a:pPr marL="160020" marR="0" lvl="0" indent="0" algn="l" defTabSz="914377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Recurrence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D77A456B-0D90-BF4A-4221-CF1F6C9F1AB8}"/>
              </a:ext>
            </a:extLst>
          </p:cNvPr>
          <p:cNvSpPr/>
          <p:nvPr/>
        </p:nvSpPr>
        <p:spPr>
          <a:xfrm>
            <a:off x="1527632" y="2041080"/>
            <a:ext cx="94227" cy="2071832"/>
          </a:xfrm>
          <a:custGeom>
            <a:avLst/>
            <a:gdLst/>
            <a:ahLst/>
            <a:cxnLst/>
            <a:rect l="l" t="t" r="r" b="b"/>
            <a:pathLst>
              <a:path w="255269" h="3377565">
                <a:moveTo>
                  <a:pt x="254678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4"/>
                </a:lnTo>
                <a:lnTo>
                  <a:pt x="9349" y="72659"/>
                </a:lnTo>
                <a:lnTo>
                  <a:pt x="0" y="118965"/>
                </a:lnTo>
                <a:lnTo>
                  <a:pt x="0" y="3269399"/>
                </a:lnTo>
                <a:lnTo>
                  <a:pt x="8485" y="3311426"/>
                </a:lnTo>
                <a:lnTo>
                  <a:pt x="31627" y="3345749"/>
                </a:lnTo>
                <a:lnTo>
                  <a:pt x="65950" y="3368893"/>
                </a:lnTo>
                <a:lnTo>
                  <a:pt x="107981" y="3377380"/>
                </a:lnTo>
                <a:lnTo>
                  <a:pt x="254678" y="3377380"/>
                </a:lnTo>
              </a:path>
            </a:pathLst>
          </a:custGeom>
          <a:ln w="19632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074AE1B2-567D-282B-38D0-C4CD9527D136}"/>
              </a:ext>
            </a:extLst>
          </p:cNvPr>
          <p:cNvSpPr/>
          <p:nvPr/>
        </p:nvSpPr>
        <p:spPr>
          <a:xfrm>
            <a:off x="1728022" y="4151940"/>
            <a:ext cx="9982891" cy="0"/>
          </a:xfrm>
          <a:custGeom>
            <a:avLst/>
            <a:gdLst/>
            <a:ahLst/>
            <a:cxnLst/>
            <a:rect l="l" t="t" r="r" b="b"/>
            <a:pathLst>
              <a:path w="16274415">
                <a:moveTo>
                  <a:pt x="0" y="0"/>
                </a:moveTo>
                <a:lnTo>
                  <a:pt x="16273905" y="0"/>
                </a:lnTo>
              </a:path>
            </a:pathLst>
          </a:custGeom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12FE126C-A3D5-884A-D3FB-F00B0A653AD2}"/>
              </a:ext>
            </a:extLst>
          </p:cNvPr>
          <p:cNvSpPr/>
          <p:nvPr/>
        </p:nvSpPr>
        <p:spPr>
          <a:xfrm>
            <a:off x="4935616" y="2622013"/>
            <a:ext cx="202159" cy="438205"/>
          </a:xfrm>
          <a:custGeom>
            <a:avLst/>
            <a:gdLst/>
            <a:ahLst/>
            <a:cxnLst/>
            <a:rect l="l" t="t" r="r" b="b"/>
            <a:pathLst>
              <a:path w="329565" h="714375">
                <a:moveTo>
                  <a:pt x="164484" y="0"/>
                </a:moveTo>
                <a:lnTo>
                  <a:pt x="133387" y="6278"/>
                </a:lnTo>
                <a:lnTo>
                  <a:pt x="107994" y="23399"/>
                </a:lnTo>
                <a:lnTo>
                  <a:pt x="90875" y="48792"/>
                </a:lnTo>
                <a:lnTo>
                  <a:pt x="84598" y="79886"/>
                </a:lnTo>
                <a:lnTo>
                  <a:pt x="90875" y="110985"/>
                </a:lnTo>
                <a:lnTo>
                  <a:pt x="107994" y="136381"/>
                </a:lnTo>
                <a:lnTo>
                  <a:pt x="133387" y="153503"/>
                </a:lnTo>
                <a:lnTo>
                  <a:pt x="164484" y="159782"/>
                </a:lnTo>
                <a:lnTo>
                  <a:pt x="195568" y="153480"/>
                </a:lnTo>
                <a:lnTo>
                  <a:pt x="220953" y="136355"/>
                </a:lnTo>
                <a:lnTo>
                  <a:pt x="227181" y="127123"/>
                </a:lnTo>
                <a:lnTo>
                  <a:pt x="164484" y="127123"/>
                </a:lnTo>
                <a:lnTo>
                  <a:pt x="146067" y="123404"/>
                </a:lnTo>
                <a:lnTo>
                  <a:pt x="131027" y="113264"/>
                </a:lnTo>
                <a:lnTo>
                  <a:pt x="120887" y="98224"/>
                </a:lnTo>
                <a:lnTo>
                  <a:pt x="117169" y="79807"/>
                </a:lnTo>
                <a:lnTo>
                  <a:pt x="120887" y="61390"/>
                </a:lnTo>
                <a:lnTo>
                  <a:pt x="131027" y="46350"/>
                </a:lnTo>
                <a:lnTo>
                  <a:pt x="146067" y="36210"/>
                </a:lnTo>
                <a:lnTo>
                  <a:pt x="164484" y="32492"/>
                </a:lnTo>
                <a:lnTo>
                  <a:pt x="227110" y="32492"/>
                </a:lnTo>
                <a:lnTo>
                  <a:pt x="220979" y="23399"/>
                </a:lnTo>
                <a:lnTo>
                  <a:pt x="195583" y="6278"/>
                </a:lnTo>
                <a:lnTo>
                  <a:pt x="164484" y="0"/>
                </a:lnTo>
                <a:close/>
              </a:path>
              <a:path w="329565" h="714375">
                <a:moveTo>
                  <a:pt x="227110" y="32492"/>
                </a:moveTo>
                <a:lnTo>
                  <a:pt x="164484" y="32492"/>
                </a:lnTo>
                <a:lnTo>
                  <a:pt x="182901" y="36210"/>
                </a:lnTo>
                <a:lnTo>
                  <a:pt x="197941" y="46350"/>
                </a:lnTo>
                <a:lnTo>
                  <a:pt x="208081" y="61390"/>
                </a:lnTo>
                <a:lnTo>
                  <a:pt x="211799" y="79807"/>
                </a:lnTo>
                <a:lnTo>
                  <a:pt x="208081" y="98224"/>
                </a:lnTo>
                <a:lnTo>
                  <a:pt x="197941" y="113264"/>
                </a:lnTo>
                <a:lnTo>
                  <a:pt x="182901" y="123404"/>
                </a:lnTo>
                <a:lnTo>
                  <a:pt x="164484" y="127123"/>
                </a:lnTo>
                <a:lnTo>
                  <a:pt x="227181" y="127123"/>
                </a:lnTo>
                <a:lnTo>
                  <a:pt x="238078" y="110970"/>
                </a:lnTo>
                <a:lnTo>
                  <a:pt x="244380" y="79886"/>
                </a:lnTo>
                <a:lnTo>
                  <a:pt x="238101" y="48792"/>
                </a:lnTo>
                <a:lnTo>
                  <a:pt x="227110" y="32492"/>
                </a:lnTo>
                <a:close/>
              </a:path>
              <a:path w="329565" h="714375">
                <a:moveTo>
                  <a:pt x="116035" y="207294"/>
                </a:moveTo>
                <a:lnTo>
                  <a:pt x="82026" y="207294"/>
                </a:lnTo>
                <a:lnTo>
                  <a:pt x="88899" y="260041"/>
                </a:lnTo>
                <a:lnTo>
                  <a:pt x="102912" y="306289"/>
                </a:lnTo>
                <a:lnTo>
                  <a:pt x="122212" y="348091"/>
                </a:lnTo>
                <a:lnTo>
                  <a:pt x="144949" y="387504"/>
                </a:lnTo>
                <a:lnTo>
                  <a:pt x="142299" y="391745"/>
                </a:lnTo>
                <a:lnTo>
                  <a:pt x="122033" y="424689"/>
                </a:lnTo>
                <a:lnTo>
                  <a:pt x="102011" y="460064"/>
                </a:lnTo>
                <a:lnTo>
                  <a:pt x="83296" y="499016"/>
                </a:lnTo>
                <a:lnTo>
                  <a:pt x="66926" y="542731"/>
                </a:lnTo>
                <a:lnTo>
                  <a:pt x="53942" y="592397"/>
                </a:lnTo>
                <a:lnTo>
                  <a:pt x="45384" y="649199"/>
                </a:lnTo>
                <a:lnTo>
                  <a:pt x="42299" y="714323"/>
                </a:lnTo>
                <a:lnTo>
                  <a:pt x="75635" y="714323"/>
                </a:lnTo>
                <a:lnTo>
                  <a:pt x="79125" y="646574"/>
                </a:lnTo>
                <a:lnTo>
                  <a:pt x="88773" y="588615"/>
                </a:lnTo>
                <a:lnTo>
                  <a:pt x="103310" y="538777"/>
                </a:lnTo>
                <a:lnTo>
                  <a:pt x="121656" y="494931"/>
                </a:lnTo>
                <a:lnTo>
                  <a:pt x="142445" y="455633"/>
                </a:lnTo>
                <a:lnTo>
                  <a:pt x="164513" y="418985"/>
                </a:lnTo>
                <a:lnTo>
                  <a:pt x="203223" y="418985"/>
                </a:lnTo>
                <a:lnTo>
                  <a:pt x="183940" y="387838"/>
                </a:lnTo>
                <a:lnTo>
                  <a:pt x="202551" y="355767"/>
                </a:lnTo>
                <a:lnTo>
                  <a:pt x="164366" y="355767"/>
                </a:lnTo>
                <a:lnTo>
                  <a:pt x="144694" y="319468"/>
                </a:lnTo>
                <a:lnTo>
                  <a:pt x="128950" y="281162"/>
                </a:lnTo>
                <a:lnTo>
                  <a:pt x="118501" y="238822"/>
                </a:lnTo>
                <a:lnTo>
                  <a:pt x="116035" y="207294"/>
                </a:lnTo>
                <a:close/>
              </a:path>
              <a:path w="329565" h="714375">
                <a:moveTo>
                  <a:pt x="203223" y="418985"/>
                </a:moveTo>
                <a:lnTo>
                  <a:pt x="164513" y="418985"/>
                </a:lnTo>
                <a:lnTo>
                  <a:pt x="186643" y="455695"/>
                </a:lnTo>
                <a:lnTo>
                  <a:pt x="207456" y="495031"/>
                </a:lnTo>
                <a:lnTo>
                  <a:pt x="225710" y="538663"/>
                </a:lnTo>
                <a:lnTo>
                  <a:pt x="240301" y="588718"/>
                </a:lnTo>
                <a:lnTo>
                  <a:pt x="249923" y="646638"/>
                </a:lnTo>
                <a:lnTo>
                  <a:pt x="253401" y="714323"/>
                </a:lnTo>
                <a:lnTo>
                  <a:pt x="286669" y="714323"/>
                </a:lnTo>
                <a:lnTo>
                  <a:pt x="283585" y="649183"/>
                </a:lnTo>
                <a:lnTo>
                  <a:pt x="275023" y="592364"/>
                </a:lnTo>
                <a:lnTo>
                  <a:pt x="262018" y="542685"/>
                </a:lnTo>
                <a:lnTo>
                  <a:pt x="245609" y="498965"/>
                </a:lnTo>
                <a:lnTo>
                  <a:pt x="226838" y="460022"/>
                </a:lnTo>
                <a:lnTo>
                  <a:pt x="206746" y="424675"/>
                </a:lnTo>
                <a:lnTo>
                  <a:pt x="203223" y="418985"/>
                </a:lnTo>
                <a:close/>
              </a:path>
              <a:path w="329565" h="714375">
                <a:moveTo>
                  <a:pt x="299795" y="207294"/>
                </a:moveTo>
                <a:lnTo>
                  <a:pt x="246795" y="207294"/>
                </a:lnTo>
                <a:lnTo>
                  <a:pt x="259181" y="209613"/>
                </a:lnTo>
                <a:lnTo>
                  <a:pt x="267130" y="215742"/>
                </a:lnTo>
                <a:lnTo>
                  <a:pt x="279986" y="288434"/>
                </a:lnTo>
                <a:lnTo>
                  <a:pt x="286834" y="348441"/>
                </a:lnTo>
                <a:lnTo>
                  <a:pt x="292969" y="402661"/>
                </a:lnTo>
                <a:lnTo>
                  <a:pt x="295632" y="426897"/>
                </a:lnTo>
                <a:lnTo>
                  <a:pt x="328969" y="423256"/>
                </a:lnTo>
                <a:lnTo>
                  <a:pt x="320038" y="342886"/>
                </a:lnTo>
                <a:lnTo>
                  <a:pt x="313368" y="283861"/>
                </a:lnTo>
                <a:lnTo>
                  <a:pt x="308548" y="243016"/>
                </a:lnTo>
                <a:lnTo>
                  <a:pt x="299881" y="207411"/>
                </a:lnTo>
                <a:close/>
              </a:path>
              <a:path w="329565" h="714375">
                <a:moveTo>
                  <a:pt x="114715" y="173878"/>
                </a:moveTo>
                <a:lnTo>
                  <a:pt x="98086" y="173878"/>
                </a:lnTo>
                <a:lnTo>
                  <a:pt x="67248" y="176412"/>
                </a:lnTo>
                <a:lnTo>
                  <a:pt x="29038" y="207411"/>
                </a:lnTo>
                <a:lnTo>
                  <a:pt x="15197" y="288434"/>
                </a:lnTo>
                <a:lnTo>
                  <a:pt x="8413" y="348441"/>
                </a:lnTo>
                <a:lnTo>
                  <a:pt x="0" y="423216"/>
                </a:lnTo>
                <a:lnTo>
                  <a:pt x="33277" y="426858"/>
                </a:lnTo>
                <a:lnTo>
                  <a:pt x="42671" y="342886"/>
                </a:lnTo>
                <a:lnTo>
                  <a:pt x="48847" y="288258"/>
                </a:lnTo>
                <a:lnTo>
                  <a:pt x="53656" y="247070"/>
                </a:lnTo>
                <a:lnTo>
                  <a:pt x="69758" y="209670"/>
                </a:lnTo>
                <a:lnTo>
                  <a:pt x="82026" y="207294"/>
                </a:lnTo>
                <a:lnTo>
                  <a:pt x="116035" y="207294"/>
                </a:lnTo>
                <a:lnTo>
                  <a:pt x="114715" y="190419"/>
                </a:lnTo>
                <a:lnTo>
                  <a:pt x="114715" y="173878"/>
                </a:lnTo>
                <a:close/>
              </a:path>
              <a:path w="329565" h="714375">
                <a:moveTo>
                  <a:pt x="230716" y="173878"/>
                </a:moveTo>
                <a:lnTo>
                  <a:pt x="214047" y="173878"/>
                </a:lnTo>
                <a:lnTo>
                  <a:pt x="214047" y="190419"/>
                </a:lnTo>
                <a:lnTo>
                  <a:pt x="210264" y="238822"/>
                </a:lnTo>
                <a:lnTo>
                  <a:pt x="199820" y="281162"/>
                </a:lnTo>
                <a:lnTo>
                  <a:pt x="184068" y="319468"/>
                </a:lnTo>
                <a:lnTo>
                  <a:pt x="164366" y="355767"/>
                </a:lnTo>
                <a:lnTo>
                  <a:pt x="202551" y="355767"/>
                </a:lnTo>
                <a:lnTo>
                  <a:pt x="206802" y="348441"/>
                </a:lnTo>
                <a:lnTo>
                  <a:pt x="226172" y="306621"/>
                </a:lnTo>
                <a:lnTo>
                  <a:pt x="240139" y="260274"/>
                </a:lnTo>
                <a:lnTo>
                  <a:pt x="246795" y="207294"/>
                </a:lnTo>
                <a:lnTo>
                  <a:pt x="299795" y="207294"/>
                </a:lnTo>
                <a:lnTo>
                  <a:pt x="284443" y="186397"/>
                </a:lnTo>
                <a:lnTo>
                  <a:pt x="261602" y="176412"/>
                </a:lnTo>
                <a:lnTo>
                  <a:pt x="230716" y="17387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FCFFC241-4B91-1BB2-2B1E-8C0E8DC1D2BE}"/>
              </a:ext>
            </a:extLst>
          </p:cNvPr>
          <p:cNvSpPr/>
          <p:nvPr/>
        </p:nvSpPr>
        <p:spPr>
          <a:xfrm>
            <a:off x="6847404" y="2687365"/>
            <a:ext cx="4776628" cy="973010"/>
          </a:xfrm>
          <a:custGeom>
            <a:avLst/>
            <a:gdLst/>
            <a:ahLst/>
            <a:cxnLst/>
            <a:rect l="l" t="t" r="r" b="b"/>
            <a:pathLst>
              <a:path w="7787005" h="1586229">
                <a:moveTo>
                  <a:pt x="244386" y="554850"/>
                </a:moveTo>
                <a:lnTo>
                  <a:pt x="238099" y="523760"/>
                </a:lnTo>
                <a:lnTo>
                  <a:pt x="227114" y="507453"/>
                </a:lnTo>
                <a:lnTo>
                  <a:pt x="220980" y="498360"/>
                </a:lnTo>
                <a:lnTo>
                  <a:pt x="211797" y="492175"/>
                </a:lnTo>
                <a:lnTo>
                  <a:pt x="211797" y="554774"/>
                </a:lnTo>
                <a:lnTo>
                  <a:pt x="208089" y="573189"/>
                </a:lnTo>
                <a:lnTo>
                  <a:pt x="197942" y="588225"/>
                </a:lnTo>
                <a:lnTo>
                  <a:pt x="182905" y="598373"/>
                </a:lnTo>
                <a:lnTo>
                  <a:pt x="164490" y="602081"/>
                </a:lnTo>
                <a:lnTo>
                  <a:pt x="146075" y="598373"/>
                </a:lnTo>
                <a:lnTo>
                  <a:pt x="131025" y="588225"/>
                </a:lnTo>
                <a:lnTo>
                  <a:pt x="120891" y="573189"/>
                </a:lnTo>
                <a:lnTo>
                  <a:pt x="117170" y="554774"/>
                </a:lnTo>
                <a:lnTo>
                  <a:pt x="120891" y="536359"/>
                </a:lnTo>
                <a:lnTo>
                  <a:pt x="131025" y="521309"/>
                </a:lnTo>
                <a:lnTo>
                  <a:pt x="146075" y="511175"/>
                </a:lnTo>
                <a:lnTo>
                  <a:pt x="164490" y="507453"/>
                </a:lnTo>
                <a:lnTo>
                  <a:pt x="182905" y="511175"/>
                </a:lnTo>
                <a:lnTo>
                  <a:pt x="197942" y="521309"/>
                </a:lnTo>
                <a:lnTo>
                  <a:pt x="208089" y="536359"/>
                </a:lnTo>
                <a:lnTo>
                  <a:pt x="211797" y="554774"/>
                </a:lnTo>
                <a:lnTo>
                  <a:pt x="211797" y="492175"/>
                </a:lnTo>
                <a:lnTo>
                  <a:pt x="195592" y="481241"/>
                </a:lnTo>
                <a:lnTo>
                  <a:pt x="164490" y="474967"/>
                </a:lnTo>
                <a:lnTo>
                  <a:pt x="133388" y="481241"/>
                </a:lnTo>
                <a:lnTo>
                  <a:pt x="108000" y="498360"/>
                </a:lnTo>
                <a:lnTo>
                  <a:pt x="90881" y="523760"/>
                </a:lnTo>
                <a:lnTo>
                  <a:pt x="84607" y="554850"/>
                </a:lnTo>
                <a:lnTo>
                  <a:pt x="90881" y="585952"/>
                </a:lnTo>
                <a:lnTo>
                  <a:pt x="108000" y="611339"/>
                </a:lnTo>
                <a:lnTo>
                  <a:pt x="133388" y="628472"/>
                </a:lnTo>
                <a:lnTo>
                  <a:pt x="164490" y="634746"/>
                </a:lnTo>
                <a:lnTo>
                  <a:pt x="195567" y="628446"/>
                </a:lnTo>
                <a:lnTo>
                  <a:pt x="220954" y="611314"/>
                </a:lnTo>
                <a:lnTo>
                  <a:pt x="227190" y="602081"/>
                </a:lnTo>
                <a:lnTo>
                  <a:pt x="238086" y="585927"/>
                </a:lnTo>
                <a:lnTo>
                  <a:pt x="244386" y="554850"/>
                </a:lnTo>
                <a:close/>
              </a:path>
              <a:path w="7787005" h="1586229">
                <a:moveTo>
                  <a:pt x="328968" y="898220"/>
                </a:moveTo>
                <a:lnTo>
                  <a:pt x="320040" y="817854"/>
                </a:lnTo>
                <a:lnTo>
                  <a:pt x="313372" y="758825"/>
                </a:lnTo>
                <a:lnTo>
                  <a:pt x="308546" y="717981"/>
                </a:lnTo>
                <a:lnTo>
                  <a:pt x="299796" y="682256"/>
                </a:lnTo>
                <a:lnTo>
                  <a:pt x="284441" y="661365"/>
                </a:lnTo>
                <a:lnTo>
                  <a:pt x="261607" y="651370"/>
                </a:lnTo>
                <a:lnTo>
                  <a:pt x="230720" y="648843"/>
                </a:lnTo>
                <a:lnTo>
                  <a:pt x="214045" y="648843"/>
                </a:lnTo>
                <a:lnTo>
                  <a:pt x="214045" y="665378"/>
                </a:lnTo>
                <a:lnTo>
                  <a:pt x="210273" y="713790"/>
                </a:lnTo>
                <a:lnTo>
                  <a:pt x="199821" y="756119"/>
                </a:lnTo>
                <a:lnTo>
                  <a:pt x="184073" y="794435"/>
                </a:lnTo>
                <a:lnTo>
                  <a:pt x="164376" y="830732"/>
                </a:lnTo>
                <a:lnTo>
                  <a:pt x="144703" y="794435"/>
                </a:lnTo>
                <a:lnTo>
                  <a:pt x="128955" y="756119"/>
                </a:lnTo>
                <a:lnTo>
                  <a:pt x="118516" y="713790"/>
                </a:lnTo>
                <a:lnTo>
                  <a:pt x="116052" y="682256"/>
                </a:lnTo>
                <a:lnTo>
                  <a:pt x="114731" y="665378"/>
                </a:lnTo>
                <a:lnTo>
                  <a:pt x="114731" y="648843"/>
                </a:lnTo>
                <a:lnTo>
                  <a:pt x="98094" y="648843"/>
                </a:lnTo>
                <a:lnTo>
                  <a:pt x="44450" y="661365"/>
                </a:lnTo>
                <a:lnTo>
                  <a:pt x="20396" y="717994"/>
                </a:lnTo>
                <a:lnTo>
                  <a:pt x="15201" y="763397"/>
                </a:lnTo>
                <a:lnTo>
                  <a:pt x="8420" y="823404"/>
                </a:lnTo>
                <a:lnTo>
                  <a:pt x="0" y="898182"/>
                </a:lnTo>
                <a:lnTo>
                  <a:pt x="33286" y="901827"/>
                </a:lnTo>
                <a:lnTo>
                  <a:pt x="42672" y="817854"/>
                </a:lnTo>
                <a:lnTo>
                  <a:pt x="48856" y="763219"/>
                </a:lnTo>
                <a:lnTo>
                  <a:pt x="53657" y="722033"/>
                </a:lnTo>
                <a:lnTo>
                  <a:pt x="69761" y="684631"/>
                </a:lnTo>
                <a:lnTo>
                  <a:pt x="82029" y="682256"/>
                </a:lnTo>
                <a:lnTo>
                  <a:pt x="88900" y="734999"/>
                </a:lnTo>
                <a:lnTo>
                  <a:pt x="102920" y="781253"/>
                </a:lnTo>
                <a:lnTo>
                  <a:pt x="122212" y="823048"/>
                </a:lnTo>
                <a:lnTo>
                  <a:pt x="144957" y="862469"/>
                </a:lnTo>
                <a:lnTo>
                  <a:pt x="142303" y="866711"/>
                </a:lnTo>
                <a:lnTo>
                  <a:pt x="122034" y="899655"/>
                </a:lnTo>
                <a:lnTo>
                  <a:pt x="102019" y="935024"/>
                </a:lnTo>
                <a:lnTo>
                  <a:pt x="83299" y="973975"/>
                </a:lnTo>
                <a:lnTo>
                  <a:pt x="66929" y="1017689"/>
                </a:lnTo>
                <a:lnTo>
                  <a:pt x="53949" y="1067358"/>
                </a:lnTo>
                <a:lnTo>
                  <a:pt x="45389" y="1124165"/>
                </a:lnTo>
                <a:lnTo>
                  <a:pt x="42303" y="1189291"/>
                </a:lnTo>
                <a:lnTo>
                  <a:pt x="75628" y="1189291"/>
                </a:lnTo>
                <a:lnTo>
                  <a:pt x="79121" y="1121537"/>
                </a:lnTo>
                <a:lnTo>
                  <a:pt x="88773" y="1063574"/>
                </a:lnTo>
                <a:lnTo>
                  <a:pt x="103314" y="1013739"/>
                </a:lnTo>
                <a:lnTo>
                  <a:pt x="121653" y="969899"/>
                </a:lnTo>
                <a:lnTo>
                  <a:pt x="142443" y="930592"/>
                </a:lnTo>
                <a:lnTo>
                  <a:pt x="164515" y="893953"/>
                </a:lnTo>
                <a:lnTo>
                  <a:pt x="186651" y="930656"/>
                </a:lnTo>
                <a:lnTo>
                  <a:pt x="207454" y="970000"/>
                </a:lnTo>
                <a:lnTo>
                  <a:pt x="225717" y="1013625"/>
                </a:lnTo>
                <a:lnTo>
                  <a:pt x="240309" y="1063675"/>
                </a:lnTo>
                <a:lnTo>
                  <a:pt x="249923" y="1121600"/>
                </a:lnTo>
                <a:lnTo>
                  <a:pt x="253403" y="1189291"/>
                </a:lnTo>
                <a:lnTo>
                  <a:pt x="286677" y="1189291"/>
                </a:lnTo>
                <a:lnTo>
                  <a:pt x="283591" y="1124153"/>
                </a:lnTo>
                <a:lnTo>
                  <a:pt x="275031" y="1067333"/>
                </a:lnTo>
                <a:lnTo>
                  <a:pt x="262026" y="1017651"/>
                </a:lnTo>
                <a:lnTo>
                  <a:pt x="245618" y="973924"/>
                </a:lnTo>
                <a:lnTo>
                  <a:pt x="226847" y="934986"/>
                </a:lnTo>
                <a:lnTo>
                  <a:pt x="206743" y="899642"/>
                </a:lnTo>
                <a:lnTo>
                  <a:pt x="183946" y="862799"/>
                </a:lnTo>
                <a:lnTo>
                  <a:pt x="202552" y="830732"/>
                </a:lnTo>
                <a:lnTo>
                  <a:pt x="206806" y="823404"/>
                </a:lnTo>
                <a:lnTo>
                  <a:pt x="226174" y="781583"/>
                </a:lnTo>
                <a:lnTo>
                  <a:pt x="240144" y="735241"/>
                </a:lnTo>
                <a:lnTo>
                  <a:pt x="246799" y="682256"/>
                </a:lnTo>
                <a:lnTo>
                  <a:pt x="259181" y="684580"/>
                </a:lnTo>
                <a:lnTo>
                  <a:pt x="275221" y="722045"/>
                </a:lnTo>
                <a:lnTo>
                  <a:pt x="279984" y="763397"/>
                </a:lnTo>
                <a:lnTo>
                  <a:pt x="286842" y="823404"/>
                </a:lnTo>
                <a:lnTo>
                  <a:pt x="292976" y="877620"/>
                </a:lnTo>
                <a:lnTo>
                  <a:pt x="295630" y="901865"/>
                </a:lnTo>
                <a:lnTo>
                  <a:pt x="328968" y="898220"/>
                </a:lnTo>
                <a:close/>
              </a:path>
              <a:path w="7787005" h="1586229">
                <a:moveTo>
                  <a:pt x="1873300" y="951280"/>
                </a:moveTo>
                <a:lnTo>
                  <a:pt x="1867027" y="920178"/>
                </a:lnTo>
                <a:lnTo>
                  <a:pt x="1856028" y="903884"/>
                </a:lnTo>
                <a:lnTo>
                  <a:pt x="1849894" y="894791"/>
                </a:lnTo>
                <a:lnTo>
                  <a:pt x="1840725" y="888619"/>
                </a:lnTo>
                <a:lnTo>
                  <a:pt x="1840725" y="951204"/>
                </a:lnTo>
                <a:lnTo>
                  <a:pt x="1837004" y="969619"/>
                </a:lnTo>
                <a:lnTo>
                  <a:pt x="1826856" y="984656"/>
                </a:lnTo>
                <a:lnTo>
                  <a:pt x="1811820" y="994791"/>
                </a:lnTo>
                <a:lnTo>
                  <a:pt x="1793405" y="998512"/>
                </a:lnTo>
                <a:lnTo>
                  <a:pt x="1774990" y="994791"/>
                </a:lnTo>
                <a:lnTo>
                  <a:pt x="1759953" y="984656"/>
                </a:lnTo>
                <a:lnTo>
                  <a:pt x="1749806" y="969619"/>
                </a:lnTo>
                <a:lnTo>
                  <a:pt x="1746084" y="951204"/>
                </a:lnTo>
                <a:lnTo>
                  <a:pt x="1749806" y="932776"/>
                </a:lnTo>
                <a:lnTo>
                  <a:pt x="1759953" y="917740"/>
                </a:lnTo>
                <a:lnTo>
                  <a:pt x="1774990" y="907605"/>
                </a:lnTo>
                <a:lnTo>
                  <a:pt x="1793405" y="903884"/>
                </a:lnTo>
                <a:lnTo>
                  <a:pt x="1811820" y="907605"/>
                </a:lnTo>
                <a:lnTo>
                  <a:pt x="1826856" y="917740"/>
                </a:lnTo>
                <a:lnTo>
                  <a:pt x="1837004" y="932776"/>
                </a:lnTo>
                <a:lnTo>
                  <a:pt x="1840725" y="951204"/>
                </a:lnTo>
                <a:lnTo>
                  <a:pt x="1840725" y="888619"/>
                </a:lnTo>
                <a:lnTo>
                  <a:pt x="1824507" y="877671"/>
                </a:lnTo>
                <a:lnTo>
                  <a:pt x="1793405" y="871385"/>
                </a:lnTo>
                <a:lnTo>
                  <a:pt x="1762302" y="877671"/>
                </a:lnTo>
                <a:lnTo>
                  <a:pt x="1736915" y="894791"/>
                </a:lnTo>
                <a:lnTo>
                  <a:pt x="1719795" y="920178"/>
                </a:lnTo>
                <a:lnTo>
                  <a:pt x="1713522" y="951280"/>
                </a:lnTo>
                <a:lnTo>
                  <a:pt x="1719795" y="982370"/>
                </a:lnTo>
                <a:lnTo>
                  <a:pt x="1736915" y="1007770"/>
                </a:lnTo>
                <a:lnTo>
                  <a:pt x="1762302" y="1024890"/>
                </a:lnTo>
                <a:lnTo>
                  <a:pt x="1793405" y="1031176"/>
                </a:lnTo>
                <a:lnTo>
                  <a:pt x="1824494" y="1024877"/>
                </a:lnTo>
                <a:lnTo>
                  <a:pt x="1849869" y="1007745"/>
                </a:lnTo>
                <a:lnTo>
                  <a:pt x="1856105" y="998512"/>
                </a:lnTo>
                <a:lnTo>
                  <a:pt x="1867001" y="982357"/>
                </a:lnTo>
                <a:lnTo>
                  <a:pt x="1873300" y="951280"/>
                </a:lnTo>
                <a:close/>
              </a:path>
              <a:path w="7787005" h="1586229">
                <a:moveTo>
                  <a:pt x="1957895" y="1294650"/>
                </a:moveTo>
                <a:lnTo>
                  <a:pt x="1948954" y="1214272"/>
                </a:lnTo>
                <a:lnTo>
                  <a:pt x="1942287" y="1155255"/>
                </a:lnTo>
                <a:lnTo>
                  <a:pt x="1937473" y="1114412"/>
                </a:lnTo>
                <a:lnTo>
                  <a:pt x="1928710" y="1078687"/>
                </a:lnTo>
                <a:lnTo>
                  <a:pt x="1913369" y="1057783"/>
                </a:lnTo>
                <a:lnTo>
                  <a:pt x="1890522" y="1047800"/>
                </a:lnTo>
                <a:lnTo>
                  <a:pt x="1859635" y="1045273"/>
                </a:lnTo>
                <a:lnTo>
                  <a:pt x="1842973" y="1045273"/>
                </a:lnTo>
                <a:lnTo>
                  <a:pt x="1842973" y="1061808"/>
                </a:lnTo>
                <a:lnTo>
                  <a:pt x="1839188" y="1110208"/>
                </a:lnTo>
                <a:lnTo>
                  <a:pt x="1828736" y="1152550"/>
                </a:lnTo>
                <a:lnTo>
                  <a:pt x="1812988" y="1190853"/>
                </a:lnTo>
                <a:lnTo>
                  <a:pt x="1793290" y="1227162"/>
                </a:lnTo>
                <a:lnTo>
                  <a:pt x="1773618" y="1190853"/>
                </a:lnTo>
                <a:lnTo>
                  <a:pt x="1757870" y="1152550"/>
                </a:lnTo>
                <a:lnTo>
                  <a:pt x="1747431" y="1110208"/>
                </a:lnTo>
                <a:lnTo>
                  <a:pt x="1744967" y="1078687"/>
                </a:lnTo>
                <a:lnTo>
                  <a:pt x="1743646" y="1061808"/>
                </a:lnTo>
                <a:lnTo>
                  <a:pt x="1743646" y="1045273"/>
                </a:lnTo>
                <a:lnTo>
                  <a:pt x="1727009" y="1045273"/>
                </a:lnTo>
                <a:lnTo>
                  <a:pt x="1673364" y="1057783"/>
                </a:lnTo>
                <a:lnTo>
                  <a:pt x="1649310" y="1114412"/>
                </a:lnTo>
                <a:lnTo>
                  <a:pt x="1644116" y="1159827"/>
                </a:lnTo>
                <a:lnTo>
                  <a:pt x="1637334" y="1219835"/>
                </a:lnTo>
                <a:lnTo>
                  <a:pt x="1628927" y="1294612"/>
                </a:lnTo>
                <a:lnTo>
                  <a:pt x="1662201" y="1298244"/>
                </a:lnTo>
                <a:lnTo>
                  <a:pt x="1671586" y="1214272"/>
                </a:lnTo>
                <a:lnTo>
                  <a:pt x="1677771" y="1159649"/>
                </a:lnTo>
                <a:lnTo>
                  <a:pt x="1682572" y="1118463"/>
                </a:lnTo>
                <a:lnTo>
                  <a:pt x="1698675" y="1081062"/>
                </a:lnTo>
                <a:lnTo>
                  <a:pt x="1710944" y="1078687"/>
                </a:lnTo>
                <a:lnTo>
                  <a:pt x="1717814" y="1131430"/>
                </a:lnTo>
                <a:lnTo>
                  <a:pt x="1731835" y="1177683"/>
                </a:lnTo>
                <a:lnTo>
                  <a:pt x="1751139" y="1219479"/>
                </a:lnTo>
                <a:lnTo>
                  <a:pt x="1773872" y="1258900"/>
                </a:lnTo>
                <a:lnTo>
                  <a:pt x="1771218" y="1263142"/>
                </a:lnTo>
                <a:lnTo>
                  <a:pt x="1750949" y="1296085"/>
                </a:lnTo>
                <a:lnTo>
                  <a:pt x="1730933" y="1331455"/>
                </a:lnTo>
                <a:lnTo>
                  <a:pt x="1712214" y="1370406"/>
                </a:lnTo>
                <a:lnTo>
                  <a:pt x="1695843" y="1414119"/>
                </a:lnTo>
                <a:lnTo>
                  <a:pt x="1682864" y="1463789"/>
                </a:lnTo>
                <a:lnTo>
                  <a:pt x="1674304" y="1520583"/>
                </a:lnTo>
                <a:lnTo>
                  <a:pt x="1671218" y="1585709"/>
                </a:lnTo>
                <a:lnTo>
                  <a:pt x="1704543" y="1585709"/>
                </a:lnTo>
                <a:lnTo>
                  <a:pt x="1708035" y="1517967"/>
                </a:lnTo>
                <a:lnTo>
                  <a:pt x="1717687" y="1460004"/>
                </a:lnTo>
                <a:lnTo>
                  <a:pt x="1732229" y="1410169"/>
                </a:lnTo>
                <a:lnTo>
                  <a:pt x="1750580" y="1366316"/>
                </a:lnTo>
                <a:lnTo>
                  <a:pt x="1771370" y="1327023"/>
                </a:lnTo>
                <a:lnTo>
                  <a:pt x="1793430" y="1290370"/>
                </a:lnTo>
                <a:lnTo>
                  <a:pt x="1815566" y="1327086"/>
                </a:lnTo>
                <a:lnTo>
                  <a:pt x="1836381" y="1366418"/>
                </a:lnTo>
                <a:lnTo>
                  <a:pt x="1854631" y="1410055"/>
                </a:lnTo>
                <a:lnTo>
                  <a:pt x="1869224" y="1460106"/>
                </a:lnTo>
                <a:lnTo>
                  <a:pt x="1878850" y="1518031"/>
                </a:lnTo>
                <a:lnTo>
                  <a:pt x="1882317" y="1585709"/>
                </a:lnTo>
                <a:lnTo>
                  <a:pt x="1915591" y="1585709"/>
                </a:lnTo>
                <a:lnTo>
                  <a:pt x="1912505" y="1520571"/>
                </a:lnTo>
                <a:lnTo>
                  <a:pt x="1903945" y="1463751"/>
                </a:lnTo>
                <a:lnTo>
                  <a:pt x="1890941" y="1414081"/>
                </a:lnTo>
                <a:lnTo>
                  <a:pt x="1874532" y="1370355"/>
                </a:lnTo>
                <a:lnTo>
                  <a:pt x="1855762" y="1331417"/>
                </a:lnTo>
                <a:lnTo>
                  <a:pt x="1835670" y="1296060"/>
                </a:lnTo>
                <a:lnTo>
                  <a:pt x="1832140" y="1290370"/>
                </a:lnTo>
                <a:lnTo>
                  <a:pt x="1812861" y="1259230"/>
                </a:lnTo>
                <a:lnTo>
                  <a:pt x="1831467" y="1227162"/>
                </a:lnTo>
                <a:lnTo>
                  <a:pt x="1835721" y="1219835"/>
                </a:lnTo>
                <a:lnTo>
                  <a:pt x="1855089" y="1178013"/>
                </a:lnTo>
                <a:lnTo>
                  <a:pt x="1869059" y="1131671"/>
                </a:lnTo>
                <a:lnTo>
                  <a:pt x="1875713" y="1078687"/>
                </a:lnTo>
                <a:lnTo>
                  <a:pt x="1888109" y="1080998"/>
                </a:lnTo>
                <a:lnTo>
                  <a:pt x="1904136" y="1118476"/>
                </a:lnTo>
                <a:lnTo>
                  <a:pt x="1908911" y="1159827"/>
                </a:lnTo>
                <a:lnTo>
                  <a:pt x="1915756" y="1219835"/>
                </a:lnTo>
                <a:lnTo>
                  <a:pt x="1921891" y="1274051"/>
                </a:lnTo>
                <a:lnTo>
                  <a:pt x="1924558" y="1298282"/>
                </a:lnTo>
                <a:lnTo>
                  <a:pt x="1957895" y="1294650"/>
                </a:lnTo>
                <a:close/>
              </a:path>
              <a:path w="7787005" h="1586229">
                <a:moveTo>
                  <a:pt x="2710103" y="289877"/>
                </a:moveTo>
                <a:lnTo>
                  <a:pt x="2703817" y="258775"/>
                </a:lnTo>
                <a:lnTo>
                  <a:pt x="2692831" y="242481"/>
                </a:lnTo>
                <a:lnTo>
                  <a:pt x="2686697" y="233387"/>
                </a:lnTo>
                <a:lnTo>
                  <a:pt x="2677515" y="227203"/>
                </a:lnTo>
                <a:lnTo>
                  <a:pt x="2677515" y="289801"/>
                </a:lnTo>
                <a:lnTo>
                  <a:pt x="2673794" y="308216"/>
                </a:lnTo>
                <a:lnTo>
                  <a:pt x="2663660" y="323253"/>
                </a:lnTo>
                <a:lnTo>
                  <a:pt x="2648623" y="333387"/>
                </a:lnTo>
                <a:lnTo>
                  <a:pt x="2630195" y="337108"/>
                </a:lnTo>
                <a:lnTo>
                  <a:pt x="2611780" y="333387"/>
                </a:lnTo>
                <a:lnTo>
                  <a:pt x="2596743" y="323253"/>
                </a:lnTo>
                <a:lnTo>
                  <a:pt x="2586609" y="308216"/>
                </a:lnTo>
                <a:lnTo>
                  <a:pt x="2582888" y="289801"/>
                </a:lnTo>
                <a:lnTo>
                  <a:pt x="2586609" y="271373"/>
                </a:lnTo>
                <a:lnTo>
                  <a:pt x="2596743" y="256336"/>
                </a:lnTo>
                <a:lnTo>
                  <a:pt x="2611780" y="246202"/>
                </a:lnTo>
                <a:lnTo>
                  <a:pt x="2630195" y="242481"/>
                </a:lnTo>
                <a:lnTo>
                  <a:pt x="2648623" y="246202"/>
                </a:lnTo>
                <a:lnTo>
                  <a:pt x="2663660" y="256336"/>
                </a:lnTo>
                <a:lnTo>
                  <a:pt x="2673794" y="271373"/>
                </a:lnTo>
                <a:lnTo>
                  <a:pt x="2677515" y="289801"/>
                </a:lnTo>
                <a:lnTo>
                  <a:pt x="2677515" y="227203"/>
                </a:lnTo>
                <a:lnTo>
                  <a:pt x="2661297" y="216268"/>
                </a:lnTo>
                <a:lnTo>
                  <a:pt x="2630195" y="209981"/>
                </a:lnTo>
                <a:lnTo>
                  <a:pt x="2599105" y="216268"/>
                </a:lnTo>
                <a:lnTo>
                  <a:pt x="2573705" y="233387"/>
                </a:lnTo>
                <a:lnTo>
                  <a:pt x="2556586" y="258775"/>
                </a:lnTo>
                <a:lnTo>
                  <a:pt x="2550312" y="289877"/>
                </a:lnTo>
                <a:lnTo>
                  <a:pt x="2556586" y="320967"/>
                </a:lnTo>
                <a:lnTo>
                  <a:pt x="2573705" y="346367"/>
                </a:lnTo>
                <a:lnTo>
                  <a:pt x="2599105" y="363486"/>
                </a:lnTo>
                <a:lnTo>
                  <a:pt x="2630195" y="369773"/>
                </a:lnTo>
                <a:lnTo>
                  <a:pt x="2661285" y="363474"/>
                </a:lnTo>
                <a:lnTo>
                  <a:pt x="2686672" y="346341"/>
                </a:lnTo>
                <a:lnTo>
                  <a:pt x="2692895" y="337108"/>
                </a:lnTo>
                <a:lnTo>
                  <a:pt x="2703792" y="320954"/>
                </a:lnTo>
                <a:lnTo>
                  <a:pt x="2710103" y="289877"/>
                </a:lnTo>
                <a:close/>
              </a:path>
              <a:path w="7787005" h="1586229">
                <a:moveTo>
                  <a:pt x="2794685" y="633247"/>
                </a:moveTo>
                <a:lnTo>
                  <a:pt x="2785757" y="552869"/>
                </a:lnTo>
                <a:lnTo>
                  <a:pt x="2779090" y="493852"/>
                </a:lnTo>
                <a:lnTo>
                  <a:pt x="2774264" y="453009"/>
                </a:lnTo>
                <a:lnTo>
                  <a:pt x="2765514" y="417283"/>
                </a:lnTo>
                <a:lnTo>
                  <a:pt x="2750159" y="396379"/>
                </a:lnTo>
                <a:lnTo>
                  <a:pt x="2727325" y="386397"/>
                </a:lnTo>
                <a:lnTo>
                  <a:pt x="2696438" y="383870"/>
                </a:lnTo>
                <a:lnTo>
                  <a:pt x="2679763" y="383870"/>
                </a:lnTo>
                <a:lnTo>
                  <a:pt x="2679763" y="400405"/>
                </a:lnTo>
                <a:lnTo>
                  <a:pt x="2675979" y="448805"/>
                </a:lnTo>
                <a:lnTo>
                  <a:pt x="2665539" y="491147"/>
                </a:lnTo>
                <a:lnTo>
                  <a:pt x="2649791" y="529450"/>
                </a:lnTo>
                <a:lnTo>
                  <a:pt x="2630081" y="565759"/>
                </a:lnTo>
                <a:lnTo>
                  <a:pt x="2610408" y="529450"/>
                </a:lnTo>
                <a:lnTo>
                  <a:pt x="2594673" y="491147"/>
                </a:lnTo>
                <a:lnTo>
                  <a:pt x="2584221" y="448805"/>
                </a:lnTo>
                <a:lnTo>
                  <a:pt x="2581757" y="417283"/>
                </a:lnTo>
                <a:lnTo>
                  <a:pt x="2580436" y="400405"/>
                </a:lnTo>
                <a:lnTo>
                  <a:pt x="2580436" y="383870"/>
                </a:lnTo>
                <a:lnTo>
                  <a:pt x="2563799" y="383870"/>
                </a:lnTo>
                <a:lnTo>
                  <a:pt x="2510167" y="396379"/>
                </a:lnTo>
                <a:lnTo>
                  <a:pt x="2486101" y="453009"/>
                </a:lnTo>
                <a:lnTo>
                  <a:pt x="2480919" y="498424"/>
                </a:lnTo>
                <a:lnTo>
                  <a:pt x="2474125" y="558431"/>
                </a:lnTo>
                <a:lnTo>
                  <a:pt x="2465717" y="633209"/>
                </a:lnTo>
                <a:lnTo>
                  <a:pt x="2498991" y="636841"/>
                </a:lnTo>
                <a:lnTo>
                  <a:pt x="2508389" y="552869"/>
                </a:lnTo>
                <a:lnTo>
                  <a:pt x="2514562" y="498246"/>
                </a:lnTo>
                <a:lnTo>
                  <a:pt x="2519375" y="457060"/>
                </a:lnTo>
                <a:lnTo>
                  <a:pt x="2535478" y="419658"/>
                </a:lnTo>
                <a:lnTo>
                  <a:pt x="2547747" y="417283"/>
                </a:lnTo>
                <a:lnTo>
                  <a:pt x="2554617" y="470027"/>
                </a:lnTo>
                <a:lnTo>
                  <a:pt x="2568625" y="516280"/>
                </a:lnTo>
                <a:lnTo>
                  <a:pt x="2587929" y="558076"/>
                </a:lnTo>
                <a:lnTo>
                  <a:pt x="2610662" y="597496"/>
                </a:lnTo>
                <a:lnTo>
                  <a:pt x="2608021" y="601738"/>
                </a:lnTo>
                <a:lnTo>
                  <a:pt x="2587752" y="634682"/>
                </a:lnTo>
                <a:lnTo>
                  <a:pt x="2567724" y="670052"/>
                </a:lnTo>
                <a:lnTo>
                  <a:pt x="2549017" y="709002"/>
                </a:lnTo>
                <a:lnTo>
                  <a:pt x="2532646" y="752716"/>
                </a:lnTo>
                <a:lnTo>
                  <a:pt x="2519654" y="802386"/>
                </a:lnTo>
                <a:lnTo>
                  <a:pt x="2511107" y="859180"/>
                </a:lnTo>
                <a:lnTo>
                  <a:pt x="2508021" y="924306"/>
                </a:lnTo>
                <a:lnTo>
                  <a:pt x="2541346" y="924306"/>
                </a:lnTo>
                <a:lnTo>
                  <a:pt x="2544838" y="856564"/>
                </a:lnTo>
                <a:lnTo>
                  <a:pt x="2554478" y="798601"/>
                </a:lnTo>
                <a:lnTo>
                  <a:pt x="2569019" y="748766"/>
                </a:lnTo>
                <a:lnTo>
                  <a:pt x="2587371" y="704913"/>
                </a:lnTo>
                <a:lnTo>
                  <a:pt x="2608161" y="665619"/>
                </a:lnTo>
                <a:lnTo>
                  <a:pt x="2630233" y="628967"/>
                </a:lnTo>
                <a:lnTo>
                  <a:pt x="2652357" y="665683"/>
                </a:lnTo>
                <a:lnTo>
                  <a:pt x="2673172" y="705015"/>
                </a:lnTo>
                <a:lnTo>
                  <a:pt x="2691422" y="748652"/>
                </a:lnTo>
                <a:lnTo>
                  <a:pt x="2706014" y="798703"/>
                </a:lnTo>
                <a:lnTo>
                  <a:pt x="2715641" y="856627"/>
                </a:lnTo>
                <a:lnTo>
                  <a:pt x="2719120" y="924306"/>
                </a:lnTo>
                <a:lnTo>
                  <a:pt x="2752382" y="924306"/>
                </a:lnTo>
                <a:lnTo>
                  <a:pt x="2749308" y="859167"/>
                </a:lnTo>
                <a:lnTo>
                  <a:pt x="2740736" y="802347"/>
                </a:lnTo>
                <a:lnTo>
                  <a:pt x="2727731" y="752678"/>
                </a:lnTo>
                <a:lnTo>
                  <a:pt x="2711323" y="708952"/>
                </a:lnTo>
                <a:lnTo>
                  <a:pt x="2692552" y="670013"/>
                </a:lnTo>
                <a:lnTo>
                  <a:pt x="2672461" y="634657"/>
                </a:lnTo>
                <a:lnTo>
                  <a:pt x="2649651" y="597827"/>
                </a:lnTo>
                <a:lnTo>
                  <a:pt x="2668270" y="565759"/>
                </a:lnTo>
                <a:lnTo>
                  <a:pt x="2672524" y="558431"/>
                </a:lnTo>
                <a:lnTo>
                  <a:pt x="2691892" y="516610"/>
                </a:lnTo>
                <a:lnTo>
                  <a:pt x="2705862" y="470268"/>
                </a:lnTo>
                <a:lnTo>
                  <a:pt x="2712516" y="417283"/>
                </a:lnTo>
                <a:lnTo>
                  <a:pt x="2724899" y="419595"/>
                </a:lnTo>
                <a:lnTo>
                  <a:pt x="2740926" y="457073"/>
                </a:lnTo>
                <a:lnTo>
                  <a:pt x="2745702" y="498424"/>
                </a:lnTo>
                <a:lnTo>
                  <a:pt x="2752547" y="558431"/>
                </a:lnTo>
                <a:lnTo>
                  <a:pt x="2758681" y="612648"/>
                </a:lnTo>
                <a:lnTo>
                  <a:pt x="2761348" y="636879"/>
                </a:lnTo>
                <a:lnTo>
                  <a:pt x="2794685" y="633247"/>
                </a:lnTo>
                <a:close/>
              </a:path>
              <a:path w="7787005" h="1586229">
                <a:moveTo>
                  <a:pt x="4543374" y="191706"/>
                </a:moveTo>
                <a:lnTo>
                  <a:pt x="4537100" y="160616"/>
                </a:lnTo>
                <a:lnTo>
                  <a:pt x="4526102" y="144310"/>
                </a:lnTo>
                <a:lnTo>
                  <a:pt x="4519981" y="135216"/>
                </a:lnTo>
                <a:lnTo>
                  <a:pt x="4510798" y="129032"/>
                </a:lnTo>
                <a:lnTo>
                  <a:pt x="4510798" y="191630"/>
                </a:lnTo>
                <a:lnTo>
                  <a:pt x="4507077" y="210045"/>
                </a:lnTo>
                <a:lnTo>
                  <a:pt x="4496943" y="225082"/>
                </a:lnTo>
                <a:lnTo>
                  <a:pt x="4481893" y="235229"/>
                </a:lnTo>
                <a:lnTo>
                  <a:pt x="4463478" y="238950"/>
                </a:lnTo>
                <a:lnTo>
                  <a:pt x="4445063" y="235229"/>
                </a:lnTo>
                <a:lnTo>
                  <a:pt x="4430026" y="225082"/>
                </a:lnTo>
                <a:lnTo>
                  <a:pt x="4419879" y="210045"/>
                </a:lnTo>
                <a:lnTo>
                  <a:pt x="4416171" y="191630"/>
                </a:lnTo>
                <a:lnTo>
                  <a:pt x="4419879" y="173215"/>
                </a:lnTo>
                <a:lnTo>
                  <a:pt x="4430026" y="158178"/>
                </a:lnTo>
                <a:lnTo>
                  <a:pt x="4445063" y="148031"/>
                </a:lnTo>
                <a:lnTo>
                  <a:pt x="4463478" y="144310"/>
                </a:lnTo>
                <a:lnTo>
                  <a:pt x="4481893" y="148031"/>
                </a:lnTo>
                <a:lnTo>
                  <a:pt x="4496943" y="158178"/>
                </a:lnTo>
                <a:lnTo>
                  <a:pt x="4507077" y="173215"/>
                </a:lnTo>
                <a:lnTo>
                  <a:pt x="4510798" y="191630"/>
                </a:lnTo>
                <a:lnTo>
                  <a:pt x="4510798" y="129032"/>
                </a:lnTo>
                <a:lnTo>
                  <a:pt x="4494581" y="118097"/>
                </a:lnTo>
                <a:lnTo>
                  <a:pt x="4463478" y="111823"/>
                </a:lnTo>
                <a:lnTo>
                  <a:pt x="4432389" y="118097"/>
                </a:lnTo>
                <a:lnTo>
                  <a:pt x="4406989" y="135216"/>
                </a:lnTo>
                <a:lnTo>
                  <a:pt x="4389869" y="160616"/>
                </a:lnTo>
                <a:lnTo>
                  <a:pt x="4383595" y="191706"/>
                </a:lnTo>
                <a:lnTo>
                  <a:pt x="4389869" y="222808"/>
                </a:lnTo>
                <a:lnTo>
                  <a:pt x="4406989" y="248208"/>
                </a:lnTo>
                <a:lnTo>
                  <a:pt x="4432389" y="265328"/>
                </a:lnTo>
                <a:lnTo>
                  <a:pt x="4463478" y="271602"/>
                </a:lnTo>
                <a:lnTo>
                  <a:pt x="4494568" y="265303"/>
                </a:lnTo>
                <a:lnTo>
                  <a:pt x="4519955" y="248183"/>
                </a:lnTo>
                <a:lnTo>
                  <a:pt x="4526178" y="238950"/>
                </a:lnTo>
                <a:lnTo>
                  <a:pt x="4537075" y="222796"/>
                </a:lnTo>
                <a:lnTo>
                  <a:pt x="4543374" y="191706"/>
                </a:lnTo>
                <a:close/>
              </a:path>
              <a:path w="7787005" h="1586229">
                <a:moveTo>
                  <a:pt x="4627969" y="535076"/>
                </a:moveTo>
                <a:lnTo>
                  <a:pt x="4619041" y="454710"/>
                </a:lnTo>
                <a:lnTo>
                  <a:pt x="4612360" y="395681"/>
                </a:lnTo>
                <a:lnTo>
                  <a:pt x="4607547" y="354838"/>
                </a:lnTo>
                <a:lnTo>
                  <a:pt x="4583442" y="298221"/>
                </a:lnTo>
                <a:lnTo>
                  <a:pt x="4529709" y="285699"/>
                </a:lnTo>
                <a:lnTo>
                  <a:pt x="4513046" y="285699"/>
                </a:lnTo>
                <a:lnTo>
                  <a:pt x="4513046" y="302247"/>
                </a:lnTo>
                <a:lnTo>
                  <a:pt x="4509262" y="350647"/>
                </a:lnTo>
                <a:lnTo>
                  <a:pt x="4498822" y="392988"/>
                </a:lnTo>
                <a:lnTo>
                  <a:pt x="4483062" y="431292"/>
                </a:lnTo>
                <a:lnTo>
                  <a:pt x="4463364" y="467588"/>
                </a:lnTo>
                <a:lnTo>
                  <a:pt x="4443692" y="431292"/>
                </a:lnTo>
                <a:lnTo>
                  <a:pt x="4427956" y="392988"/>
                </a:lnTo>
                <a:lnTo>
                  <a:pt x="4417504" y="350647"/>
                </a:lnTo>
                <a:lnTo>
                  <a:pt x="4415040" y="319112"/>
                </a:lnTo>
                <a:lnTo>
                  <a:pt x="4413720" y="302247"/>
                </a:lnTo>
                <a:lnTo>
                  <a:pt x="4413720" y="285699"/>
                </a:lnTo>
                <a:lnTo>
                  <a:pt x="4397083" y="285699"/>
                </a:lnTo>
                <a:lnTo>
                  <a:pt x="4343438" y="298221"/>
                </a:lnTo>
                <a:lnTo>
                  <a:pt x="4319384" y="354850"/>
                </a:lnTo>
                <a:lnTo>
                  <a:pt x="4314190" y="400253"/>
                </a:lnTo>
                <a:lnTo>
                  <a:pt x="4307408" y="460260"/>
                </a:lnTo>
                <a:lnTo>
                  <a:pt x="4299001" y="535038"/>
                </a:lnTo>
                <a:lnTo>
                  <a:pt x="4332275" y="538683"/>
                </a:lnTo>
                <a:lnTo>
                  <a:pt x="4341673" y="454710"/>
                </a:lnTo>
                <a:lnTo>
                  <a:pt x="4347845" y="400075"/>
                </a:lnTo>
                <a:lnTo>
                  <a:pt x="4352658" y="358889"/>
                </a:lnTo>
                <a:lnTo>
                  <a:pt x="4368749" y="321487"/>
                </a:lnTo>
                <a:lnTo>
                  <a:pt x="4381017" y="319112"/>
                </a:lnTo>
                <a:lnTo>
                  <a:pt x="4387901" y="371868"/>
                </a:lnTo>
                <a:lnTo>
                  <a:pt x="4401909" y="418109"/>
                </a:lnTo>
                <a:lnTo>
                  <a:pt x="4421213" y="459917"/>
                </a:lnTo>
                <a:lnTo>
                  <a:pt x="4443946" y="499325"/>
                </a:lnTo>
                <a:lnTo>
                  <a:pt x="4441291" y="503567"/>
                </a:lnTo>
                <a:lnTo>
                  <a:pt x="4421035" y="536511"/>
                </a:lnTo>
                <a:lnTo>
                  <a:pt x="4401007" y="571893"/>
                </a:lnTo>
                <a:lnTo>
                  <a:pt x="4382287" y="610844"/>
                </a:lnTo>
                <a:lnTo>
                  <a:pt x="4365930" y="654558"/>
                </a:lnTo>
                <a:lnTo>
                  <a:pt x="4352937" y="704215"/>
                </a:lnTo>
                <a:lnTo>
                  <a:pt x="4344378" y="761022"/>
                </a:lnTo>
                <a:lnTo>
                  <a:pt x="4341292" y="826147"/>
                </a:lnTo>
                <a:lnTo>
                  <a:pt x="4374629" y="826147"/>
                </a:lnTo>
                <a:lnTo>
                  <a:pt x="4378109" y="758393"/>
                </a:lnTo>
                <a:lnTo>
                  <a:pt x="4387761" y="700443"/>
                </a:lnTo>
                <a:lnTo>
                  <a:pt x="4402302" y="650595"/>
                </a:lnTo>
                <a:lnTo>
                  <a:pt x="4420654" y="606755"/>
                </a:lnTo>
                <a:lnTo>
                  <a:pt x="4441444" y="567461"/>
                </a:lnTo>
                <a:lnTo>
                  <a:pt x="4463516" y="530809"/>
                </a:lnTo>
                <a:lnTo>
                  <a:pt x="4485640" y="567524"/>
                </a:lnTo>
                <a:lnTo>
                  <a:pt x="4506455" y="606856"/>
                </a:lnTo>
                <a:lnTo>
                  <a:pt x="4524705" y="650481"/>
                </a:lnTo>
                <a:lnTo>
                  <a:pt x="4539297" y="700544"/>
                </a:lnTo>
                <a:lnTo>
                  <a:pt x="4548924" y="758456"/>
                </a:lnTo>
                <a:lnTo>
                  <a:pt x="4552404" y="826147"/>
                </a:lnTo>
                <a:lnTo>
                  <a:pt x="4585665" y="826147"/>
                </a:lnTo>
                <a:lnTo>
                  <a:pt x="4582579" y="761009"/>
                </a:lnTo>
                <a:lnTo>
                  <a:pt x="4574019" y="704189"/>
                </a:lnTo>
                <a:lnTo>
                  <a:pt x="4561014" y="654507"/>
                </a:lnTo>
                <a:lnTo>
                  <a:pt x="4544606" y="610793"/>
                </a:lnTo>
                <a:lnTo>
                  <a:pt x="4525835" y="571842"/>
                </a:lnTo>
                <a:lnTo>
                  <a:pt x="4505744" y="536498"/>
                </a:lnTo>
                <a:lnTo>
                  <a:pt x="4482935" y="499656"/>
                </a:lnTo>
                <a:lnTo>
                  <a:pt x="4501553" y="467588"/>
                </a:lnTo>
                <a:lnTo>
                  <a:pt x="4505795" y="460260"/>
                </a:lnTo>
                <a:lnTo>
                  <a:pt x="4525175" y="418439"/>
                </a:lnTo>
                <a:lnTo>
                  <a:pt x="4539132" y="372097"/>
                </a:lnTo>
                <a:lnTo>
                  <a:pt x="4545787" y="319112"/>
                </a:lnTo>
                <a:lnTo>
                  <a:pt x="4558182" y="321437"/>
                </a:lnTo>
                <a:lnTo>
                  <a:pt x="4574210" y="358902"/>
                </a:lnTo>
                <a:lnTo>
                  <a:pt x="4578985" y="400253"/>
                </a:lnTo>
                <a:lnTo>
                  <a:pt x="4585830" y="460260"/>
                </a:lnTo>
                <a:lnTo>
                  <a:pt x="4591964" y="514489"/>
                </a:lnTo>
                <a:lnTo>
                  <a:pt x="4594631" y="538721"/>
                </a:lnTo>
                <a:lnTo>
                  <a:pt x="4627969" y="535076"/>
                </a:lnTo>
                <a:close/>
              </a:path>
              <a:path w="7787005" h="1586229">
                <a:moveTo>
                  <a:pt x="5311457" y="634949"/>
                </a:moveTo>
                <a:lnTo>
                  <a:pt x="5305183" y="603859"/>
                </a:lnTo>
                <a:lnTo>
                  <a:pt x="5294185" y="587565"/>
                </a:lnTo>
                <a:lnTo>
                  <a:pt x="5288051" y="578472"/>
                </a:lnTo>
                <a:lnTo>
                  <a:pt x="5278882" y="572300"/>
                </a:lnTo>
                <a:lnTo>
                  <a:pt x="5278882" y="634873"/>
                </a:lnTo>
                <a:lnTo>
                  <a:pt x="5275161" y="653288"/>
                </a:lnTo>
                <a:lnTo>
                  <a:pt x="5265013" y="668337"/>
                </a:lnTo>
                <a:lnTo>
                  <a:pt x="5249977" y="678472"/>
                </a:lnTo>
                <a:lnTo>
                  <a:pt x="5231562" y="682193"/>
                </a:lnTo>
                <a:lnTo>
                  <a:pt x="5213147" y="678472"/>
                </a:lnTo>
                <a:lnTo>
                  <a:pt x="5198110" y="668337"/>
                </a:lnTo>
                <a:lnTo>
                  <a:pt x="5187962" y="653288"/>
                </a:lnTo>
                <a:lnTo>
                  <a:pt x="5184241" y="634873"/>
                </a:lnTo>
                <a:lnTo>
                  <a:pt x="5187962" y="616458"/>
                </a:lnTo>
                <a:lnTo>
                  <a:pt x="5198110" y="601421"/>
                </a:lnTo>
                <a:lnTo>
                  <a:pt x="5213147" y="591273"/>
                </a:lnTo>
                <a:lnTo>
                  <a:pt x="5231562" y="587565"/>
                </a:lnTo>
                <a:lnTo>
                  <a:pt x="5249977" y="591273"/>
                </a:lnTo>
                <a:lnTo>
                  <a:pt x="5265013" y="601421"/>
                </a:lnTo>
                <a:lnTo>
                  <a:pt x="5275161" y="616458"/>
                </a:lnTo>
                <a:lnTo>
                  <a:pt x="5278882" y="634873"/>
                </a:lnTo>
                <a:lnTo>
                  <a:pt x="5278882" y="572300"/>
                </a:lnTo>
                <a:lnTo>
                  <a:pt x="5262664" y="561352"/>
                </a:lnTo>
                <a:lnTo>
                  <a:pt x="5231562" y="555066"/>
                </a:lnTo>
                <a:lnTo>
                  <a:pt x="5200459" y="561352"/>
                </a:lnTo>
                <a:lnTo>
                  <a:pt x="5175072" y="578472"/>
                </a:lnTo>
                <a:lnTo>
                  <a:pt x="5157952" y="603859"/>
                </a:lnTo>
                <a:lnTo>
                  <a:pt x="5151679" y="634949"/>
                </a:lnTo>
                <a:lnTo>
                  <a:pt x="5157952" y="666051"/>
                </a:lnTo>
                <a:lnTo>
                  <a:pt x="5175072" y="691451"/>
                </a:lnTo>
                <a:lnTo>
                  <a:pt x="5200459" y="708571"/>
                </a:lnTo>
                <a:lnTo>
                  <a:pt x="5231562" y="714857"/>
                </a:lnTo>
                <a:lnTo>
                  <a:pt x="5262651" y="708545"/>
                </a:lnTo>
                <a:lnTo>
                  <a:pt x="5288026" y="691426"/>
                </a:lnTo>
                <a:lnTo>
                  <a:pt x="5294261" y="682193"/>
                </a:lnTo>
                <a:lnTo>
                  <a:pt x="5305158" y="666038"/>
                </a:lnTo>
                <a:lnTo>
                  <a:pt x="5311457" y="634949"/>
                </a:lnTo>
                <a:close/>
              </a:path>
              <a:path w="7787005" h="1586229">
                <a:moveTo>
                  <a:pt x="5396052" y="978319"/>
                </a:moveTo>
                <a:lnTo>
                  <a:pt x="5387111" y="897953"/>
                </a:lnTo>
                <a:lnTo>
                  <a:pt x="5380444" y="838936"/>
                </a:lnTo>
                <a:lnTo>
                  <a:pt x="5375630" y="798080"/>
                </a:lnTo>
                <a:lnTo>
                  <a:pt x="5366867" y="762368"/>
                </a:lnTo>
                <a:lnTo>
                  <a:pt x="5351526" y="741464"/>
                </a:lnTo>
                <a:lnTo>
                  <a:pt x="5328678" y="731481"/>
                </a:lnTo>
                <a:lnTo>
                  <a:pt x="5297792" y="728941"/>
                </a:lnTo>
                <a:lnTo>
                  <a:pt x="5281130" y="728941"/>
                </a:lnTo>
                <a:lnTo>
                  <a:pt x="5281130" y="745490"/>
                </a:lnTo>
                <a:lnTo>
                  <a:pt x="5277345" y="793889"/>
                </a:lnTo>
                <a:lnTo>
                  <a:pt x="5266893" y="836231"/>
                </a:lnTo>
                <a:lnTo>
                  <a:pt x="5251145" y="874534"/>
                </a:lnTo>
                <a:lnTo>
                  <a:pt x="5231447" y="910831"/>
                </a:lnTo>
                <a:lnTo>
                  <a:pt x="5211775" y="874534"/>
                </a:lnTo>
                <a:lnTo>
                  <a:pt x="5196027" y="836231"/>
                </a:lnTo>
                <a:lnTo>
                  <a:pt x="5185588" y="793889"/>
                </a:lnTo>
                <a:lnTo>
                  <a:pt x="5183124" y="762368"/>
                </a:lnTo>
                <a:lnTo>
                  <a:pt x="5181803" y="745490"/>
                </a:lnTo>
                <a:lnTo>
                  <a:pt x="5181803" y="728941"/>
                </a:lnTo>
                <a:lnTo>
                  <a:pt x="5165166" y="728941"/>
                </a:lnTo>
                <a:lnTo>
                  <a:pt x="5111521" y="741464"/>
                </a:lnTo>
                <a:lnTo>
                  <a:pt x="5087467" y="798093"/>
                </a:lnTo>
                <a:lnTo>
                  <a:pt x="5082273" y="843508"/>
                </a:lnTo>
                <a:lnTo>
                  <a:pt x="5075491" y="903516"/>
                </a:lnTo>
                <a:lnTo>
                  <a:pt x="5067071" y="978281"/>
                </a:lnTo>
                <a:lnTo>
                  <a:pt x="5100358" y="981925"/>
                </a:lnTo>
                <a:lnTo>
                  <a:pt x="5109743" y="897953"/>
                </a:lnTo>
                <a:lnTo>
                  <a:pt x="5115928" y="843330"/>
                </a:lnTo>
                <a:lnTo>
                  <a:pt x="5120729" y="802144"/>
                </a:lnTo>
                <a:lnTo>
                  <a:pt x="5136832" y="764743"/>
                </a:lnTo>
                <a:lnTo>
                  <a:pt x="5149100" y="762368"/>
                </a:lnTo>
                <a:lnTo>
                  <a:pt x="5155971" y="815111"/>
                </a:lnTo>
                <a:lnTo>
                  <a:pt x="5169992" y="861364"/>
                </a:lnTo>
                <a:lnTo>
                  <a:pt x="5189296" y="903160"/>
                </a:lnTo>
                <a:lnTo>
                  <a:pt x="5212029" y="942568"/>
                </a:lnTo>
                <a:lnTo>
                  <a:pt x="5209375" y="946810"/>
                </a:lnTo>
                <a:lnTo>
                  <a:pt x="5189105" y="979754"/>
                </a:lnTo>
                <a:lnTo>
                  <a:pt x="5169090" y="1015136"/>
                </a:lnTo>
                <a:lnTo>
                  <a:pt x="5150370" y="1054087"/>
                </a:lnTo>
                <a:lnTo>
                  <a:pt x="5134000" y="1097800"/>
                </a:lnTo>
                <a:lnTo>
                  <a:pt x="5121021" y="1147470"/>
                </a:lnTo>
                <a:lnTo>
                  <a:pt x="5112461" y="1204264"/>
                </a:lnTo>
                <a:lnTo>
                  <a:pt x="5109375" y="1269390"/>
                </a:lnTo>
                <a:lnTo>
                  <a:pt x="5142700" y="1269390"/>
                </a:lnTo>
                <a:lnTo>
                  <a:pt x="5146192" y="1201648"/>
                </a:lnTo>
                <a:lnTo>
                  <a:pt x="5155844" y="1143685"/>
                </a:lnTo>
                <a:lnTo>
                  <a:pt x="5170386" y="1093851"/>
                </a:lnTo>
                <a:lnTo>
                  <a:pt x="5188737" y="1049997"/>
                </a:lnTo>
                <a:lnTo>
                  <a:pt x="5209527" y="1010704"/>
                </a:lnTo>
                <a:lnTo>
                  <a:pt x="5231587" y="974051"/>
                </a:lnTo>
                <a:lnTo>
                  <a:pt x="5253723" y="1010767"/>
                </a:lnTo>
                <a:lnTo>
                  <a:pt x="5274538" y="1050099"/>
                </a:lnTo>
                <a:lnTo>
                  <a:pt x="5292788" y="1093736"/>
                </a:lnTo>
                <a:lnTo>
                  <a:pt x="5307381" y="1143787"/>
                </a:lnTo>
                <a:lnTo>
                  <a:pt x="5317007" y="1201712"/>
                </a:lnTo>
                <a:lnTo>
                  <a:pt x="5320474" y="1269390"/>
                </a:lnTo>
                <a:lnTo>
                  <a:pt x="5353748" y="1269390"/>
                </a:lnTo>
                <a:lnTo>
                  <a:pt x="5350662" y="1204252"/>
                </a:lnTo>
                <a:lnTo>
                  <a:pt x="5342102" y="1147432"/>
                </a:lnTo>
                <a:lnTo>
                  <a:pt x="5329098" y="1097749"/>
                </a:lnTo>
                <a:lnTo>
                  <a:pt x="5312689" y="1054036"/>
                </a:lnTo>
                <a:lnTo>
                  <a:pt x="5293919" y="1015085"/>
                </a:lnTo>
                <a:lnTo>
                  <a:pt x="5273827" y="979741"/>
                </a:lnTo>
                <a:lnTo>
                  <a:pt x="5270297" y="974051"/>
                </a:lnTo>
                <a:lnTo>
                  <a:pt x="5251018" y="942911"/>
                </a:lnTo>
                <a:lnTo>
                  <a:pt x="5269623" y="910831"/>
                </a:lnTo>
                <a:lnTo>
                  <a:pt x="5273878" y="903516"/>
                </a:lnTo>
                <a:lnTo>
                  <a:pt x="5293245" y="861695"/>
                </a:lnTo>
                <a:lnTo>
                  <a:pt x="5307215" y="815340"/>
                </a:lnTo>
                <a:lnTo>
                  <a:pt x="5313870" y="762368"/>
                </a:lnTo>
                <a:lnTo>
                  <a:pt x="5326265" y="764679"/>
                </a:lnTo>
                <a:lnTo>
                  <a:pt x="5342293" y="802144"/>
                </a:lnTo>
                <a:lnTo>
                  <a:pt x="5347068" y="843508"/>
                </a:lnTo>
                <a:lnTo>
                  <a:pt x="5353913" y="903516"/>
                </a:lnTo>
                <a:lnTo>
                  <a:pt x="5360047" y="957732"/>
                </a:lnTo>
                <a:lnTo>
                  <a:pt x="5362714" y="981964"/>
                </a:lnTo>
                <a:lnTo>
                  <a:pt x="5396052" y="978319"/>
                </a:lnTo>
                <a:close/>
              </a:path>
              <a:path w="7787005" h="1586229">
                <a:moveTo>
                  <a:pt x="6506667" y="79883"/>
                </a:moveTo>
                <a:lnTo>
                  <a:pt x="6500393" y="48793"/>
                </a:lnTo>
                <a:lnTo>
                  <a:pt x="6489395" y="32499"/>
                </a:lnTo>
                <a:lnTo>
                  <a:pt x="6483274" y="23406"/>
                </a:lnTo>
                <a:lnTo>
                  <a:pt x="6474092" y="17221"/>
                </a:lnTo>
                <a:lnTo>
                  <a:pt x="6474092" y="79806"/>
                </a:lnTo>
                <a:lnTo>
                  <a:pt x="6470370" y="98221"/>
                </a:lnTo>
                <a:lnTo>
                  <a:pt x="6460223" y="113271"/>
                </a:lnTo>
                <a:lnTo>
                  <a:pt x="6445186" y="123405"/>
                </a:lnTo>
                <a:lnTo>
                  <a:pt x="6426771" y="127127"/>
                </a:lnTo>
                <a:lnTo>
                  <a:pt x="6408356" y="123405"/>
                </a:lnTo>
                <a:lnTo>
                  <a:pt x="6393320" y="113271"/>
                </a:lnTo>
                <a:lnTo>
                  <a:pt x="6383172" y="98221"/>
                </a:lnTo>
                <a:lnTo>
                  <a:pt x="6379451" y="79806"/>
                </a:lnTo>
                <a:lnTo>
                  <a:pt x="6383172" y="61391"/>
                </a:lnTo>
                <a:lnTo>
                  <a:pt x="6393320" y="46355"/>
                </a:lnTo>
                <a:lnTo>
                  <a:pt x="6408356" y="36207"/>
                </a:lnTo>
                <a:lnTo>
                  <a:pt x="6426771" y="32499"/>
                </a:lnTo>
                <a:lnTo>
                  <a:pt x="6445186" y="36207"/>
                </a:lnTo>
                <a:lnTo>
                  <a:pt x="6460223" y="46355"/>
                </a:lnTo>
                <a:lnTo>
                  <a:pt x="6470370" y="61391"/>
                </a:lnTo>
                <a:lnTo>
                  <a:pt x="6474092" y="79806"/>
                </a:lnTo>
                <a:lnTo>
                  <a:pt x="6474092" y="17221"/>
                </a:lnTo>
                <a:lnTo>
                  <a:pt x="6457874" y="6286"/>
                </a:lnTo>
                <a:lnTo>
                  <a:pt x="6426771" y="0"/>
                </a:lnTo>
                <a:lnTo>
                  <a:pt x="6395669" y="6286"/>
                </a:lnTo>
                <a:lnTo>
                  <a:pt x="6370282" y="23406"/>
                </a:lnTo>
                <a:lnTo>
                  <a:pt x="6353162" y="48793"/>
                </a:lnTo>
                <a:lnTo>
                  <a:pt x="6346888" y="79883"/>
                </a:lnTo>
                <a:lnTo>
                  <a:pt x="6353162" y="110985"/>
                </a:lnTo>
                <a:lnTo>
                  <a:pt x="6370282" y="136385"/>
                </a:lnTo>
                <a:lnTo>
                  <a:pt x="6395669" y="153504"/>
                </a:lnTo>
                <a:lnTo>
                  <a:pt x="6426771" y="159791"/>
                </a:lnTo>
                <a:lnTo>
                  <a:pt x="6457861" y="153479"/>
                </a:lnTo>
                <a:lnTo>
                  <a:pt x="6483236" y="136359"/>
                </a:lnTo>
                <a:lnTo>
                  <a:pt x="6489471" y="127127"/>
                </a:lnTo>
                <a:lnTo>
                  <a:pt x="6500368" y="110972"/>
                </a:lnTo>
                <a:lnTo>
                  <a:pt x="6506667" y="79883"/>
                </a:lnTo>
                <a:close/>
              </a:path>
              <a:path w="7787005" h="1586229">
                <a:moveTo>
                  <a:pt x="6591262" y="423252"/>
                </a:moveTo>
                <a:lnTo>
                  <a:pt x="6582321" y="342887"/>
                </a:lnTo>
                <a:lnTo>
                  <a:pt x="6575653" y="283870"/>
                </a:lnTo>
                <a:lnTo>
                  <a:pt x="6570840" y="243014"/>
                </a:lnTo>
                <a:lnTo>
                  <a:pt x="6546736" y="186397"/>
                </a:lnTo>
                <a:lnTo>
                  <a:pt x="6493002" y="173875"/>
                </a:lnTo>
                <a:lnTo>
                  <a:pt x="6476339" y="173875"/>
                </a:lnTo>
                <a:lnTo>
                  <a:pt x="6476339" y="190423"/>
                </a:lnTo>
                <a:lnTo>
                  <a:pt x="6472555" y="238823"/>
                </a:lnTo>
                <a:lnTo>
                  <a:pt x="6462103" y="281165"/>
                </a:lnTo>
                <a:lnTo>
                  <a:pt x="6446355" y="319468"/>
                </a:lnTo>
                <a:lnTo>
                  <a:pt x="6426657" y="355765"/>
                </a:lnTo>
                <a:lnTo>
                  <a:pt x="6406985" y="319468"/>
                </a:lnTo>
                <a:lnTo>
                  <a:pt x="6391237" y="281165"/>
                </a:lnTo>
                <a:lnTo>
                  <a:pt x="6380797" y="238823"/>
                </a:lnTo>
                <a:lnTo>
                  <a:pt x="6378334" y="207302"/>
                </a:lnTo>
                <a:lnTo>
                  <a:pt x="6377013" y="190423"/>
                </a:lnTo>
                <a:lnTo>
                  <a:pt x="6377013" y="173875"/>
                </a:lnTo>
                <a:lnTo>
                  <a:pt x="6360376" y="173875"/>
                </a:lnTo>
                <a:lnTo>
                  <a:pt x="6306731" y="186397"/>
                </a:lnTo>
                <a:lnTo>
                  <a:pt x="6282677" y="243027"/>
                </a:lnTo>
                <a:lnTo>
                  <a:pt x="6277483" y="288442"/>
                </a:lnTo>
                <a:lnTo>
                  <a:pt x="6270701" y="348449"/>
                </a:lnTo>
                <a:lnTo>
                  <a:pt x="6262294" y="423214"/>
                </a:lnTo>
                <a:lnTo>
                  <a:pt x="6295568" y="426859"/>
                </a:lnTo>
                <a:lnTo>
                  <a:pt x="6304966" y="342887"/>
                </a:lnTo>
                <a:lnTo>
                  <a:pt x="6311138" y="288264"/>
                </a:lnTo>
                <a:lnTo>
                  <a:pt x="6315938" y="247078"/>
                </a:lnTo>
                <a:lnTo>
                  <a:pt x="6332042" y="209677"/>
                </a:lnTo>
                <a:lnTo>
                  <a:pt x="6344310" y="207302"/>
                </a:lnTo>
                <a:lnTo>
                  <a:pt x="6351194" y="260045"/>
                </a:lnTo>
                <a:lnTo>
                  <a:pt x="6365202" y="306285"/>
                </a:lnTo>
                <a:lnTo>
                  <a:pt x="6384506" y="348094"/>
                </a:lnTo>
                <a:lnTo>
                  <a:pt x="6407239" y="387502"/>
                </a:lnTo>
                <a:lnTo>
                  <a:pt x="6404584" y="391744"/>
                </a:lnTo>
                <a:lnTo>
                  <a:pt x="6384315" y="424688"/>
                </a:lnTo>
                <a:lnTo>
                  <a:pt x="6364300" y="460070"/>
                </a:lnTo>
                <a:lnTo>
                  <a:pt x="6345580" y="499021"/>
                </a:lnTo>
                <a:lnTo>
                  <a:pt x="6329210" y="542734"/>
                </a:lnTo>
                <a:lnTo>
                  <a:pt x="6316231" y="592404"/>
                </a:lnTo>
                <a:lnTo>
                  <a:pt x="6307671" y="649198"/>
                </a:lnTo>
                <a:lnTo>
                  <a:pt x="6304585" y="714324"/>
                </a:lnTo>
                <a:lnTo>
                  <a:pt x="6337909" y="714324"/>
                </a:lnTo>
                <a:lnTo>
                  <a:pt x="6341402" y="646582"/>
                </a:lnTo>
                <a:lnTo>
                  <a:pt x="6351054" y="588619"/>
                </a:lnTo>
                <a:lnTo>
                  <a:pt x="6365595" y="538784"/>
                </a:lnTo>
                <a:lnTo>
                  <a:pt x="6383947" y="494931"/>
                </a:lnTo>
                <a:lnTo>
                  <a:pt x="6404737" y="455637"/>
                </a:lnTo>
                <a:lnTo>
                  <a:pt x="6426797" y="418985"/>
                </a:lnTo>
                <a:lnTo>
                  <a:pt x="6448933" y="455701"/>
                </a:lnTo>
                <a:lnTo>
                  <a:pt x="6469748" y="495033"/>
                </a:lnTo>
                <a:lnTo>
                  <a:pt x="6487998" y="538670"/>
                </a:lnTo>
                <a:lnTo>
                  <a:pt x="6502590" y="588721"/>
                </a:lnTo>
                <a:lnTo>
                  <a:pt x="6512217" y="646645"/>
                </a:lnTo>
                <a:lnTo>
                  <a:pt x="6515684" y="714324"/>
                </a:lnTo>
                <a:lnTo>
                  <a:pt x="6548958" y="714324"/>
                </a:lnTo>
                <a:lnTo>
                  <a:pt x="6545872" y="649185"/>
                </a:lnTo>
                <a:lnTo>
                  <a:pt x="6537312" y="592366"/>
                </a:lnTo>
                <a:lnTo>
                  <a:pt x="6524307" y="542683"/>
                </a:lnTo>
                <a:lnTo>
                  <a:pt x="6507899" y="498970"/>
                </a:lnTo>
                <a:lnTo>
                  <a:pt x="6489128" y="460019"/>
                </a:lnTo>
                <a:lnTo>
                  <a:pt x="6469037" y="424675"/>
                </a:lnTo>
                <a:lnTo>
                  <a:pt x="6465506" y="418985"/>
                </a:lnTo>
                <a:lnTo>
                  <a:pt x="6446228" y="387845"/>
                </a:lnTo>
                <a:lnTo>
                  <a:pt x="6464833" y="355765"/>
                </a:lnTo>
                <a:lnTo>
                  <a:pt x="6469088" y="348449"/>
                </a:lnTo>
                <a:lnTo>
                  <a:pt x="6488455" y="306628"/>
                </a:lnTo>
                <a:lnTo>
                  <a:pt x="6502425" y="260273"/>
                </a:lnTo>
                <a:lnTo>
                  <a:pt x="6509080" y="207302"/>
                </a:lnTo>
                <a:lnTo>
                  <a:pt x="6521475" y="209613"/>
                </a:lnTo>
                <a:lnTo>
                  <a:pt x="6537503" y="247078"/>
                </a:lnTo>
                <a:lnTo>
                  <a:pt x="6542278" y="288442"/>
                </a:lnTo>
                <a:lnTo>
                  <a:pt x="6549123" y="348449"/>
                </a:lnTo>
                <a:lnTo>
                  <a:pt x="6555257" y="402666"/>
                </a:lnTo>
                <a:lnTo>
                  <a:pt x="6557924" y="426897"/>
                </a:lnTo>
                <a:lnTo>
                  <a:pt x="6591262" y="423252"/>
                </a:lnTo>
                <a:close/>
              </a:path>
              <a:path w="7787005" h="1586229">
                <a:moveTo>
                  <a:pt x="7701877" y="848156"/>
                </a:moveTo>
                <a:lnTo>
                  <a:pt x="7695603" y="817067"/>
                </a:lnTo>
                <a:lnTo>
                  <a:pt x="7684605" y="800760"/>
                </a:lnTo>
                <a:lnTo>
                  <a:pt x="7678483" y="791667"/>
                </a:lnTo>
                <a:lnTo>
                  <a:pt x="7669301" y="785482"/>
                </a:lnTo>
                <a:lnTo>
                  <a:pt x="7669301" y="848080"/>
                </a:lnTo>
                <a:lnTo>
                  <a:pt x="7665580" y="866495"/>
                </a:lnTo>
                <a:lnTo>
                  <a:pt x="7655446" y="881532"/>
                </a:lnTo>
                <a:lnTo>
                  <a:pt x="7640396" y="891667"/>
                </a:lnTo>
                <a:lnTo>
                  <a:pt x="7621981" y="895388"/>
                </a:lnTo>
                <a:lnTo>
                  <a:pt x="7603566" y="891667"/>
                </a:lnTo>
                <a:lnTo>
                  <a:pt x="7588529" y="881532"/>
                </a:lnTo>
                <a:lnTo>
                  <a:pt x="7578382" y="866495"/>
                </a:lnTo>
                <a:lnTo>
                  <a:pt x="7574674" y="848080"/>
                </a:lnTo>
                <a:lnTo>
                  <a:pt x="7578382" y="829652"/>
                </a:lnTo>
                <a:lnTo>
                  <a:pt x="7588529" y="814616"/>
                </a:lnTo>
                <a:lnTo>
                  <a:pt x="7603566" y="804481"/>
                </a:lnTo>
                <a:lnTo>
                  <a:pt x="7621981" y="800760"/>
                </a:lnTo>
                <a:lnTo>
                  <a:pt x="7640396" y="804481"/>
                </a:lnTo>
                <a:lnTo>
                  <a:pt x="7655446" y="814616"/>
                </a:lnTo>
                <a:lnTo>
                  <a:pt x="7665580" y="829652"/>
                </a:lnTo>
                <a:lnTo>
                  <a:pt x="7669301" y="848080"/>
                </a:lnTo>
                <a:lnTo>
                  <a:pt x="7669301" y="785482"/>
                </a:lnTo>
                <a:lnTo>
                  <a:pt x="7653083" y="774547"/>
                </a:lnTo>
                <a:lnTo>
                  <a:pt x="7621981" y="768273"/>
                </a:lnTo>
                <a:lnTo>
                  <a:pt x="7590891" y="774547"/>
                </a:lnTo>
                <a:lnTo>
                  <a:pt x="7565491" y="791667"/>
                </a:lnTo>
                <a:lnTo>
                  <a:pt x="7548372" y="817067"/>
                </a:lnTo>
                <a:lnTo>
                  <a:pt x="7542098" y="848156"/>
                </a:lnTo>
                <a:lnTo>
                  <a:pt x="7548372" y="879259"/>
                </a:lnTo>
                <a:lnTo>
                  <a:pt x="7565491" y="904646"/>
                </a:lnTo>
                <a:lnTo>
                  <a:pt x="7590891" y="921766"/>
                </a:lnTo>
                <a:lnTo>
                  <a:pt x="7621981" y="928052"/>
                </a:lnTo>
                <a:lnTo>
                  <a:pt x="7653071" y="921753"/>
                </a:lnTo>
                <a:lnTo>
                  <a:pt x="7678458" y="904621"/>
                </a:lnTo>
                <a:lnTo>
                  <a:pt x="7684681" y="895388"/>
                </a:lnTo>
                <a:lnTo>
                  <a:pt x="7695578" y="879233"/>
                </a:lnTo>
                <a:lnTo>
                  <a:pt x="7701877" y="848156"/>
                </a:lnTo>
                <a:close/>
              </a:path>
              <a:path w="7787005" h="1586229">
                <a:moveTo>
                  <a:pt x="7786471" y="1191526"/>
                </a:moveTo>
                <a:lnTo>
                  <a:pt x="7777543" y="1111148"/>
                </a:lnTo>
                <a:lnTo>
                  <a:pt x="7770863" y="1052131"/>
                </a:lnTo>
                <a:lnTo>
                  <a:pt x="7766050" y="1011288"/>
                </a:lnTo>
                <a:lnTo>
                  <a:pt x="7741945" y="954659"/>
                </a:lnTo>
                <a:lnTo>
                  <a:pt x="7688212" y="942149"/>
                </a:lnTo>
                <a:lnTo>
                  <a:pt x="7671549" y="942149"/>
                </a:lnTo>
                <a:lnTo>
                  <a:pt x="7671549" y="958684"/>
                </a:lnTo>
                <a:lnTo>
                  <a:pt x="7667765" y="1007084"/>
                </a:lnTo>
                <a:lnTo>
                  <a:pt x="7657325" y="1049426"/>
                </a:lnTo>
                <a:lnTo>
                  <a:pt x="7641564" y="1087742"/>
                </a:lnTo>
                <a:lnTo>
                  <a:pt x="7621867" y="1124038"/>
                </a:lnTo>
                <a:lnTo>
                  <a:pt x="7602194" y="1087742"/>
                </a:lnTo>
                <a:lnTo>
                  <a:pt x="7586459" y="1049426"/>
                </a:lnTo>
                <a:lnTo>
                  <a:pt x="7576007" y="1007084"/>
                </a:lnTo>
                <a:lnTo>
                  <a:pt x="7573543" y="975563"/>
                </a:lnTo>
                <a:lnTo>
                  <a:pt x="7572222" y="958684"/>
                </a:lnTo>
                <a:lnTo>
                  <a:pt x="7572222" y="942149"/>
                </a:lnTo>
                <a:lnTo>
                  <a:pt x="7555585" y="942149"/>
                </a:lnTo>
                <a:lnTo>
                  <a:pt x="7501941" y="954671"/>
                </a:lnTo>
                <a:lnTo>
                  <a:pt x="7477887" y="1011288"/>
                </a:lnTo>
                <a:lnTo>
                  <a:pt x="7472693" y="1056703"/>
                </a:lnTo>
                <a:lnTo>
                  <a:pt x="7465911" y="1116711"/>
                </a:lnTo>
                <a:lnTo>
                  <a:pt x="7457503" y="1191488"/>
                </a:lnTo>
                <a:lnTo>
                  <a:pt x="7490777" y="1195120"/>
                </a:lnTo>
                <a:lnTo>
                  <a:pt x="7500175" y="1111148"/>
                </a:lnTo>
                <a:lnTo>
                  <a:pt x="7506348" y="1056525"/>
                </a:lnTo>
                <a:lnTo>
                  <a:pt x="7511161" y="1015339"/>
                </a:lnTo>
                <a:lnTo>
                  <a:pt x="7527252" y="977938"/>
                </a:lnTo>
                <a:lnTo>
                  <a:pt x="7539520" y="975563"/>
                </a:lnTo>
                <a:lnTo>
                  <a:pt x="7546403" y="1028306"/>
                </a:lnTo>
                <a:lnTo>
                  <a:pt x="7560411" y="1074559"/>
                </a:lnTo>
                <a:lnTo>
                  <a:pt x="7579715" y="1116355"/>
                </a:lnTo>
                <a:lnTo>
                  <a:pt x="7602448" y="1155776"/>
                </a:lnTo>
                <a:lnTo>
                  <a:pt x="7599794" y="1160018"/>
                </a:lnTo>
                <a:lnTo>
                  <a:pt x="7579538" y="1192961"/>
                </a:lnTo>
                <a:lnTo>
                  <a:pt x="7559510" y="1228331"/>
                </a:lnTo>
                <a:lnTo>
                  <a:pt x="7540790" y="1267282"/>
                </a:lnTo>
                <a:lnTo>
                  <a:pt x="7524432" y="1310995"/>
                </a:lnTo>
                <a:lnTo>
                  <a:pt x="7511440" y="1360665"/>
                </a:lnTo>
                <a:lnTo>
                  <a:pt x="7502880" y="1417472"/>
                </a:lnTo>
                <a:lnTo>
                  <a:pt x="7499794" y="1482598"/>
                </a:lnTo>
                <a:lnTo>
                  <a:pt x="7533119" y="1482598"/>
                </a:lnTo>
                <a:lnTo>
                  <a:pt x="7536612" y="1414843"/>
                </a:lnTo>
                <a:lnTo>
                  <a:pt x="7546264" y="1356880"/>
                </a:lnTo>
                <a:lnTo>
                  <a:pt x="7560805" y="1307045"/>
                </a:lnTo>
                <a:lnTo>
                  <a:pt x="7579157" y="1263192"/>
                </a:lnTo>
                <a:lnTo>
                  <a:pt x="7599947" y="1223899"/>
                </a:lnTo>
                <a:lnTo>
                  <a:pt x="7622019" y="1187259"/>
                </a:lnTo>
                <a:lnTo>
                  <a:pt x="7644143" y="1223962"/>
                </a:lnTo>
                <a:lnTo>
                  <a:pt x="7664958" y="1263294"/>
                </a:lnTo>
                <a:lnTo>
                  <a:pt x="7683208" y="1306931"/>
                </a:lnTo>
                <a:lnTo>
                  <a:pt x="7697800" y="1356982"/>
                </a:lnTo>
                <a:lnTo>
                  <a:pt x="7707427" y="1414907"/>
                </a:lnTo>
                <a:lnTo>
                  <a:pt x="7710906" y="1482598"/>
                </a:lnTo>
                <a:lnTo>
                  <a:pt x="7744168" y="1482598"/>
                </a:lnTo>
                <a:lnTo>
                  <a:pt x="7741082" y="1417447"/>
                </a:lnTo>
                <a:lnTo>
                  <a:pt x="7732522" y="1360627"/>
                </a:lnTo>
                <a:lnTo>
                  <a:pt x="7719517" y="1310957"/>
                </a:lnTo>
                <a:lnTo>
                  <a:pt x="7703109" y="1267231"/>
                </a:lnTo>
                <a:lnTo>
                  <a:pt x="7684338" y="1228293"/>
                </a:lnTo>
                <a:lnTo>
                  <a:pt x="7664247" y="1192949"/>
                </a:lnTo>
                <a:lnTo>
                  <a:pt x="7641437" y="1156106"/>
                </a:lnTo>
                <a:lnTo>
                  <a:pt x="7660056" y="1124038"/>
                </a:lnTo>
                <a:lnTo>
                  <a:pt x="7664297" y="1116711"/>
                </a:lnTo>
                <a:lnTo>
                  <a:pt x="7683678" y="1074889"/>
                </a:lnTo>
                <a:lnTo>
                  <a:pt x="7697635" y="1028547"/>
                </a:lnTo>
                <a:lnTo>
                  <a:pt x="7704290" y="975563"/>
                </a:lnTo>
                <a:lnTo>
                  <a:pt x="7716685" y="977887"/>
                </a:lnTo>
                <a:lnTo>
                  <a:pt x="7732712" y="1015352"/>
                </a:lnTo>
                <a:lnTo>
                  <a:pt x="7737488" y="1056703"/>
                </a:lnTo>
                <a:lnTo>
                  <a:pt x="7744333" y="1116711"/>
                </a:lnTo>
                <a:lnTo>
                  <a:pt x="7750467" y="1170927"/>
                </a:lnTo>
                <a:lnTo>
                  <a:pt x="7753134" y="1195171"/>
                </a:lnTo>
                <a:lnTo>
                  <a:pt x="7786471" y="119152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0FDFE323-673C-F9FE-0520-56B8AA0AD518}"/>
              </a:ext>
            </a:extLst>
          </p:cNvPr>
          <p:cNvSpPr/>
          <p:nvPr/>
        </p:nvSpPr>
        <p:spPr>
          <a:xfrm>
            <a:off x="1735320" y="1930040"/>
            <a:ext cx="1490286" cy="52585"/>
          </a:xfrm>
          <a:custGeom>
            <a:avLst/>
            <a:gdLst/>
            <a:ahLst/>
            <a:cxnLst/>
            <a:rect l="l" t="t" r="r" b="b"/>
            <a:pathLst>
              <a:path w="2429510" h="85725">
                <a:moveTo>
                  <a:pt x="2429081" y="0"/>
                </a:moveTo>
                <a:lnTo>
                  <a:pt x="0" y="0"/>
                </a:lnTo>
                <a:lnTo>
                  <a:pt x="0" y="85285"/>
                </a:lnTo>
                <a:lnTo>
                  <a:pt x="2429081" y="85285"/>
                </a:lnTo>
                <a:lnTo>
                  <a:pt x="242908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object 65">
            <a:extLst>
              <a:ext uri="{FF2B5EF4-FFF2-40B4-BE49-F238E27FC236}">
                <a16:creationId xmlns:a16="http://schemas.microsoft.com/office/drawing/2014/main" id="{AE5687E6-8A8C-1D33-9B1C-633DC9C2B152}"/>
              </a:ext>
            </a:extLst>
          </p:cNvPr>
          <p:cNvSpPr/>
          <p:nvPr/>
        </p:nvSpPr>
        <p:spPr>
          <a:xfrm>
            <a:off x="1527632" y="4196218"/>
            <a:ext cx="94227" cy="1477822"/>
          </a:xfrm>
          <a:custGeom>
            <a:avLst/>
            <a:gdLst/>
            <a:ahLst/>
            <a:cxnLst/>
            <a:rect l="l" t="t" r="r" b="b"/>
            <a:pathLst>
              <a:path w="255269" h="2409190">
                <a:moveTo>
                  <a:pt x="254678" y="0"/>
                </a:moveTo>
                <a:lnTo>
                  <a:pt x="118975" y="0"/>
                </a:lnTo>
                <a:lnTo>
                  <a:pt x="72663" y="9349"/>
                </a:lnTo>
                <a:lnTo>
                  <a:pt x="34845" y="34847"/>
                </a:lnTo>
                <a:lnTo>
                  <a:pt x="9349" y="72667"/>
                </a:lnTo>
                <a:lnTo>
                  <a:pt x="0" y="118985"/>
                </a:lnTo>
                <a:lnTo>
                  <a:pt x="0" y="2300751"/>
                </a:lnTo>
                <a:lnTo>
                  <a:pt x="8485" y="2342785"/>
                </a:lnTo>
                <a:lnTo>
                  <a:pt x="31627" y="2377108"/>
                </a:lnTo>
                <a:lnTo>
                  <a:pt x="65950" y="2400247"/>
                </a:lnTo>
                <a:lnTo>
                  <a:pt x="107981" y="2408732"/>
                </a:lnTo>
                <a:lnTo>
                  <a:pt x="254678" y="2408732"/>
                </a:lnTo>
              </a:path>
            </a:pathLst>
          </a:custGeom>
          <a:ln w="19632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object 80">
            <a:extLst>
              <a:ext uri="{FF2B5EF4-FFF2-40B4-BE49-F238E27FC236}">
                <a16:creationId xmlns:a16="http://schemas.microsoft.com/office/drawing/2014/main" id="{458DF0E0-CED6-173D-5464-DD2BA60C07CD}"/>
              </a:ext>
            </a:extLst>
          </p:cNvPr>
          <p:cNvSpPr txBox="1"/>
          <p:nvPr/>
        </p:nvSpPr>
        <p:spPr>
          <a:xfrm>
            <a:off x="457199" y="6050887"/>
            <a:ext cx="7731210" cy="21544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8100" marR="0" lvl="0" indent="0" algn="l" defTabSz="914377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6E6E70"/>
                </a:solidFill>
                <a:effectLst/>
                <a:uLnTx/>
                <a:uFillTx/>
                <a:latin typeface="Montserrat-Medium"/>
                <a:ea typeface="+mn-ea"/>
                <a:cs typeface="Montserrat-Medium"/>
              </a:rPr>
              <a:t>*In</a:t>
            </a:r>
            <a:r>
              <a:rPr kumimoji="0" sz="700" b="0" i="0" u="none" strike="noStrike" kern="1200" cap="none" spc="95" normalizeH="0" baseline="0" noProof="0" dirty="0">
                <a:ln>
                  <a:noFill/>
                </a:ln>
                <a:solidFill>
                  <a:srgbClr val="6E6E70"/>
                </a:solidFill>
                <a:effectLst/>
                <a:uLnTx/>
                <a:uFillTx/>
                <a:latin typeface="Montserrat-Medium"/>
                <a:ea typeface="+mn-ea"/>
                <a:cs typeface="Montserrat-Medium"/>
              </a:rPr>
              <a:t> </a:t>
            </a:r>
            <a:r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6E6E70"/>
                </a:solidFill>
                <a:effectLst/>
                <a:uLnTx/>
                <a:uFillTx/>
                <a:latin typeface="Montserrat-Medium"/>
                <a:ea typeface="+mn-ea"/>
                <a:cs typeface="Montserrat-Medium"/>
              </a:rPr>
              <a:t>development.</a:t>
            </a:r>
            <a:r>
              <a:rPr kumimoji="0" sz="700" b="0" i="0" u="none" strike="noStrike" kern="1200" cap="none" spc="95" normalizeH="0" baseline="0" noProof="0" dirty="0">
                <a:ln>
                  <a:noFill/>
                </a:ln>
                <a:solidFill>
                  <a:srgbClr val="6E6E70"/>
                </a:solidFill>
                <a:effectLst/>
                <a:uLnTx/>
                <a:uFillTx/>
                <a:latin typeface="Montserrat-Medium"/>
                <a:ea typeface="+mn-ea"/>
                <a:cs typeface="Montserrat-Medium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For illustrative purposes only. Not all tests listed are commercially available.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67A9DA4-7DEC-EB4D-0368-BB1931826413}"/>
              </a:ext>
            </a:extLst>
          </p:cNvPr>
          <p:cNvSpPr txBox="1"/>
          <p:nvPr/>
        </p:nvSpPr>
        <p:spPr>
          <a:xfrm>
            <a:off x="10006513" y="3813881"/>
            <a:ext cx="1465747" cy="2301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713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Which therapy will best treat my late-stage cancer?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8FE8C9-D404-4065-4DA5-BEC236907CD8}"/>
              </a:ext>
            </a:extLst>
          </p:cNvPr>
          <p:cNvSpPr txBox="1"/>
          <p:nvPr/>
        </p:nvSpPr>
        <p:spPr>
          <a:xfrm>
            <a:off x="8454770" y="3928975"/>
            <a:ext cx="1465747" cy="1150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713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Has my cancer returned?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A13E288-7E60-8C6D-D8DA-43B965E2F415}"/>
              </a:ext>
            </a:extLst>
          </p:cNvPr>
          <p:cNvSpPr txBox="1"/>
          <p:nvPr/>
        </p:nvSpPr>
        <p:spPr>
          <a:xfrm>
            <a:off x="6813978" y="3928975"/>
            <a:ext cx="1465747" cy="1150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713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Is my cancer gone?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E2FA1AF-0D18-5D01-0E44-1F2794D4BB95}"/>
              </a:ext>
            </a:extLst>
          </p:cNvPr>
          <p:cNvSpPr txBox="1"/>
          <p:nvPr/>
        </p:nvSpPr>
        <p:spPr>
          <a:xfrm>
            <a:off x="5009856" y="3813881"/>
            <a:ext cx="1594669" cy="2301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713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How aggressive is my cancer? How do I treat it?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3707E71-C29E-AC62-53B5-D634678A9671}"/>
              </a:ext>
            </a:extLst>
          </p:cNvPr>
          <p:cNvSpPr txBox="1"/>
          <p:nvPr/>
        </p:nvSpPr>
        <p:spPr>
          <a:xfrm>
            <a:off x="3469968" y="3928975"/>
            <a:ext cx="1465747" cy="1150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1D89E9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Might I have cancer?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9877ED2-A35A-A081-EC1E-CC75C979E6BF}"/>
              </a:ext>
            </a:extLst>
          </p:cNvPr>
          <p:cNvSpPr txBox="1"/>
          <p:nvPr/>
        </p:nvSpPr>
        <p:spPr>
          <a:xfrm>
            <a:off x="1909981" y="3928975"/>
            <a:ext cx="1465747" cy="11509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A374FF">
                    <a:lumMod val="7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Am I at risk for cancer?</a:t>
            </a:r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B94D267C-A68D-A149-7C4D-890DA8A2F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8116" y="4211254"/>
            <a:ext cx="1856548" cy="402743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F574AF49-0B99-25F7-68F7-6CD3A12CDF4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53363" y="4305199"/>
            <a:ext cx="1129950" cy="344549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3B241758-2765-A840-7E97-81B9790424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53363" y="4656032"/>
            <a:ext cx="1129950" cy="344549"/>
          </a:xfrm>
          <a:prstGeom prst="rect">
            <a:avLst/>
          </a:prstGeom>
        </p:spPr>
      </p:pic>
      <p:pic>
        <p:nvPicPr>
          <p:cNvPr id="173" name="Graphic 172">
            <a:extLst>
              <a:ext uri="{FF2B5EF4-FFF2-40B4-BE49-F238E27FC236}">
                <a16:creationId xmlns:a16="http://schemas.microsoft.com/office/drawing/2014/main" id="{DF76C478-61FF-3817-74AE-4F404FB082E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53363" y="5025981"/>
            <a:ext cx="1129950" cy="344549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ACDF17A7-8644-95A1-FF9E-E0D8E2E35F7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43377" y="4283411"/>
            <a:ext cx="1017712" cy="223429"/>
          </a:xfrm>
          <a:prstGeom prst="rect">
            <a:avLst/>
          </a:prstGeom>
        </p:spPr>
      </p:pic>
      <p:sp>
        <p:nvSpPr>
          <p:cNvPr id="178" name="object 72">
            <a:extLst>
              <a:ext uri="{FF2B5EF4-FFF2-40B4-BE49-F238E27FC236}">
                <a16:creationId xmlns:a16="http://schemas.microsoft.com/office/drawing/2014/main" id="{FA5CC430-EC20-EFE4-7A69-25464C03F32A}"/>
              </a:ext>
            </a:extLst>
          </p:cNvPr>
          <p:cNvSpPr txBox="1"/>
          <p:nvPr/>
        </p:nvSpPr>
        <p:spPr>
          <a:xfrm>
            <a:off x="8454770" y="4218696"/>
            <a:ext cx="2072954" cy="253659"/>
          </a:xfrm>
          <a:prstGeom prst="rect">
            <a:avLst/>
          </a:prstGeom>
        </p:spPr>
        <p:txBody>
          <a:bodyPr vert="horz" wrap="square" lIns="0" tIns="76835" rIns="0" bIns="0" rtlCol="0" anchor="b">
            <a:spAutoFit/>
          </a:bodyPr>
          <a:lstStyle/>
          <a:p>
            <a:pPr marL="38100" marR="514984" lvl="0" indent="0" algn="l" defTabSz="914377" rtl="0" eaLnBrk="1" fontAlgn="auto" latinLnBrk="0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Recurrence Monitoring*</a:t>
            </a:r>
            <a:endParaRPr kumimoji="0" sz="600" b="0" i="0" u="none" strike="noStrike" kern="1200" cap="none" spc="0" normalizeH="0" baseline="3125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-SemiBold"/>
              <a:ea typeface="+mn-ea"/>
              <a:cs typeface="Montserrat-SemiBold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F216CD3-AA7A-6E27-6377-807DA3E40FB3}"/>
              </a:ext>
            </a:extLst>
          </p:cNvPr>
          <p:cNvSpPr txBox="1"/>
          <p:nvPr/>
        </p:nvSpPr>
        <p:spPr>
          <a:xfrm>
            <a:off x="130990" y="1638149"/>
            <a:ext cx="124799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Care Continuum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A2B0EA4-C596-B305-12F5-F1A6F94FD69D}"/>
              </a:ext>
            </a:extLst>
          </p:cNvPr>
          <p:cNvSpPr txBox="1"/>
          <p:nvPr/>
        </p:nvSpPr>
        <p:spPr>
          <a:xfrm>
            <a:off x="130990" y="3050140"/>
            <a:ext cx="124799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Patient Stages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478D5B8-5CFD-02D4-2520-239036726688}"/>
              </a:ext>
            </a:extLst>
          </p:cNvPr>
          <p:cNvSpPr txBox="1"/>
          <p:nvPr/>
        </p:nvSpPr>
        <p:spPr>
          <a:xfrm>
            <a:off x="130990" y="4828306"/>
            <a:ext cx="124799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Portfolio</a:t>
            </a:r>
          </a:p>
        </p:txBody>
      </p:sp>
      <p:pic>
        <p:nvPicPr>
          <p:cNvPr id="185" name="Graphic 184">
            <a:extLst>
              <a:ext uri="{FF2B5EF4-FFF2-40B4-BE49-F238E27FC236}">
                <a16:creationId xmlns:a16="http://schemas.microsoft.com/office/drawing/2014/main" id="{34D4BA53-EC93-E986-6AB5-5B17BF0CEA2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55721" y="4194676"/>
            <a:ext cx="1526021" cy="517847"/>
          </a:xfrm>
          <a:prstGeom prst="rect">
            <a:avLst/>
          </a:prstGeom>
        </p:spPr>
      </p:pic>
      <p:sp>
        <p:nvSpPr>
          <p:cNvPr id="187" name="object 46">
            <a:extLst>
              <a:ext uri="{FF2B5EF4-FFF2-40B4-BE49-F238E27FC236}">
                <a16:creationId xmlns:a16="http://schemas.microsoft.com/office/drawing/2014/main" id="{DCC7C07A-9421-24FC-EC57-56F66EF11B5A}"/>
              </a:ext>
            </a:extLst>
          </p:cNvPr>
          <p:cNvSpPr/>
          <p:nvPr/>
        </p:nvSpPr>
        <p:spPr>
          <a:xfrm>
            <a:off x="3423312" y="3308734"/>
            <a:ext cx="202159" cy="438205"/>
          </a:xfrm>
          <a:custGeom>
            <a:avLst/>
            <a:gdLst/>
            <a:ahLst/>
            <a:cxnLst/>
            <a:rect l="l" t="t" r="r" b="b"/>
            <a:pathLst>
              <a:path w="329565" h="714375">
                <a:moveTo>
                  <a:pt x="164484" y="0"/>
                </a:moveTo>
                <a:lnTo>
                  <a:pt x="133387" y="6278"/>
                </a:lnTo>
                <a:lnTo>
                  <a:pt x="107994" y="23399"/>
                </a:lnTo>
                <a:lnTo>
                  <a:pt x="90875" y="48792"/>
                </a:lnTo>
                <a:lnTo>
                  <a:pt x="84598" y="79886"/>
                </a:lnTo>
                <a:lnTo>
                  <a:pt x="90875" y="110985"/>
                </a:lnTo>
                <a:lnTo>
                  <a:pt x="107994" y="136381"/>
                </a:lnTo>
                <a:lnTo>
                  <a:pt x="133387" y="153503"/>
                </a:lnTo>
                <a:lnTo>
                  <a:pt x="164484" y="159782"/>
                </a:lnTo>
                <a:lnTo>
                  <a:pt x="195568" y="153480"/>
                </a:lnTo>
                <a:lnTo>
                  <a:pt x="220953" y="136355"/>
                </a:lnTo>
                <a:lnTo>
                  <a:pt x="227181" y="127123"/>
                </a:lnTo>
                <a:lnTo>
                  <a:pt x="164484" y="127123"/>
                </a:lnTo>
                <a:lnTo>
                  <a:pt x="146067" y="123404"/>
                </a:lnTo>
                <a:lnTo>
                  <a:pt x="131027" y="113264"/>
                </a:lnTo>
                <a:lnTo>
                  <a:pt x="120887" y="98224"/>
                </a:lnTo>
                <a:lnTo>
                  <a:pt x="117169" y="79807"/>
                </a:lnTo>
                <a:lnTo>
                  <a:pt x="120887" y="61390"/>
                </a:lnTo>
                <a:lnTo>
                  <a:pt x="131027" y="46350"/>
                </a:lnTo>
                <a:lnTo>
                  <a:pt x="146067" y="36210"/>
                </a:lnTo>
                <a:lnTo>
                  <a:pt x="164484" y="32492"/>
                </a:lnTo>
                <a:lnTo>
                  <a:pt x="227110" y="32492"/>
                </a:lnTo>
                <a:lnTo>
                  <a:pt x="220979" y="23399"/>
                </a:lnTo>
                <a:lnTo>
                  <a:pt x="195583" y="6278"/>
                </a:lnTo>
                <a:lnTo>
                  <a:pt x="164484" y="0"/>
                </a:lnTo>
                <a:close/>
              </a:path>
              <a:path w="329565" h="714375">
                <a:moveTo>
                  <a:pt x="227110" y="32492"/>
                </a:moveTo>
                <a:lnTo>
                  <a:pt x="164484" y="32492"/>
                </a:lnTo>
                <a:lnTo>
                  <a:pt x="182901" y="36210"/>
                </a:lnTo>
                <a:lnTo>
                  <a:pt x="197941" y="46350"/>
                </a:lnTo>
                <a:lnTo>
                  <a:pt x="208081" y="61390"/>
                </a:lnTo>
                <a:lnTo>
                  <a:pt x="211799" y="79807"/>
                </a:lnTo>
                <a:lnTo>
                  <a:pt x="208081" y="98224"/>
                </a:lnTo>
                <a:lnTo>
                  <a:pt x="197941" y="113264"/>
                </a:lnTo>
                <a:lnTo>
                  <a:pt x="182901" y="123404"/>
                </a:lnTo>
                <a:lnTo>
                  <a:pt x="164484" y="127123"/>
                </a:lnTo>
                <a:lnTo>
                  <a:pt x="227181" y="127123"/>
                </a:lnTo>
                <a:lnTo>
                  <a:pt x="238078" y="110970"/>
                </a:lnTo>
                <a:lnTo>
                  <a:pt x="244380" y="79886"/>
                </a:lnTo>
                <a:lnTo>
                  <a:pt x="238101" y="48792"/>
                </a:lnTo>
                <a:lnTo>
                  <a:pt x="227110" y="32492"/>
                </a:lnTo>
                <a:close/>
              </a:path>
              <a:path w="329565" h="714375">
                <a:moveTo>
                  <a:pt x="116035" y="207294"/>
                </a:moveTo>
                <a:lnTo>
                  <a:pt x="82026" y="207294"/>
                </a:lnTo>
                <a:lnTo>
                  <a:pt x="88899" y="260041"/>
                </a:lnTo>
                <a:lnTo>
                  <a:pt x="102912" y="306289"/>
                </a:lnTo>
                <a:lnTo>
                  <a:pt x="122212" y="348091"/>
                </a:lnTo>
                <a:lnTo>
                  <a:pt x="144949" y="387504"/>
                </a:lnTo>
                <a:lnTo>
                  <a:pt x="142299" y="391745"/>
                </a:lnTo>
                <a:lnTo>
                  <a:pt x="122033" y="424689"/>
                </a:lnTo>
                <a:lnTo>
                  <a:pt x="102011" y="460064"/>
                </a:lnTo>
                <a:lnTo>
                  <a:pt x="83296" y="499016"/>
                </a:lnTo>
                <a:lnTo>
                  <a:pt x="66926" y="542731"/>
                </a:lnTo>
                <a:lnTo>
                  <a:pt x="53942" y="592397"/>
                </a:lnTo>
                <a:lnTo>
                  <a:pt x="45384" y="649199"/>
                </a:lnTo>
                <a:lnTo>
                  <a:pt x="42299" y="714323"/>
                </a:lnTo>
                <a:lnTo>
                  <a:pt x="75635" y="714323"/>
                </a:lnTo>
                <a:lnTo>
                  <a:pt x="79125" y="646574"/>
                </a:lnTo>
                <a:lnTo>
                  <a:pt x="88773" y="588615"/>
                </a:lnTo>
                <a:lnTo>
                  <a:pt x="103310" y="538777"/>
                </a:lnTo>
                <a:lnTo>
                  <a:pt x="121656" y="494931"/>
                </a:lnTo>
                <a:lnTo>
                  <a:pt x="142445" y="455633"/>
                </a:lnTo>
                <a:lnTo>
                  <a:pt x="164513" y="418985"/>
                </a:lnTo>
                <a:lnTo>
                  <a:pt x="203223" y="418985"/>
                </a:lnTo>
                <a:lnTo>
                  <a:pt x="183940" y="387838"/>
                </a:lnTo>
                <a:lnTo>
                  <a:pt x="202551" y="355767"/>
                </a:lnTo>
                <a:lnTo>
                  <a:pt x="164366" y="355767"/>
                </a:lnTo>
                <a:lnTo>
                  <a:pt x="144694" y="319468"/>
                </a:lnTo>
                <a:lnTo>
                  <a:pt x="128950" y="281162"/>
                </a:lnTo>
                <a:lnTo>
                  <a:pt x="118501" y="238822"/>
                </a:lnTo>
                <a:lnTo>
                  <a:pt x="116035" y="207294"/>
                </a:lnTo>
                <a:close/>
              </a:path>
              <a:path w="329565" h="714375">
                <a:moveTo>
                  <a:pt x="203223" y="418985"/>
                </a:moveTo>
                <a:lnTo>
                  <a:pt x="164513" y="418985"/>
                </a:lnTo>
                <a:lnTo>
                  <a:pt x="186643" y="455695"/>
                </a:lnTo>
                <a:lnTo>
                  <a:pt x="207456" y="495031"/>
                </a:lnTo>
                <a:lnTo>
                  <a:pt x="225710" y="538663"/>
                </a:lnTo>
                <a:lnTo>
                  <a:pt x="240301" y="588718"/>
                </a:lnTo>
                <a:lnTo>
                  <a:pt x="249923" y="646638"/>
                </a:lnTo>
                <a:lnTo>
                  <a:pt x="253401" y="714323"/>
                </a:lnTo>
                <a:lnTo>
                  <a:pt x="286669" y="714323"/>
                </a:lnTo>
                <a:lnTo>
                  <a:pt x="283585" y="649183"/>
                </a:lnTo>
                <a:lnTo>
                  <a:pt x="275023" y="592364"/>
                </a:lnTo>
                <a:lnTo>
                  <a:pt x="262018" y="542685"/>
                </a:lnTo>
                <a:lnTo>
                  <a:pt x="245609" y="498965"/>
                </a:lnTo>
                <a:lnTo>
                  <a:pt x="226838" y="460022"/>
                </a:lnTo>
                <a:lnTo>
                  <a:pt x="206746" y="424675"/>
                </a:lnTo>
                <a:lnTo>
                  <a:pt x="203223" y="418985"/>
                </a:lnTo>
                <a:close/>
              </a:path>
              <a:path w="329565" h="714375">
                <a:moveTo>
                  <a:pt x="299795" y="207294"/>
                </a:moveTo>
                <a:lnTo>
                  <a:pt x="246795" y="207294"/>
                </a:lnTo>
                <a:lnTo>
                  <a:pt x="259181" y="209613"/>
                </a:lnTo>
                <a:lnTo>
                  <a:pt x="267130" y="215742"/>
                </a:lnTo>
                <a:lnTo>
                  <a:pt x="279986" y="288434"/>
                </a:lnTo>
                <a:lnTo>
                  <a:pt x="286834" y="348441"/>
                </a:lnTo>
                <a:lnTo>
                  <a:pt x="292969" y="402661"/>
                </a:lnTo>
                <a:lnTo>
                  <a:pt x="295632" y="426897"/>
                </a:lnTo>
                <a:lnTo>
                  <a:pt x="328969" y="423256"/>
                </a:lnTo>
                <a:lnTo>
                  <a:pt x="320038" y="342886"/>
                </a:lnTo>
                <a:lnTo>
                  <a:pt x="313368" y="283861"/>
                </a:lnTo>
                <a:lnTo>
                  <a:pt x="308548" y="243016"/>
                </a:lnTo>
                <a:lnTo>
                  <a:pt x="299881" y="207411"/>
                </a:lnTo>
                <a:close/>
              </a:path>
              <a:path w="329565" h="714375">
                <a:moveTo>
                  <a:pt x="114715" y="173878"/>
                </a:moveTo>
                <a:lnTo>
                  <a:pt x="98086" y="173878"/>
                </a:lnTo>
                <a:lnTo>
                  <a:pt x="67248" y="176412"/>
                </a:lnTo>
                <a:lnTo>
                  <a:pt x="29038" y="207411"/>
                </a:lnTo>
                <a:lnTo>
                  <a:pt x="15197" y="288434"/>
                </a:lnTo>
                <a:lnTo>
                  <a:pt x="8413" y="348441"/>
                </a:lnTo>
                <a:lnTo>
                  <a:pt x="0" y="423216"/>
                </a:lnTo>
                <a:lnTo>
                  <a:pt x="33277" y="426858"/>
                </a:lnTo>
                <a:lnTo>
                  <a:pt x="42671" y="342886"/>
                </a:lnTo>
                <a:lnTo>
                  <a:pt x="48847" y="288258"/>
                </a:lnTo>
                <a:lnTo>
                  <a:pt x="53656" y="247070"/>
                </a:lnTo>
                <a:lnTo>
                  <a:pt x="69758" y="209670"/>
                </a:lnTo>
                <a:lnTo>
                  <a:pt x="82026" y="207294"/>
                </a:lnTo>
                <a:lnTo>
                  <a:pt x="116035" y="207294"/>
                </a:lnTo>
                <a:lnTo>
                  <a:pt x="114715" y="190419"/>
                </a:lnTo>
                <a:lnTo>
                  <a:pt x="114715" y="173878"/>
                </a:lnTo>
                <a:close/>
              </a:path>
              <a:path w="329565" h="714375">
                <a:moveTo>
                  <a:pt x="230716" y="173878"/>
                </a:moveTo>
                <a:lnTo>
                  <a:pt x="214047" y="173878"/>
                </a:lnTo>
                <a:lnTo>
                  <a:pt x="214047" y="190419"/>
                </a:lnTo>
                <a:lnTo>
                  <a:pt x="210264" y="238822"/>
                </a:lnTo>
                <a:lnTo>
                  <a:pt x="199820" y="281162"/>
                </a:lnTo>
                <a:lnTo>
                  <a:pt x="184068" y="319468"/>
                </a:lnTo>
                <a:lnTo>
                  <a:pt x="164366" y="355767"/>
                </a:lnTo>
                <a:lnTo>
                  <a:pt x="202551" y="355767"/>
                </a:lnTo>
                <a:lnTo>
                  <a:pt x="206802" y="348441"/>
                </a:lnTo>
                <a:lnTo>
                  <a:pt x="226172" y="306621"/>
                </a:lnTo>
                <a:lnTo>
                  <a:pt x="240139" y="260274"/>
                </a:lnTo>
                <a:lnTo>
                  <a:pt x="246795" y="207294"/>
                </a:lnTo>
                <a:lnTo>
                  <a:pt x="299795" y="207294"/>
                </a:lnTo>
                <a:lnTo>
                  <a:pt x="284443" y="186397"/>
                </a:lnTo>
                <a:lnTo>
                  <a:pt x="261602" y="176412"/>
                </a:lnTo>
                <a:lnTo>
                  <a:pt x="230716" y="17387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object 46">
            <a:extLst>
              <a:ext uri="{FF2B5EF4-FFF2-40B4-BE49-F238E27FC236}">
                <a16:creationId xmlns:a16="http://schemas.microsoft.com/office/drawing/2014/main" id="{E85A1806-81B2-016F-9550-28B2126001CB}"/>
              </a:ext>
            </a:extLst>
          </p:cNvPr>
          <p:cNvSpPr/>
          <p:nvPr/>
        </p:nvSpPr>
        <p:spPr>
          <a:xfrm>
            <a:off x="2273145" y="3308734"/>
            <a:ext cx="202159" cy="438205"/>
          </a:xfrm>
          <a:custGeom>
            <a:avLst/>
            <a:gdLst/>
            <a:ahLst/>
            <a:cxnLst/>
            <a:rect l="l" t="t" r="r" b="b"/>
            <a:pathLst>
              <a:path w="329565" h="714375">
                <a:moveTo>
                  <a:pt x="164484" y="0"/>
                </a:moveTo>
                <a:lnTo>
                  <a:pt x="133387" y="6278"/>
                </a:lnTo>
                <a:lnTo>
                  <a:pt x="107994" y="23399"/>
                </a:lnTo>
                <a:lnTo>
                  <a:pt x="90875" y="48792"/>
                </a:lnTo>
                <a:lnTo>
                  <a:pt x="84598" y="79886"/>
                </a:lnTo>
                <a:lnTo>
                  <a:pt x="90875" y="110985"/>
                </a:lnTo>
                <a:lnTo>
                  <a:pt x="107994" y="136381"/>
                </a:lnTo>
                <a:lnTo>
                  <a:pt x="133387" y="153503"/>
                </a:lnTo>
                <a:lnTo>
                  <a:pt x="164484" y="159782"/>
                </a:lnTo>
                <a:lnTo>
                  <a:pt x="195568" y="153480"/>
                </a:lnTo>
                <a:lnTo>
                  <a:pt x="220953" y="136355"/>
                </a:lnTo>
                <a:lnTo>
                  <a:pt x="227181" y="127123"/>
                </a:lnTo>
                <a:lnTo>
                  <a:pt x="164484" y="127123"/>
                </a:lnTo>
                <a:lnTo>
                  <a:pt x="146067" y="123404"/>
                </a:lnTo>
                <a:lnTo>
                  <a:pt x="131027" y="113264"/>
                </a:lnTo>
                <a:lnTo>
                  <a:pt x="120887" y="98224"/>
                </a:lnTo>
                <a:lnTo>
                  <a:pt x="117169" y="79807"/>
                </a:lnTo>
                <a:lnTo>
                  <a:pt x="120887" y="61390"/>
                </a:lnTo>
                <a:lnTo>
                  <a:pt x="131027" y="46350"/>
                </a:lnTo>
                <a:lnTo>
                  <a:pt x="146067" y="36210"/>
                </a:lnTo>
                <a:lnTo>
                  <a:pt x="164484" y="32492"/>
                </a:lnTo>
                <a:lnTo>
                  <a:pt x="227110" y="32492"/>
                </a:lnTo>
                <a:lnTo>
                  <a:pt x="220979" y="23399"/>
                </a:lnTo>
                <a:lnTo>
                  <a:pt x="195583" y="6278"/>
                </a:lnTo>
                <a:lnTo>
                  <a:pt x="164484" y="0"/>
                </a:lnTo>
                <a:close/>
              </a:path>
              <a:path w="329565" h="714375">
                <a:moveTo>
                  <a:pt x="227110" y="32492"/>
                </a:moveTo>
                <a:lnTo>
                  <a:pt x="164484" y="32492"/>
                </a:lnTo>
                <a:lnTo>
                  <a:pt x="182901" y="36210"/>
                </a:lnTo>
                <a:lnTo>
                  <a:pt x="197941" y="46350"/>
                </a:lnTo>
                <a:lnTo>
                  <a:pt x="208081" y="61390"/>
                </a:lnTo>
                <a:lnTo>
                  <a:pt x="211799" y="79807"/>
                </a:lnTo>
                <a:lnTo>
                  <a:pt x="208081" y="98224"/>
                </a:lnTo>
                <a:lnTo>
                  <a:pt x="197941" y="113264"/>
                </a:lnTo>
                <a:lnTo>
                  <a:pt x="182901" y="123404"/>
                </a:lnTo>
                <a:lnTo>
                  <a:pt x="164484" y="127123"/>
                </a:lnTo>
                <a:lnTo>
                  <a:pt x="227181" y="127123"/>
                </a:lnTo>
                <a:lnTo>
                  <a:pt x="238078" y="110970"/>
                </a:lnTo>
                <a:lnTo>
                  <a:pt x="244380" y="79886"/>
                </a:lnTo>
                <a:lnTo>
                  <a:pt x="238101" y="48792"/>
                </a:lnTo>
                <a:lnTo>
                  <a:pt x="227110" y="32492"/>
                </a:lnTo>
                <a:close/>
              </a:path>
              <a:path w="329565" h="714375">
                <a:moveTo>
                  <a:pt x="116035" y="207294"/>
                </a:moveTo>
                <a:lnTo>
                  <a:pt x="82026" y="207294"/>
                </a:lnTo>
                <a:lnTo>
                  <a:pt x="88899" y="260041"/>
                </a:lnTo>
                <a:lnTo>
                  <a:pt x="102912" y="306289"/>
                </a:lnTo>
                <a:lnTo>
                  <a:pt x="122212" y="348091"/>
                </a:lnTo>
                <a:lnTo>
                  <a:pt x="144949" y="387504"/>
                </a:lnTo>
                <a:lnTo>
                  <a:pt x="142299" y="391745"/>
                </a:lnTo>
                <a:lnTo>
                  <a:pt x="122033" y="424689"/>
                </a:lnTo>
                <a:lnTo>
                  <a:pt x="102011" y="460064"/>
                </a:lnTo>
                <a:lnTo>
                  <a:pt x="83296" y="499016"/>
                </a:lnTo>
                <a:lnTo>
                  <a:pt x="66926" y="542731"/>
                </a:lnTo>
                <a:lnTo>
                  <a:pt x="53942" y="592397"/>
                </a:lnTo>
                <a:lnTo>
                  <a:pt x="45384" y="649199"/>
                </a:lnTo>
                <a:lnTo>
                  <a:pt x="42299" y="714323"/>
                </a:lnTo>
                <a:lnTo>
                  <a:pt x="75635" y="714323"/>
                </a:lnTo>
                <a:lnTo>
                  <a:pt x="79125" y="646574"/>
                </a:lnTo>
                <a:lnTo>
                  <a:pt x="88773" y="588615"/>
                </a:lnTo>
                <a:lnTo>
                  <a:pt x="103310" y="538777"/>
                </a:lnTo>
                <a:lnTo>
                  <a:pt x="121656" y="494931"/>
                </a:lnTo>
                <a:lnTo>
                  <a:pt x="142445" y="455633"/>
                </a:lnTo>
                <a:lnTo>
                  <a:pt x="164513" y="418985"/>
                </a:lnTo>
                <a:lnTo>
                  <a:pt x="203223" y="418985"/>
                </a:lnTo>
                <a:lnTo>
                  <a:pt x="183940" y="387838"/>
                </a:lnTo>
                <a:lnTo>
                  <a:pt x="202551" y="355767"/>
                </a:lnTo>
                <a:lnTo>
                  <a:pt x="164366" y="355767"/>
                </a:lnTo>
                <a:lnTo>
                  <a:pt x="144694" y="319468"/>
                </a:lnTo>
                <a:lnTo>
                  <a:pt x="128950" y="281162"/>
                </a:lnTo>
                <a:lnTo>
                  <a:pt x="118501" y="238822"/>
                </a:lnTo>
                <a:lnTo>
                  <a:pt x="116035" y="207294"/>
                </a:lnTo>
                <a:close/>
              </a:path>
              <a:path w="329565" h="714375">
                <a:moveTo>
                  <a:pt x="203223" y="418985"/>
                </a:moveTo>
                <a:lnTo>
                  <a:pt x="164513" y="418985"/>
                </a:lnTo>
                <a:lnTo>
                  <a:pt x="186643" y="455695"/>
                </a:lnTo>
                <a:lnTo>
                  <a:pt x="207456" y="495031"/>
                </a:lnTo>
                <a:lnTo>
                  <a:pt x="225710" y="538663"/>
                </a:lnTo>
                <a:lnTo>
                  <a:pt x="240301" y="588718"/>
                </a:lnTo>
                <a:lnTo>
                  <a:pt x="249923" y="646638"/>
                </a:lnTo>
                <a:lnTo>
                  <a:pt x="253401" y="714323"/>
                </a:lnTo>
                <a:lnTo>
                  <a:pt x="286669" y="714323"/>
                </a:lnTo>
                <a:lnTo>
                  <a:pt x="283585" y="649183"/>
                </a:lnTo>
                <a:lnTo>
                  <a:pt x="275023" y="592364"/>
                </a:lnTo>
                <a:lnTo>
                  <a:pt x="262018" y="542685"/>
                </a:lnTo>
                <a:lnTo>
                  <a:pt x="245609" y="498965"/>
                </a:lnTo>
                <a:lnTo>
                  <a:pt x="226838" y="460022"/>
                </a:lnTo>
                <a:lnTo>
                  <a:pt x="206746" y="424675"/>
                </a:lnTo>
                <a:lnTo>
                  <a:pt x="203223" y="418985"/>
                </a:lnTo>
                <a:close/>
              </a:path>
              <a:path w="329565" h="714375">
                <a:moveTo>
                  <a:pt x="299795" y="207294"/>
                </a:moveTo>
                <a:lnTo>
                  <a:pt x="246795" y="207294"/>
                </a:lnTo>
                <a:lnTo>
                  <a:pt x="259181" y="209613"/>
                </a:lnTo>
                <a:lnTo>
                  <a:pt x="267130" y="215742"/>
                </a:lnTo>
                <a:lnTo>
                  <a:pt x="279986" y="288434"/>
                </a:lnTo>
                <a:lnTo>
                  <a:pt x="286834" y="348441"/>
                </a:lnTo>
                <a:lnTo>
                  <a:pt x="292969" y="402661"/>
                </a:lnTo>
                <a:lnTo>
                  <a:pt x="295632" y="426897"/>
                </a:lnTo>
                <a:lnTo>
                  <a:pt x="328969" y="423256"/>
                </a:lnTo>
                <a:lnTo>
                  <a:pt x="320038" y="342886"/>
                </a:lnTo>
                <a:lnTo>
                  <a:pt x="313368" y="283861"/>
                </a:lnTo>
                <a:lnTo>
                  <a:pt x="308548" y="243016"/>
                </a:lnTo>
                <a:lnTo>
                  <a:pt x="299881" y="207411"/>
                </a:lnTo>
                <a:close/>
              </a:path>
              <a:path w="329565" h="714375">
                <a:moveTo>
                  <a:pt x="114715" y="173878"/>
                </a:moveTo>
                <a:lnTo>
                  <a:pt x="98086" y="173878"/>
                </a:lnTo>
                <a:lnTo>
                  <a:pt x="67248" y="176412"/>
                </a:lnTo>
                <a:lnTo>
                  <a:pt x="29038" y="207411"/>
                </a:lnTo>
                <a:lnTo>
                  <a:pt x="15197" y="288434"/>
                </a:lnTo>
                <a:lnTo>
                  <a:pt x="8413" y="348441"/>
                </a:lnTo>
                <a:lnTo>
                  <a:pt x="0" y="423216"/>
                </a:lnTo>
                <a:lnTo>
                  <a:pt x="33277" y="426858"/>
                </a:lnTo>
                <a:lnTo>
                  <a:pt x="42671" y="342886"/>
                </a:lnTo>
                <a:lnTo>
                  <a:pt x="48847" y="288258"/>
                </a:lnTo>
                <a:lnTo>
                  <a:pt x="53656" y="247070"/>
                </a:lnTo>
                <a:lnTo>
                  <a:pt x="69758" y="209670"/>
                </a:lnTo>
                <a:lnTo>
                  <a:pt x="82026" y="207294"/>
                </a:lnTo>
                <a:lnTo>
                  <a:pt x="116035" y="207294"/>
                </a:lnTo>
                <a:lnTo>
                  <a:pt x="114715" y="190419"/>
                </a:lnTo>
                <a:lnTo>
                  <a:pt x="114715" y="173878"/>
                </a:lnTo>
                <a:close/>
              </a:path>
              <a:path w="329565" h="714375">
                <a:moveTo>
                  <a:pt x="230716" y="173878"/>
                </a:moveTo>
                <a:lnTo>
                  <a:pt x="214047" y="173878"/>
                </a:lnTo>
                <a:lnTo>
                  <a:pt x="214047" y="190419"/>
                </a:lnTo>
                <a:lnTo>
                  <a:pt x="210264" y="238822"/>
                </a:lnTo>
                <a:lnTo>
                  <a:pt x="199820" y="281162"/>
                </a:lnTo>
                <a:lnTo>
                  <a:pt x="184068" y="319468"/>
                </a:lnTo>
                <a:lnTo>
                  <a:pt x="164366" y="355767"/>
                </a:lnTo>
                <a:lnTo>
                  <a:pt x="202551" y="355767"/>
                </a:lnTo>
                <a:lnTo>
                  <a:pt x="206802" y="348441"/>
                </a:lnTo>
                <a:lnTo>
                  <a:pt x="226172" y="306621"/>
                </a:lnTo>
                <a:lnTo>
                  <a:pt x="240139" y="260274"/>
                </a:lnTo>
                <a:lnTo>
                  <a:pt x="246795" y="207294"/>
                </a:lnTo>
                <a:lnTo>
                  <a:pt x="299795" y="207294"/>
                </a:lnTo>
                <a:lnTo>
                  <a:pt x="284443" y="186397"/>
                </a:lnTo>
                <a:lnTo>
                  <a:pt x="261602" y="176412"/>
                </a:lnTo>
                <a:lnTo>
                  <a:pt x="230716" y="17387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object 58">
            <a:extLst>
              <a:ext uri="{FF2B5EF4-FFF2-40B4-BE49-F238E27FC236}">
                <a16:creationId xmlns:a16="http://schemas.microsoft.com/office/drawing/2014/main" id="{2584F0F3-D0DB-7F55-2256-46CBE5482ED4}"/>
              </a:ext>
            </a:extLst>
          </p:cNvPr>
          <p:cNvSpPr/>
          <p:nvPr/>
        </p:nvSpPr>
        <p:spPr>
          <a:xfrm>
            <a:off x="3297112" y="1930040"/>
            <a:ext cx="1481328" cy="52585"/>
          </a:xfrm>
          <a:custGeom>
            <a:avLst/>
            <a:gdLst/>
            <a:ahLst/>
            <a:cxnLst/>
            <a:rect l="l" t="t" r="r" b="b"/>
            <a:pathLst>
              <a:path w="2429510" h="85725">
                <a:moveTo>
                  <a:pt x="2429081" y="0"/>
                </a:moveTo>
                <a:lnTo>
                  <a:pt x="0" y="0"/>
                </a:lnTo>
                <a:lnTo>
                  <a:pt x="0" y="85285"/>
                </a:lnTo>
                <a:lnTo>
                  <a:pt x="2429081" y="85285"/>
                </a:lnTo>
                <a:lnTo>
                  <a:pt x="242908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object 58">
            <a:extLst>
              <a:ext uri="{FF2B5EF4-FFF2-40B4-BE49-F238E27FC236}">
                <a16:creationId xmlns:a16="http://schemas.microsoft.com/office/drawing/2014/main" id="{D3C3216F-381E-B511-65F3-E23D41526ED9}"/>
              </a:ext>
            </a:extLst>
          </p:cNvPr>
          <p:cNvSpPr/>
          <p:nvPr/>
        </p:nvSpPr>
        <p:spPr>
          <a:xfrm>
            <a:off x="4841185" y="1930040"/>
            <a:ext cx="1819656" cy="52585"/>
          </a:xfrm>
          <a:custGeom>
            <a:avLst/>
            <a:gdLst/>
            <a:ahLst/>
            <a:cxnLst/>
            <a:rect l="l" t="t" r="r" b="b"/>
            <a:pathLst>
              <a:path w="2429510" h="85725">
                <a:moveTo>
                  <a:pt x="2429081" y="0"/>
                </a:moveTo>
                <a:lnTo>
                  <a:pt x="0" y="0"/>
                </a:lnTo>
                <a:lnTo>
                  <a:pt x="0" y="85285"/>
                </a:lnTo>
                <a:lnTo>
                  <a:pt x="2429081" y="85285"/>
                </a:lnTo>
                <a:lnTo>
                  <a:pt x="242908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object 58">
            <a:extLst>
              <a:ext uri="{FF2B5EF4-FFF2-40B4-BE49-F238E27FC236}">
                <a16:creationId xmlns:a16="http://schemas.microsoft.com/office/drawing/2014/main" id="{34C94E05-BF65-DC19-925F-EED4D6CD5ABF}"/>
              </a:ext>
            </a:extLst>
          </p:cNvPr>
          <p:cNvSpPr/>
          <p:nvPr/>
        </p:nvSpPr>
        <p:spPr>
          <a:xfrm>
            <a:off x="6729777" y="1930040"/>
            <a:ext cx="1490286" cy="52585"/>
          </a:xfrm>
          <a:custGeom>
            <a:avLst/>
            <a:gdLst/>
            <a:ahLst/>
            <a:cxnLst/>
            <a:rect l="l" t="t" r="r" b="b"/>
            <a:pathLst>
              <a:path w="2429510" h="85725">
                <a:moveTo>
                  <a:pt x="2429081" y="0"/>
                </a:moveTo>
                <a:lnTo>
                  <a:pt x="0" y="0"/>
                </a:lnTo>
                <a:lnTo>
                  <a:pt x="0" y="85285"/>
                </a:lnTo>
                <a:lnTo>
                  <a:pt x="2429081" y="85285"/>
                </a:lnTo>
                <a:lnTo>
                  <a:pt x="242908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object 58">
            <a:extLst>
              <a:ext uri="{FF2B5EF4-FFF2-40B4-BE49-F238E27FC236}">
                <a16:creationId xmlns:a16="http://schemas.microsoft.com/office/drawing/2014/main" id="{D20368B3-44B2-CBF0-38D1-3623B4579B0D}"/>
              </a:ext>
            </a:extLst>
          </p:cNvPr>
          <p:cNvSpPr/>
          <p:nvPr/>
        </p:nvSpPr>
        <p:spPr>
          <a:xfrm>
            <a:off x="8281915" y="1930040"/>
            <a:ext cx="1472184" cy="52585"/>
          </a:xfrm>
          <a:custGeom>
            <a:avLst/>
            <a:gdLst/>
            <a:ahLst/>
            <a:cxnLst/>
            <a:rect l="l" t="t" r="r" b="b"/>
            <a:pathLst>
              <a:path w="2429510" h="85725">
                <a:moveTo>
                  <a:pt x="2429081" y="0"/>
                </a:moveTo>
                <a:lnTo>
                  <a:pt x="0" y="0"/>
                </a:lnTo>
                <a:lnTo>
                  <a:pt x="0" y="85285"/>
                </a:lnTo>
                <a:lnTo>
                  <a:pt x="2429081" y="85285"/>
                </a:lnTo>
                <a:lnTo>
                  <a:pt x="242908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object 58">
            <a:extLst>
              <a:ext uri="{FF2B5EF4-FFF2-40B4-BE49-F238E27FC236}">
                <a16:creationId xmlns:a16="http://schemas.microsoft.com/office/drawing/2014/main" id="{5E6EB9BC-3AB1-90DA-CC12-6CDA60B4C2C0}"/>
              </a:ext>
            </a:extLst>
          </p:cNvPr>
          <p:cNvSpPr/>
          <p:nvPr/>
        </p:nvSpPr>
        <p:spPr>
          <a:xfrm>
            <a:off x="9835859" y="1930040"/>
            <a:ext cx="1874520" cy="52585"/>
          </a:xfrm>
          <a:custGeom>
            <a:avLst/>
            <a:gdLst/>
            <a:ahLst/>
            <a:cxnLst/>
            <a:rect l="l" t="t" r="r" b="b"/>
            <a:pathLst>
              <a:path w="2429510" h="85725">
                <a:moveTo>
                  <a:pt x="2429081" y="0"/>
                </a:moveTo>
                <a:lnTo>
                  <a:pt x="0" y="0"/>
                </a:lnTo>
                <a:lnTo>
                  <a:pt x="0" y="85285"/>
                </a:lnTo>
                <a:lnTo>
                  <a:pt x="2429081" y="85285"/>
                </a:lnTo>
                <a:lnTo>
                  <a:pt x="242908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BFE984-467F-A45C-7F12-554BF66E317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94515" y="5327492"/>
            <a:ext cx="1424785" cy="4834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26A08E3-6235-F015-46DD-BF9C1432DE2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35859" y="4462122"/>
            <a:ext cx="1424785" cy="483493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F7AF8C-74BF-FBEE-0C65-67A2E481FA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249" y="4630958"/>
            <a:ext cx="1258931" cy="29300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261107-87DA-D41E-12D2-08D991BEA6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7094" y="4852863"/>
            <a:ext cx="1340727" cy="528842"/>
          </a:xfrm>
          <a:prstGeom prst="rect">
            <a:avLst/>
          </a:prstGeom>
        </p:spPr>
      </p:pic>
      <p:sp>
        <p:nvSpPr>
          <p:cNvPr id="16" name="object 72">
            <a:extLst>
              <a:ext uri="{FF2B5EF4-FFF2-40B4-BE49-F238E27FC236}">
                <a16:creationId xmlns:a16="http://schemas.microsoft.com/office/drawing/2014/main" id="{531C2B03-46EE-48B5-382C-DC7B0742AC4E}"/>
              </a:ext>
            </a:extLst>
          </p:cNvPr>
          <p:cNvSpPr txBox="1"/>
          <p:nvPr/>
        </p:nvSpPr>
        <p:spPr>
          <a:xfrm>
            <a:off x="4404891" y="4993589"/>
            <a:ext cx="133363" cy="156293"/>
          </a:xfrm>
          <a:prstGeom prst="rect">
            <a:avLst/>
          </a:prstGeom>
        </p:spPr>
        <p:txBody>
          <a:bodyPr vert="horz" wrap="none" lIns="0" tIns="76835" rIns="0" bIns="0" rtlCol="0" anchor="b">
            <a:noAutofit/>
          </a:bodyPr>
          <a:lstStyle/>
          <a:p>
            <a:pPr marL="38100" marR="0" lvl="0" indent="0" algn="l" defTabSz="914377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-15" normalizeH="0" baseline="3125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rPr>
              <a:t>*</a:t>
            </a:r>
            <a:endParaRPr kumimoji="0" sz="700" b="0" i="0" u="none" strike="noStrike" kern="1200" cap="none" spc="0" normalizeH="0" baseline="3125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-SemiBold"/>
              <a:ea typeface="+mn-ea"/>
              <a:cs typeface="Montserrat-SemiBold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A1B063-6A6F-827C-B3AC-D505C11E70FE}"/>
              </a:ext>
            </a:extLst>
          </p:cNvPr>
          <p:cNvGrpSpPr/>
          <p:nvPr/>
        </p:nvGrpSpPr>
        <p:grpSpPr>
          <a:xfrm>
            <a:off x="6772440" y="4144406"/>
            <a:ext cx="1321301" cy="362449"/>
            <a:chOff x="6772440" y="4144406"/>
            <a:chExt cx="1321301" cy="362449"/>
          </a:xfrm>
        </p:grpSpPr>
        <p:sp>
          <p:nvSpPr>
            <p:cNvPr id="177" name="object 72">
              <a:extLst>
                <a:ext uri="{FF2B5EF4-FFF2-40B4-BE49-F238E27FC236}">
                  <a16:creationId xmlns:a16="http://schemas.microsoft.com/office/drawing/2014/main" id="{83A6D5DD-4F20-65BA-8E0B-248D5E20D0EA}"/>
                </a:ext>
              </a:extLst>
            </p:cNvPr>
            <p:cNvSpPr txBox="1"/>
            <p:nvPr/>
          </p:nvSpPr>
          <p:spPr>
            <a:xfrm>
              <a:off x="7701598" y="4144406"/>
              <a:ext cx="392143" cy="253659"/>
            </a:xfrm>
            <a:prstGeom prst="rect">
              <a:avLst/>
            </a:prstGeom>
          </p:spPr>
          <p:txBody>
            <a:bodyPr vert="horz" wrap="square" lIns="0" tIns="76835" rIns="0" bIns="0" rtlCol="0" anchor="b">
              <a:spAutoFit/>
            </a:bodyPr>
            <a:lstStyle/>
            <a:p>
              <a:pPr marL="38100" marR="514984" lvl="0" indent="0" algn="l" defTabSz="914377" rtl="0" eaLnBrk="1" fontAlgn="auto" latinLnBrk="0" hangingPunct="1">
                <a:lnSpc>
                  <a:spcPts val="1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Montserrat-SemiBold"/>
                  <a:ea typeface="+mn-ea"/>
                  <a:cs typeface="Montserrat-SemiBold"/>
                </a:rPr>
                <a:t>*</a:t>
              </a:r>
              <a:endParaRPr kumimoji="0" sz="600" b="0" i="0" u="none" strike="noStrike" kern="1200" cap="none" spc="0" normalizeH="0" baseline="3125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-SemiBold"/>
                <a:ea typeface="+mn-ea"/>
                <a:cs typeface="Montserrat-SemiBold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5CB8D00-E8ED-1615-4654-BF8313FCD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72440" y="4289275"/>
              <a:ext cx="1017712" cy="217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362858"/>
      </p:ext>
    </p:extLst>
  </p:cSld>
  <p:clrMapOvr>
    <a:masterClrMapping/>
  </p:clrMapOvr>
</p:sld>
</file>

<file path=ppt/theme/theme1.xml><?xml version="1.0" encoding="utf-8"?>
<a:theme xmlns:a="http://schemas.openxmlformats.org/drawingml/2006/main" name="EXAS_2022_Arial">
  <a:themeElements>
    <a:clrScheme name="EXAS_Cobranding_2022">
      <a:dk1>
        <a:srgbClr val="000000"/>
      </a:dk1>
      <a:lt1>
        <a:srgbClr val="FFFFFF"/>
      </a:lt1>
      <a:dk2>
        <a:srgbClr val="650BAA"/>
      </a:dk2>
      <a:lt2>
        <a:srgbClr val="006774"/>
      </a:lt2>
      <a:accent1>
        <a:srgbClr val="A374FF"/>
      </a:accent1>
      <a:accent2>
        <a:srgbClr val="95DE62"/>
      </a:accent2>
      <a:accent3>
        <a:srgbClr val="00CBB9"/>
      </a:accent3>
      <a:accent4>
        <a:srgbClr val="1D89E9"/>
      </a:accent4>
      <a:accent5>
        <a:srgbClr val="FF7139"/>
      </a:accent5>
      <a:accent6>
        <a:srgbClr val="00508B"/>
      </a:accent6>
      <a:hlink>
        <a:srgbClr val="794DFF"/>
      </a:hlink>
      <a:folHlink>
        <a:srgbClr val="650A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AS_2022_Arial" id="{9B199CD7-5523-F348-B8E4-8080A723C5F7}" vid="{9CED19F6-11DB-8642-B1AD-A593551375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162041</TotalTime>
  <Words>114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Graphik Regular</vt:lpstr>
      <vt:lpstr>Montserrat</vt:lpstr>
      <vt:lpstr>Montserrat-Medium</vt:lpstr>
      <vt:lpstr>Montserrat-SemiBold</vt:lpstr>
      <vt:lpstr>EXAS_2022_Arial</vt:lpstr>
      <vt:lpstr>We offer solutions to patients before, during and after diagnosis.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bmoore@exactsciences.com</dc:creator>
  <cp:lastModifiedBy>Brennan Moore</cp:lastModifiedBy>
  <cp:revision>116</cp:revision>
  <dcterms:created xsi:type="dcterms:W3CDTF">2019-01-22T17:20:31Z</dcterms:created>
  <dcterms:modified xsi:type="dcterms:W3CDTF">2024-02-13T22:33:46Z</dcterms:modified>
</cp:coreProperties>
</file>